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7"/>
  </p:notesMasterIdLst>
  <p:sldIdLst>
    <p:sldId id="376" r:id="rId5"/>
    <p:sldId id="348" r:id="rId6"/>
    <p:sldId id="393" r:id="rId7"/>
    <p:sldId id="402" r:id="rId8"/>
    <p:sldId id="505" r:id="rId9"/>
    <p:sldId id="504" r:id="rId10"/>
    <p:sldId id="494" r:id="rId11"/>
    <p:sldId id="421" r:id="rId12"/>
    <p:sldId id="438" r:id="rId13"/>
    <p:sldId id="427" r:id="rId14"/>
    <p:sldId id="439" r:id="rId15"/>
    <p:sldId id="432" r:id="rId16"/>
    <p:sldId id="412" r:id="rId17"/>
    <p:sldId id="424" r:id="rId18"/>
    <p:sldId id="466" r:id="rId19"/>
    <p:sldId id="415" r:id="rId20"/>
    <p:sldId id="416" r:id="rId21"/>
    <p:sldId id="444" r:id="rId22"/>
    <p:sldId id="499" r:id="rId23"/>
    <p:sldId id="479" r:id="rId24"/>
    <p:sldId id="453" r:id="rId25"/>
    <p:sldId id="470" r:id="rId26"/>
    <p:sldId id="480" r:id="rId27"/>
    <p:sldId id="481" r:id="rId28"/>
    <p:sldId id="450" r:id="rId29"/>
    <p:sldId id="455" r:id="rId30"/>
    <p:sldId id="419" r:id="rId31"/>
    <p:sldId id="508" r:id="rId32"/>
    <p:sldId id="515" r:id="rId33"/>
    <p:sldId id="511" r:id="rId34"/>
    <p:sldId id="510" r:id="rId35"/>
    <p:sldId id="528" r:id="rId36"/>
    <p:sldId id="457" r:id="rId37"/>
    <p:sldId id="428" r:id="rId38"/>
    <p:sldId id="440" r:id="rId39"/>
    <p:sldId id="422" r:id="rId40"/>
    <p:sldId id="441" r:id="rId41"/>
    <p:sldId id="482" r:id="rId42"/>
    <p:sldId id="413" r:id="rId43"/>
    <p:sldId id="473" r:id="rId44"/>
    <p:sldId id="425" r:id="rId45"/>
    <p:sldId id="426" r:id="rId46"/>
    <p:sldId id="506" r:id="rId47"/>
    <p:sldId id="486" r:id="rId48"/>
    <p:sldId id="527" r:id="rId49"/>
    <p:sldId id="489" r:id="rId50"/>
    <p:sldId id="520" r:id="rId51"/>
    <p:sldId id="487" r:id="rId52"/>
    <p:sldId id="488" r:id="rId53"/>
    <p:sldId id="525" r:id="rId54"/>
    <p:sldId id="522" r:id="rId55"/>
    <p:sldId id="523" r:id="rId56"/>
    <p:sldId id="526" r:id="rId57"/>
    <p:sldId id="459" r:id="rId58"/>
    <p:sldId id="398" r:id="rId59"/>
    <p:sldId id="497" r:id="rId60"/>
    <p:sldId id="498" r:id="rId61"/>
    <p:sldId id="483" r:id="rId62"/>
    <p:sldId id="414" r:id="rId63"/>
    <p:sldId id="460" r:id="rId64"/>
    <p:sldId id="331" r:id="rId65"/>
    <p:sldId id="446" r:id="rId66"/>
    <p:sldId id="512" r:id="rId67"/>
    <p:sldId id="447" r:id="rId68"/>
    <p:sldId id="471" r:id="rId69"/>
    <p:sldId id="462" r:id="rId70"/>
    <p:sldId id="475" r:id="rId71"/>
    <p:sldId id="464" r:id="rId72"/>
    <p:sldId id="477" r:id="rId73"/>
    <p:sldId id="476" r:id="rId74"/>
    <p:sldId id="465" r:id="rId75"/>
    <p:sldId id="436" r:id="rId76"/>
    <p:sldId id="491" r:id="rId77"/>
    <p:sldId id="492" r:id="rId78"/>
    <p:sldId id="490" r:id="rId79"/>
    <p:sldId id="423" r:id="rId80"/>
    <p:sldId id="449" r:id="rId81"/>
    <p:sldId id="451" r:id="rId82"/>
    <p:sldId id="507" r:id="rId83"/>
    <p:sldId id="484" r:id="rId84"/>
    <p:sldId id="495" r:id="rId85"/>
    <p:sldId id="392"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D58D1C-3CFA-D619-6C28-2F8B92383C0F}" name="VINJAMURI Sruthi Ranjani, EDU/ECS" initials="VE" userId="S::sruthiranjani.vinjamuri@oecd.org::5e80b890-5cd9-40f1-aacf-815e432b53fb" providerId="AD"/>
  <p188:author id="{BA427D87-1CF9-71EE-06EB-95DD78EE53A6}" name="PIACENTINI Mario, EDU/ECS" initials="PE" userId="S::mario.piacentini@oecd.org::57538288-9d8c-4ec8-9942-96818931f7f8" providerId="AD"/>
  <p188:author id="{E2F475B4-2053-3BE7-C23B-B63EFA91F766}" name="LINSENMAYER Emma, EDU/ECS" initials="LEE" userId="S::Emma.LINSENMAYER@oecd.org::dee6dad9-01b1-4e1d-bb45-29945fcc759b" providerId="AD"/>
  <p188:author id="{1EE26DB5-EAF0-EE0B-0D1F-32AF8ADC7228}" name="Guest User" initials="GU" userId="S::urn:spo:anon#b56eb78d053dc94bd893846e3e2cfca70266aea2c1adf383ee06d814b688569d::" providerId="AD"/>
  <p188:author id="{41F3AAB9-509D-6D8E-D5A8-50809D6B636F}" name="VINJAMURI Sruthi Ranjani, EDU/ECS" initials="VSRE" userId="S::SruthiRanjani.VINJAMURI@oecd.org::5e80b890-5cd9-40f1-aacf-815e432b53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IGNETTI Marta, EDU/ECS" initials="CME" lastIdx="97" clrIdx="0">
    <p:extLst>
      <p:ext uri="{19B8F6BF-5375-455C-9EA6-DF929625EA0E}">
        <p15:presenceInfo xmlns:p15="http://schemas.microsoft.com/office/powerpoint/2012/main" userId="S-1-5-21-2146598497-832928401-1254845835-263204" providerId="AD"/>
      </p:ext>
    </p:extLst>
  </p:cmAuthor>
  <p:cmAuthor id="2" name="LINSENMAYER Emma, EDU/ECS" initials="LEE" lastIdx="39" clrIdx="1">
    <p:extLst>
      <p:ext uri="{19B8F6BF-5375-455C-9EA6-DF929625EA0E}">
        <p15:presenceInfo xmlns:p15="http://schemas.microsoft.com/office/powerpoint/2012/main" userId="S-1-5-21-2146598497-832928401-1254845835-244688" providerId="AD"/>
      </p:ext>
    </p:extLst>
  </p:cmAuthor>
  <p:cmAuthor id="3" name="PIACENTINI Mario, EDU/ECS" initials="PME" lastIdx="1" clrIdx="2">
    <p:extLst>
      <p:ext uri="{19B8F6BF-5375-455C-9EA6-DF929625EA0E}">
        <p15:presenceInfo xmlns:p15="http://schemas.microsoft.com/office/powerpoint/2012/main" userId="S-1-5-21-2146598497-832928401-1254845835-38585" providerId="AD"/>
      </p:ext>
    </p:extLst>
  </p:cmAuthor>
  <p:cmAuthor id="4" name="LINSENMAYER Emma, EDU/ECS" initials="LE" lastIdx="6" clrIdx="3">
    <p:extLst>
      <p:ext uri="{19B8F6BF-5375-455C-9EA6-DF929625EA0E}">
        <p15:presenceInfo xmlns:p15="http://schemas.microsoft.com/office/powerpoint/2012/main" userId="S::emma.linsenmayer@oecd.org::dee6dad9-01b1-4e1d-bb45-29945fcc759b" providerId="AD"/>
      </p:ext>
    </p:extLst>
  </p:cmAuthor>
  <p:cmAuthor id="5" name="BECKER Anna, EDU/ECS" initials="BE" lastIdx="10" clrIdx="4">
    <p:extLst>
      <p:ext uri="{19B8F6BF-5375-455C-9EA6-DF929625EA0E}">
        <p15:presenceInfo xmlns:p15="http://schemas.microsoft.com/office/powerpoint/2012/main" userId="S::anna.becker@oecd.org::c7cbb8bd-0247-4834-8a4f-79270e0d33da" providerId="AD"/>
      </p:ext>
    </p:extLst>
  </p:cmAuthor>
  <p:cmAuthor id="6" name="PIACENTINI Mario, EDU/ECS" initials="PE" lastIdx="19" clrIdx="5">
    <p:extLst>
      <p:ext uri="{19B8F6BF-5375-455C-9EA6-DF929625EA0E}">
        <p15:presenceInfo xmlns:p15="http://schemas.microsoft.com/office/powerpoint/2012/main" userId="S::mario.piacentini@oecd.org::57538288-9d8c-4ec8-9942-96818931f7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FDE"/>
    <a:srgbClr val="FFD966"/>
    <a:srgbClr val="93FFE8"/>
    <a:srgbClr val="FFE699"/>
    <a:srgbClr val="0D0D0D"/>
    <a:srgbClr val="FFE494"/>
    <a:srgbClr val="FAD9C3"/>
    <a:srgbClr val="ED7D31"/>
    <a:srgbClr val="DEEBF6"/>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28D482-2B92-4496-B672-FAD2B0916475}" v="13" dt="2023-12-11T08:46:38.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7" y="5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95" Type="http://schemas.microsoft.com/office/2018/10/relationships/authors" Targe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SENMAYER Emma, EDU/ECS" userId="dee6dad9-01b1-4e1d-bb45-29945fcc759b" providerId="ADAL" clId="{63787576-2F5F-491F-A424-AA4F0AA17878}"/>
    <pc:docChg chg="custSel modSld">
      <pc:chgData name="LINSENMAYER Emma, EDU/ECS" userId="dee6dad9-01b1-4e1d-bb45-29945fcc759b" providerId="ADAL" clId="{63787576-2F5F-491F-A424-AA4F0AA17878}" dt="2023-10-19T09:40:07.944" v="62"/>
      <pc:docMkLst>
        <pc:docMk/>
      </pc:docMkLst>
      <pc:sldChg chg="modSp mod">
        <pc:chgData name="LINSENMAYER Emma, EDU/ECS" userId="dee6dad9-01b1-4e1d-bb45-29945fcc759b" providerId="ADAL" clId="{63787576-2F5F-491F-A424-AA4F0AA17878}" dt="2023-10-19T09:36:53.886" v="17" actId="20577"/>
        <pc:sldMkLst>
          <pc:docMk/>
          <pc:sldMk cId="1844545539" sldId="423"/>
        </pc:sldMkLst>
        <pc:spChg chg="mod">
          <ac:chgData name="LINSENMAYER Emma, EDU/ECS" userId="dee6dad9-01b1-4e1d-bb45-29945fcc759b" providerId="ADAL" clId="{63787576-2F5F-491F-A424-AA4F0AA17878}" dt="2023-10-19T09:36:53.886" v="17" actId="20577"/>
          <ac:spMkLst>
            <pc:docMk/>
            <pc:sldMk cId="1844545539" sldId="423"/>
            <ac:spMk id="14" creationId="{B0F7B14A-2849-97E5-C0D8-F94D9F3D4B10}"/>
          </ac:spMkLst>
        </pc:spChg>
      </pc:sldChg>
      <pc:sldChg chg="addCm delCm">
        <pc:chgData name="LINSENMAYER Emma, EDU/ECS" userId="dee6dad9-01b1-4e1d-bb45-29945fcc759b" providerId="ADAL" clId="{63787576-2F5F-491F-A424-AA4F0AA17878}" dt="2023-10-19T09:40:07.944" v="62"/>
        <pc:sldMkLst>
          <pc:docMk/>
          <pc:sldMk cId="4269726723" sldId="436"/>
        </pc:sldMkLst>
      </pc:sldChg>
      <pc:sldChg chg="modSp mod">
        <pc:chgData name="LINSENMAYER Emma, EDU/ECS" userId="dee6dad9-01b1-4e1d-bb45-29945fcc759b" providerId="ADAL" clId="{63787576-2F5F-491F-A424-AA4F0AA17878}" dt="2023-10-19T09:36:59.886" v="23" actId="20577"/>
        <pc:sldMkLst>
          <pc:docMk/>
          <pc:sldMk cId="1039547946" sldId="449"/>
        </pc:sldMkLst>
        <pc:spChg chg="mod">
          <ac:chgData name="LINSENMAYER Emma, EDU/ECS" userId="dee6dad9-01b1-4e1d-bb45-29945fcc759b" providerId="ADAL" clId="{63787576-2F5F-491F-A424-AA4F0AA17878}" dt="2023-10-19T09:36:59.886" v="23" actId="20577"/>
          <ac:spMkLst>
            <pc:docMk/>
            <pc:sldMk cId="1039547946" sldId="449"/>
            <ac:spMk id="14" creationId="{B0F7B14A-2849-97E5-C0D8-F94D9F3D4B10}"/>
          </ac:spMkLst>
        </pc:spChg>
      </pc:sldChg>
      <pc:sldChg chg="modSp">
        <pc:chgData name="LINSENMAYER Emma, EDU/ECS" userId="dee6dad9-01b1-4e1d-bb45-29945fcc759b" providerId="ADAL" clId="{63787576-2F5F-491F-A424-AA4F0AA17878}" dt="2023-10-19T09:37:16.552" v="42" actId="20577"/>
        <pc:sldMkLst>
          <pc:docMk/>
          <pc:sldMk cId="1057628472" sldId="460"/>
        </pc:sldMkLst>
        <pc:spChg chg="mod">
          <ac:chgData name="LINSENMAYER Emma, EDU/ECS" userId="dee6dad9-01b1-4e1d-bb45-29945fcc759b" providerId="ADAL" clId="{63787576-2F5F-491F-A424-AA4F0AA17878}" dt="2023-10-19T09:37:16.552" v="42" actId="20577"/>
          <ac:spMkLst>
            <pc:docMk/>
            <pc:sldMk cId="1057628472" sldId="460"/>
            <ac:spMk id="2" creationId="{43513D94-BB80-EC57-209A-27EE803722CF}"/>
          </ac:spMkLst>
        </pc:spChg>
      </pc:sldChg>
      <pc:sldChg chg="addSp delSp modSp mod delCm modCm">
        <pc:chgData name="LINSENMAYER Emma, EDU/ECS" userId="dee6dad9-01b1-4e1d-bb45-29945fcc759b" providerId="ADAL" clId="{63787576-2F5F-491F-A424-AA4F0AA17878}" dt="2023-10-19T09:36:10.300" v="10"/>
        <pc:sldMkLst>
          <pc:docMk/>
          <pc:sldMk cId="973007242" sldId="470"/>
        </pc:sldMkLst>
        <pc:picChg chg="add mod ord">
          <ac:chgData name="LINSENMAYER Emma, EDU/ECS" userId="dee6dad9-01b1-4e1d-bb45-29945fcc759b" providerId="ADAL" clId="{63787576-2F5F-491F-A424-AA4F0AA17878}" dt="2023-10-19T09:35:55.089" v="7" actId="208"/>
          <ac:picMkLst>
            <pc:docMk/>
            <pc:sldMk cId="973007242" sldId="470"/>
            <ac:picMk id="9" creationId="{12D6FBAB-B326-ACB2-A203-214CE9FACCC1}"/>
          </ac:picMkLst>
        </pc:picChg>
        <pc:picChg chg="mod">
          <ac:chgData name="LINSENMAYER Emma, EDU/ECS" userId="dee6dad9-01b1-4e1d-bb45-29945fcc759b" providerId="ADAL" clId="{63787576-2F5F-491F-A424-AA4F0AA17878}" dt="2023-10-19T09:36:06.293" v="9" actId="1076"/>
          <ac:picMkLst>
            <pc:docMk/>
            <pc:sldMk cId="973007242" sldId="470"/>
            <ac:picMk id="15" creationId="{90D9F96A-A637-61E7-709D-206047CEA935}"/>
          </ac:picMkLst>
        </pc:picChg>
        <pc:picChg chg="del">
          <ac:chgData name="LINSENMAYER Emma, EDU/ECS" userId="dee6dad9-01b1-4e1d-bb45-29945fcc759b" providerId="ADAL" clId="{63787576-2F5F-491F-A424-AA4F0AA17878}" dt="2023-10-19T09:35:39.650" v="0" actId="478"/>
          <ac:picMkLst>
            <pc:docMk/>
            <pc:sldMk cId="973007242" sldId="470"/>
            <ac:picMk id="23" creationId="{322272D3-0D35-D102-B59F-66D2F2477BB4}"/>
          </ac:picMkLst>
        </pc:picChg>
      </pc:sldChg>
      <pc:sldChg chg="modSp mod">
        <pc:chgData name="LINSENMAYER Emma, EDU/ECS" userId="dee6dad9-01b1-4e1d-bb45-29945fcc759b" providerId="ADAL" clId="{63787576-2F5F-491F-A424-AA4F0AA17878}" dt="2023-10-19T09:38:24.849" v="61" actId="12"/>
        <pc:sldMkLst>
          <pc:docMk/>
          <pc:sldMk cId="1611950131" sldId="495"/>
        </pc:sldMkLst>
        <pc:spChg chg="mod">
          <ac:chgData name="LINSENMAYER Emma, EDU/ECS" userId="dee6dad9-01b1-4e1d-bb45-29945fcc759b" providerId="ADAL" clId="{63787576-2F5F-491F-A424-AA4F0AA17878}" dt="2023-10-19T09:37:46.781" v="46" actId="14100"/>
          <ac:spMkLst>
            <pc:docMk/>
            <pc:sldMk cId="1611950131" sldId="495"/>
            <ac:spMk id="18" creationId="{AFFD7391-736B-DA79-664F-8471C1BFEDB0}"/>
          </ac:spMkLst>
        </pc:spChg>
        <pc:graphicFrameChg chg="mod">
          <ac:chgData name="LINSENMAYER Emma, EDU/ECS" userId="dee6dad9-01b1-4e1d-bb45-29945fcc759b" providerId="ADAL" clId="{63787576-2F5F-491F-A424-AA4F0AA17878}" dt="2023-10-19T09:38:24.849" v="61" actId="12"/>
          <ac:graphicFrameMkLst>
            <pc:docMk/>
            <pc:sldMk cId="1611950131" sldId="495"/>
            <ac:graphicFrameMk id="9" creationId="{8596C713-3907-AACF-DB77-3835A60AF7F4}"/>
          </ac:graphicFrameMkLst>
        </pc:graphicFrameChg>
      </pc:sldChg>
    </pc:docChg>
  </pc:docChgLst>
  <pc:docChgLst>
    <pc:chgData name="VINJAMURI Sruthi Ranjani, EDU/ECS" userId="5e80b890-5cd9-40f1-aacf-815e432b53fb" providerId="ADAL" clId="{9A1C9C1C-5F73-4B2E-BE25-199C1DFC381E}"/>
    <pc:docChg chg="custSel addSld modSld">
      <pc:chgData name="VINJAMURI Sruthi Ranjani, EDU/ECS" userId="5e80b890-5cd9-40f1-aacf-815e432b53fb" providerId="ADAL" clId="{9A1C9C1C-5F73-4B2E-BE25-199C1DFC381E}" dt="2023-12-06T16:00:42.766" v="97" actId="478"/>
      <pc:docMkLst>
        <pc:docMk/>
      </pc:docMkLst>
      <pc:sldChg chg="modSp mod">
        <pc:chgData name="VINJAMURI Sruthi Ranjani, EDU/ECS" userId="5e80b890-5cd9-40f1-aacf-815e432b53fb" providerId="ADAL" clId="{9A1C9C1C-5F73-4B2E-BE25-199C1DFC381E}" dt="2023-12-06T15:32:16.806" v="1" actId="2085"/>
        <pc:sldMkLst>
          <pc:docMk/>
          <pc:sldMk cId="1181649872" sldId="487"/>
        </pc:sldMkLst>
        <pc:spChg chg="mod">
          <ac:chgData name="VINJAMURI Sruthi Ranjani, EDU/ECS" userId="5e80b890-5cd9-40f1-aacf-815e432b53fb" providerId="ADAL" clId="{9A1C9C1C-5F73-4B2E-BE25-199C1DFC381E}" dt="2023-12-06T15:32:16.806" v="1" actId="2085"/>
          <ac:spMkLst>
            <pc:docMk/>
            <pc:sldMk cId="1181649872" sldId="487"/>
            <ac:spMk id="17" creationId="{D73A27B4-005F-CFBA-0ED6-63D6A16B31FD}"/>
          </ac:spMkLst>
        </pc:spChg>
      </pc:sldChg>
      <pc:sldChg chg="delSp modSp mod">
        <pc:chgData name="VINJAMURI Sruthi Ranjani, EDU/ECS" userId="5e80b890-5cd9-40f1-aacf-815e432b53fb" providerId="ADAL" clId="{9A1C9C1C-5F73-4B2E-BE25-199C1DFC381E}" dt="2023-12-06T16:00:42.766" v="97" actId="478"/>
        <pc:sldMkLst>
          <pc:docMk/>
          <pc:sldMk cId="1767686112" sldId="506"/>
        </pc:sldMkLst>
        <pc:spChg chg="mod">
          <ac:chgData name="VINJAMURI Sruthi Ranjani, EDU/ECS" userId="5e80b890-5cd9-40f1-aacf-815e432b53fb" providerId="ADAL" clId="{9A1C9C1C-5F73-4B2E-BE25-199C1DFC381E}" dt="2023-12-06T16:00:28.187" v="96" actId="20577"/>
          <ac:spMkLst>
            <pc:docMk/>
            <pc:sldMk cId="1767686112" sldId="506"/>
            <ac:spMk id="14" creationId="{BF063674-9363-7E30-66A5-B287F85C8F89}"/>
          </ac:spMkLst>
        </pc:spChg>
        <pc:grpChg chg="del">
          <ac:chgData name="VINJAMURI Sruthi Ranjani, EDU/ECS" userId="5e80b890-5cd9-40f1-aacf-815e432b53fb" providerId="ADAL" clId="{9A1C9C1C-5F73-4B2E-BE25-199C1DFC381E}" dt="2023-12-06T16:00:42.766" v="97" actId="478"/>
          <ac:grpSpMkLst>
            <pc:docMk/>
            <pc:sldMk cId="1767686112" sldId="506"/>
            <ac:grpSpMk id="11" creationId="{9C7B4E3E-65B0-55C4-F1BA-16599CA657DB}"/>
          </ac:grpSpMkLst>
        </pc:grpChg>
      </pc:sldChg>
      <pc:sldChg chg="modCm">
        <pc:chgData name="VINJAMURI Sruthi Ranjani, EDU/ECS" userId="5e80b890-5cd9-40f1-aacf-815e432b53fb" providerId="ADAL" clId="{9A1C9C1C-5F73-4B2E-BE25-199C1DFC381E}" dt="2023-12-06T15:37:11.219" v="2"/>
        <pc:sldMkLst>
          <pc:docMk/>
          <pc:sldMk cId="2434043905" sldId="508"/>
        </pc:sldMkLst>
      </pc:sldChg>
      <pc:sldChg chg="delSp modSp mod modCm">
        <pc:chgData name="VINJAMURI Sruthi Ranjani, EDU/ECS" userId="5e80b890-5cd9-40f1-aacf-815e432b53fb" providerId="ADAL" clId="{9A1C9C1C-5F73-4B2E-BE25-199C1DFC381E}" dt="2023-12-06T15:52:30.291" v="95" actId="20577"/>
        <pc:sldMkLst>
          <pc:docMk/>
          <pc:sldMk cId="1530198036" sldId="510"/>
        </pc:sldMkLst>
        <pc:spChg chg="mod">
          <ac:chgData name="VINJAMURI Sruthi Ranjani, EDU/ECS" userId="5e80b890-5cd9-40f1-aacf-815e432b53fb" providerId="ADAL" clId="{9A1C9C1C-5F73-4B2E-BE25-199C1DFC381E}" dt="2023-12-06T15:49:37.981" v="4" actId="165"/>
          <ac:spMkLst>
            <pc:docMk/>
            <pc:sldMk cId="1530198036" sldId="510"/>
            <ac:spMk id="13" creationId="{5D9D0EFE-701A-4465-545E-95C1AE521E80}"/>
          </ac:spMkLst>
        </pc:spChg>
        <pc:spChg chg="mod">
          <ac:chgData name="VINJAMURI Sruthi Ranjani, EDU/ECS" userId="5e80b890-5cd9-40f1-aacf-815e432b53fb" providerId="ADAL" clId="{9A1C9C1C-5F73-4B2E-BE25-199C1DFC381E}" dt="2023-12-06T15:52:30.291" v="95" actId="20577"/>
          <ac:spMkLst>
            <pc:docMk/>
            <pc:sldMk cId="1530198036" sldId="510"/>
            <ac:spMk id="14" creationId="{2651E6B0-2A4C-7FF5-2DB1-6A99DD778F4E}"/>
          </ac:spMkLst>
        </pc:spChg>
        <pc:spChg chg="mod">
          <ac:chgData name="VINJAMURI Sruthi Ranjani, EDU/ECS" userId="5e80b890-5cd9-40f1-aacf-815e432b53fb" providerId="ADAL" clId="{9A1C9C1C-5F73-4B2E-BE25-199C1DFC381E}" dt="2023-12-06T15:49:37.981" v="4" actId="165"/>
          <ac:spMkLst>
            <pc:docMk/>
            <pc:sldMk cId="1530198036" sldId="510"/>
            <ac:spMk id="28" creationId="{40FB0C4C-DA9D-64CC-74E8-CB5183DEE89F}"/>
          </ac:spMkLst>
        </pc:spChg>
        <pc:spChg chg="mod">
          <ac:chgData name="VINJAMURI Sruthi Ranjani, EDU/ECS" userId="5e80b890-5cd9-40f1-aacf-815e432b53fb" providerId="ADAL" clId="{9A1C9C1C-5F73-4B2E-BE25-199C1DFC381E}" dt="2023-12-06T15:49:37.981" v="4" actId="165"/>
          <ac:spMkLst>
            <pc:docMk/>
            <pc:sldMk cId="1530198036" sldId="510"/>
            <ac:spMk id="29" creationId="{6B88C9F9-97B5-E5C9-395E-1DD8E4DFBC0B}"/>
          </ac:spMkLst>
        </pc:spChg>
        <pc:grpChg chg="mod topLvl">
          <ac:chgData name="VINJAMURI Sruthi Ranjani, EDU/ECS" userId="5e80b890-5cd9-40f1-aacf-815e432b53fb" providerId="ADAL" clId="{9A1C9C1C-5F73-4B2E-BE25-199C1DFC381E}" dt="2023-12-06T15:49:37.981" v="4" actId="165"/>
          <ac:grpSpMkLst>
            <pc:docMk/>
            <pc:sldMk cId="1530198036" sldId="510"/>
            <ac:grpSpMk id="7" creationId="{E7973AFE-2D03-4415-6388-2A1B4303C946}"/>
          </ac:grpSpMkLst>
        </pc:grpChg>
        <pc:grpChg chg="del mod topLvl">
          <ac:chgData name="VINJAMURI Sruthi Ranjani, EDU/ECS" userId="5e80b890-5cd9-40f1-aacf-815e432b53fb" providerId="ADAL" clId="{9A1C9C1C-5F73-4B2E-BE25-199C1DFC381E}" dt="2023-12-06T15:49:41.155" v="5" actId="21"/>
          <ac:grpSpMkLst>
            <pc:docMk/>
            <pc:sldMk cId="1530198036" sldId="510"/>
            <ac:grpSpMk id="15" creationId="{0057FBBA-8CFC-35B4-BC87-B38B1108E90E}"/>
          </ac:grpSpMkLst>
        </pc:grpChg>
        <pc:grpChg chg="mod">
          <ac:chgData name="VINJAMURI Sruthi Ranjani, EDU/ECS" userId="5e80b890-5cd9-40f1-aacf-815e432b53fb" providerId="ADAL" clId="{9A1C9C1C-5F73-4B2E-BE25-199C1DFC381E}" dt="2023-12-06T15:49:37.981" v="4" actId="165"/>
          <ac:grpSpMkLst>
            <pc:docMk/>
            <pc:sldMk cId="1530198036" sldId="510"/>
            <ac:grpSpMk id="16" creationId="{E2993EA8-0EF6-C01F-A9DE-8D7AF3F31B9E}"/>
          </ac:grpSpMkLst>
        </pc:grpChg>
        <pc:grpChg chg="del">
          <ac:chgData name="VINJAMURI Sruthi Ranjani, EDU/ECS" userId="5e80b890-5cd9-40f1-aacf-815e432b53fb" providerId="ADAL" clId="{9A1C9C1C-5F73-4B2E-BE25-199C1DFC381E}" dt="2023-12-06T15:49:37.981" v="4" actId="165"/>
          <ac:grpSpMkLst>
            <pc:docMk/>
            <pc:sldMk cId="1530198036" sldId="510"/>
            <ac:grpSpMk id="44" creationId="{278F06C1-8429-A2AA-B22F-6DEDFA1BE560}"/>
          </ac:grpSpMkLst>
        </pc:grpChg>
        <pc:picChg chg="mod">
          <ac:chgData name="VINJAMURI Sruthi Ranjani, EDU/ECS" userId="5e80b890-5cd9-40f1-aacf-815e432b53fb" providerId="ADAL" clId="{9A1C9C1C-5F73-4B2E-BE25-199C1DFC381E}" dt="2023-12-06T15:49:37.981" v="4" actId="165"/>
          <ac:picMkLst>
            <pc:docMk/>
            <pc:sldMk cId="1530198036" sldId="510"/>
            <ac:picMk id="27" creationId="{7B517FE6-750F-4DF6-5487-AEB2574BE1A2}"/>
          </ac:picMkLst>
        </pc:picChg>
        <pc:cxnChg chg="mod topLvl">
          <ac:chgData name="VINJAMURI Sruthi Ranjani, EDU/ECS" userId="5e80b890-5cd9-40f1-aacf-815e432b53fb" providerId="ADAL" clId="{9A1C9C1C-5F73-4B2E-BE25-199C1DFC381E}" dt="2023-12-06T15:49:37.981" v="4" actId="165"/>
          <ac:cxnSpMkLst>
            <pc:docMk/>
            <pc:sldMk cId="1530198036" sldId="510"/>
            <ac:cxnSpMk id="30" creationId="{FD3B2C85-EB8E-66A6-32C3-D981CBEA3D55}"/>
          </ac:cxnSpMkLst>
        </pc:cxnChg>
      </pc:sldChg>
      <pc:sldChg chg="addSp delSp modSp add mod">
        <pc:chgData name="VINJAMURI Sruthi Ranjani, EDU/ECS" userId="5e80b890-5cd9-40f1-aacf-815e432b53fb" providerId="ADAL" clId="{9A1C9C1C-5F73-4B2E-BE25-199C1DFC381E}" dt="2023-12-06T15:52:12.462" v="81" actId="692"/>
        <pc:sldMkLst>
          <pc:docMk/>
          <pc:sldMk cId="1581572792" sldId="528"/>
        </pc:sldMkLst>
        <pc:spChg chg="mod">
          <ac:chgData name="VINJAMURI Sruthi Ranjani, EDU/ECS" userId="5e80b890-5cd9-40f1-aacf-815e432b53fb" providerId="ADAL" clId="{9A1C9C1C-5F73-4B2E-BE25-199C1DFC381E}" dt="2023-12-06T15:49:46.890" v="8"/>
          <ac:spMkLst>
            <pc:docMk/>
            <pc:sldMk cId="1581572792" sldId="528"/>
            <ac:spMk id="15" creationId="{6A74F6FF-AD34-8320-5950-3E081637EC48}"/>
          </ac:spMkLst>
        </pc:spChg>
        <pc:spChg chg="mod">
          <ac:chgData name="VINJAMURI Sruthi Ranjani, EDU/ECS" userId="5e80b890-5cd9-40f1-aacf-815e432b53fb" providerId="ADAL" clId="{9A1C9C1C-5F73-4B2E-BE25-199C1DFC381E}" dt="2023-12-06T15:51:43.192" v="75" actId="20577"/>
          <ac:spMkLst>
            <pc:docMk/>
            <pc:sldMk cId="1581572792" sldId="528"/>
            <ac:spMk id="16" creationId="{3CAA1473-3108-C419-6D5A-C88E879AFC9F}"/>
          </ac:spMkLst>
        </pc:spChg>
        <pc:spChg chg="add mod">
          <ac:chgData name="VINJAMURI Sruthi Ranjani, EDU/ECS" userId="5e80b890-5cd9-40f1-aacf-815e432b53fb" providerId="ADAL" clId="{9A1C9C1C-5F73-4B2E-BE25-199C1DFC381E}" dt="2023-12-06T15:52:12.462" v="81" actId="692"/>
          <ac:spMkLst>
            <pc:docMk/>
            <pc:sldMk cId="1581572792" sldId="528"/>
            <ac:spMk id="18" creationId="{AA100FAD-14FA-56B7-DB62-D728C7FA6F75}"/>
          </ac:spMkLst>
        </pc:spChg>
        <pc:spChg chg="del">
          <ac:chgData name="VINJAMURI Sruthi Ranjani, EDU/ECS" userId="5e80b890-5cd9-40f1-aacf-815e432b53fb" providerId="ADAL" clId="{9A1C9C1C-5F73-4B2E-BE25-199C1DFC381E}" dt="2023-12-06T15:49:50.310" v="9" actId="478"/>
          <ac:spMkLst>
            <pc:docMk/>
            <pc:sldMk cId="1581572792" sldId="528"/>
            <ac:spMk id="20" creationId="{00F20447-537A-E82C-5BC2-F965D6E2D3CB}"/>
          </ac:spMkLst>
        </pc:spChg>
        <pc:spChg chg="del">
          <ac:chgData name="VINJAMURI Sruthi Ranjani, EDU/ECS" userId="5e80b890-5cd9-40f1-aacf-815e432b53fb" providerId="ADAL" clId="{9A1C9C1C-5F73-4B2E-BE25-199C1DFC381E}" dt="2023-12-06T15:49:54.264" v="12" actId="478"/>
          <ac:spMkLst>
            <pc:docMk/>
            <pc:sldMk cId="1581572792" sldId="528"/>
            <ac:spMk id="21" creationId="{878417D8-D840-A3E8-D605-85121F579FC9}"/>
          </ac:spMkLst>
        </pc:spChg>
        <pc:spChg chg="del">
          <ac:chgData name="VINJAMURI Sruthi Ranjani, EDU/ECS" userId="5e80b890-5cd9-40f1-aacf-815e432b53fb" providerId="ADAL" clId="{9A1C9C1C-5F73-4B2E-BE25-199C1DFC381E}" dt="2023-12-06T15:49:53.298" v="11" actId="478"/>
          <ac:spMkLst>
            <pc:docMk/>
            <pc:sldMk cId="1581572792" sldId="528"/>
            <ac:spMk id="36" creationId="{BFE5FFB9-47EC-E0FE-66A4-E653F51C12FA}"/>
          </ac:spMkLst>
        </pc:spChg>
        <pc:grpChg chg="add mod">
          <ac:chgData name="VINJAMURI Sruthi Ranjani, EDU/ECS" userId="5e80b890-5cd9-40f1-aacf-815e432b53fb" providerId="ADAL" clId="{9A1C9C1C-5F73-4B2E-BE25-199C1DFC381E}" dt="2023-12-06T15:49:46.890" v="8"/>
          <ac:grpSpMkLst>
            <pc:docMk/>
            <pc:sldMk cId="1581572792" sldId="528"/>
            <ac:grpSpMk id="2" creationId="{5128105B-90A8-1B53-2DCD-0286F85D118E}"/>
          </ac:grpSpMkLst>
        </pc:grpChg>
        <pc:grpChg chg="mod">
          <ac:chgData name="VINJAMURI Sruthi Ranjani, EDU/ECS" userId="5e80b890-5cd9-40f1-aacf-815e432b53fb" providerId="ADAL" clId="{9A1C9C1C-5F73-4B2E-BE25-199C1DFC381E}" dt="2023-12-06T15:49:46.890" v="8"/>
          <ac:grpSpMkLst>
            <pc:docMk/>
            <pc:sldMk cId="1581572792" sldId="528"/>
            <ac:grpSpMk id="4" creationId="{37F45646-3943-E440-FD32-BF8431B18BEF}"/>
          </ac:grpSpMkLst>
        </pc:grpChg>
        <pc:grpChg chg="del">
          <ac:chgData name="VINJAMURI Sruthi Ranjani, EDU/ECS" userId="5e80b890-5cd9-40f1-aacf-815e432b53fb" providerId="ADAL" clId="{9A1C9C1C-5F73-4B2E-BE25-199C1DFC381E}" dt="2023-12-06T15:49:46.229" v="7" actId="478"/>
          <ac:grpSpMkLst>
            <pc:docMk/>
            <pc:sldMk cId="1581572792" sldId="528"/>
            <ac:grpSpMk id="7" creationId="{E7973AFE-2D03-4415-6388-2A1B4303C946}"/>
          </ac:grpSpMkLst>
        </pc:grpChg>
        <pc:picChg chg="mod">
          <ac:chgData name="VINJAMURI Sruthi Ranjani, EDU/ECS" userId="5e80b890-5cd9-40f1-aacf-815e432b53fb" providerId="ADAL" clId="{9A1C9C1C-5F73-4B2E-BE25-199C1DFC381E}" dt="2023-12-06T15:49:46.890" v="8"/>
          <ac:picMkLst>
            <pc:docMk/>
            <pc:sldMk cId="1581572792" sldId="528"/>
            <ac:picMk id="5" creationId="{8C91D45A-98CB-C27F-23E1-73F94DE3B20C}"/>
          </ac:picMkLst>
        </pc:picChg>
        <pc:picChg chg="del mod">
          <ac:chgData name="VINJAMURI Sruthi Ranjani, EDU/ECS" userId="5e80b890-5cd9-40f1-aacf-815e432b53fb" providerId="ADAL" clId="{9A1C9C1C-5F73-4B2E-BE25-199C1DFC381E}" dt="2023-12-06T15:50:20.105" v="14" actId="478"/>
          <ac:picMkLst>
            <pc:docMk/>
            <pc:sldMk cId="1581572792" sldId="528"/>
            <ac:picMk id="6" creationId="{9D4B1979-770F-4401-C7DD-174D836843E8}"/>
          </ac:picMkLst>
        </pc:picChg>
        <pc:cxnChg chg="del mod">
          <ac:chgData name="VINJAMURI Sruthi Ranjani, EDU/ECS" userId="5e80b890-5cd9-40f1-aacf-815e432b53fb" providerId="ADAL" clId="{9A1C9C1C-5F73-4B2E-BE25-199C1DFC381E}" dt="2023-12-06T15:49:52.258" v="10" actId="478"/>
          <ac:cxnSpMkLst>
            <pc:docMk/>
            <pc:sldMk cId="1581572792" sldId="528"/>
            <ac:cxnSpMk id="30" creationId="{FD3B2C85-EB8E-66A6-32C3-D981CBEA3D55}"/>
          </ac:cxnSpMkLst>
        </pc:cxnChg>
      </pc:sldChg>
    </pc:docChg>
  </pc:docChgLst>
  <pc:docChgLst>
    <pc:chgData name="VINJAMURI Sruthi Ranjani, EDU/ECS" userId="5e80b890-5cd9-40f1-aacf-815e432b53fb" providerId="ADAL" clId="{078FE093-44F1-4A84-BE2D-5EC34053A76A}"/>
    <pc:docChg chg="custSel addSld modSld">
      <pc:chgData name="VINJAMURI Sruthi Ranjani, EDU/ECS" userId="5e80b890-5cd9-40f1-aacf-815e432b53fb" providerId="ADAL" clId="{078FE093-44F1-4A84-BE2D-5EC34053A76A}" dt="2023-11-13T11:28:01.243" v="199" actId="14100"/>
      <pc:docMkLst>
        <pc:docMk/>
      </pc:docMkLst>
      <pc:sldChg chg="addSp delSp modSp mod">
        <pc:chgData name="VINJAMURI Sruthi Ranjani, EDU/ECS" userId="5e80b890-5cd9-40f1-aacf-815e432b53fb" providerId="ADAL" clId="{078FE093-44F1-4A84-BE2D-5EC34053A76A}" dt="2023-11-13T11:23:45.946" v="12" actId="166"/>
        <pc:sldMkLst>
          <pc:docMk/>
          <pc:sldMk cId="2186893365" sldId="455"/>
        </pc:sldMkLst>
        <pc:spChg chg="ord">
          <ac:chgData name="VINJAMURI Sruthi Ranjani, EDU/ECS" userId="5e80b890-5cd9-40f1-aacf-815e432b53fb" providerId="ADAL" clId="{078FE093-44F1-4A84-BE2D-5EC34053A76A}" dt="2023-11-13T11:21:08.819" v="5" actId="167"/>
          <ac:spMkLst>
            <pc:docMk/>
            <pc:sldMk cId="2186893365" sldId="455"/>
            <ac:spMk id="14" creationId="{00000000-0000-0000-0000-000000000000}"/>
          </ac:spMkLst>
        </pc:spChg>
        <pc:grpChg chg="ord">
          <ac:chgData name="VINJAMURI Sruthi Ranjani, EDU/ECS" userId="5e80b890-5cd9-40f1-aacf-815e432b53fb" providerId="ADAL" clId="{078FE093-44F1-4A84-BE2D-5EC34053A76A}" dt="2023-11-13T11:23:45.946" v="12" actId="166"/>
          <ac:grpSpMkLst>
            <pc:docMk/>
            <pc:sldMk cId="2186893365" sldId="455"/>
            <ac:grpSpMk id="8" creationId="{FD4EEC68-9B8D-50D5-E14C-64BACA8497EE}"/>
          </ac:grpSpMkLst>
        </pc:grpChg>
        <pc:picChg chg="del">
          <ac:chgData name="VINJAMURI Sruthi Ranjani, EDU/ECS" userId="5e80b890-5cd9-40f1-aacf-815e432b53fb" providerId="ADAL" clId="{078FE093-44F1-4A84-BE2D-5EC34053A76A}" dt="2023-11-13T11:20:58.855" v="1" actId="478"/>
          <ac:picMkLst>
            <pc:docMk/>
            <pc:sldMk cId="2186893365" sldId="455"/>
            <ac:picMk id="7" creationId="{0E28DE5E-7E1C-3FBF-B9AC-6AF133D701B9}"/>
          </ac:picMkLst>
        </pc:picChg>
        <pc:picChg chg="add del mod ord">
          <ac:chgData name="VINJAMURI Sruthi Ranjani, EDU/ECS" userId="5e80b890-5cd9-40f1-aacf-815e432b53fb" providerId="ADAL" clId="{078FE093-44F1-4A84-BE2D-5EC34053A76A}" dt="2023-11-13T11:22:04.079" v="7" actId="478"/>
          <ac:picMkLst>
            <pc:docMk/>
            <pc:sldMk cId="2186893365" sldId="455"/>
            <ac:picMk id="13" creationId="{658362AE-E2F0-CB5D-25F6-B0EEE419BEEA}"/>
          </ac:picMkLst>
        </pc:picChg>
        <pc:picChg chg="add mod">
          <ac:chgData name="VINJAMURI Sruthi Ranjani, EDU/ECS" userId="5e80b890-5cd9-40f1-aacf-815e432b53fb" providerId="ADAL" clId="{078FE093-44F1-4A84-BE2D-5EC34053A76A}" dt="2023-11-13T11:22:14.516" v="11" actId="14100"/>
          <ac:picMkLst>
            <pc:docMk/>
            <pc:sldMk cId="2186893365" sldId="455"/>
            <ac:picMk id="17" creationId="{21038B5C-AEFB-9E48-957C-0A380A8128DC}"/>
          </ac:picMkLst>
        </pc:picChg>
      </pc:sldChg>
      <pc:sldChg chg="modSp mod">
        <pc:chgData name="VINJAMURI Sruthi Ranjani, EDU/ECS" userId="5e80b890-5cd9-40f1-aacf-815e432b53fb" providerId="ADAL" clId="{078FE093-44F1-4A84-BE2D-5EC34053A76A}" dt="2023-11-13T11:28:01.243" v="199" actId="14100"/>
        <pc:sldMkLst>
          <pc:docMk/>
          <pc:sldMk cId="1726164528" sldId="458"/>
        </pc:sldMkLst>
        <pc:spChg chg="mod">
          <ac:chgData name="VINJAMURI Sruthi Ranjani, EDU/ECS" userId="5e80b890-5cd9-40f1-aacf-815e432b53fb" providerId="ADAL" clId="{078FE093-44F1-4A84-BE2D-5EC34053A76A}" dt="2023-11-13T11:28:01.243" v="199" actId="14100"/>
          <ac:spMkLst>
            <pc:docMk/>
            <pc:sldMk cId="1726164528" sldId="458"/>
            <ac:spMk id="13" creationId="{00000000-0000-0000-0000-000000000000}"/>
          </ac:spMkLst>
        </pc:spChg>
      </pc:sldChg>
      <pc:sldChg chg="modSp mod">
        <pc:chgData name="VINJAMURI Sruthi Ranjani, EDU/ECS" userId="5e80b890-5cd9-40f1-aacf-815e432b53fb" providerId="ADAL" clId="{078FE093-44F1-4A84-BE2D-5EC34053A76A}" dt="2023-11-13T10:53:23.949" v="0" actId="2711"/>
        <pc:sldMkLst>
          <pc:docMk/>
          <pc:sldMk cId="2885264320" sldId="494"/>
        </pc:sldMkLst>
        <pc:spChg chg="mod">
          <ac:chgData name="VINJAMURI Sruthi Ranjani, EDU/ECS" userId="5e80b890-5cd9-40f1-aacf-815e432b53fb" providerId="ADAL" clId="{078FE093-44F1-4A84-BE2D-5EC34053A76A}" dt="2023-11-13T10:53:23.949" v="0" actId="2711"/>
          <ac:spMkLst>
            <pc:docMk/>
            <pc:sldMk cId="2885264320" sldId="494"/>
            <ac:spMk id="2" creationId="{F3EAE441-1D6A-514A-9BB1-57537808769A}"/>
          </ac:spMkLst>
        </pc:spChg>
      </pc:sldChg>
      <pc:sldChg chg="modSp mod">
        <pc:chgData name="VINJAMURI Sruthi Ranjani, EDU/ECS" userId="5e80b890-5cd9-40f1-aacf-815e432b53fb" providerId="ADAL" clId="{078FE093-44F1-4A84-BE2D-5EC34053A76A}" dt="2023-11-13T11:27:19.950" v="198" actId="20577"/>
        <pc:sldMkLst>
          <pc:docMk/>
          <pc:sldMk cId="1530198036" sldId="510"/>
        </pc:sldMkLst>
        <pc:spChg chg="mod">
          <ac:chgData name="VINJAMURI Sruthi Ranjani, EDU/ECS" userId="5e80b890-5cd9-40f1-aacf-815e432b53fb" providerId="ADAL" clId="{078FE093-44F1-4A84-BE2D-5EC34053A76A}" dt="2023-11-13T11:27:19.950" v="198" actId="20577"/>
          <ac:spMkLst>
            <pc:docMk/>
            <pc:sldMk cId="1530198036" sldId="510"/>
            <ac:spMk id="14" creationId="{2651E6B0-2A4C-7FF5-2DB1-6A99DD778F4E}"/>
          </ac:spMkLst>
        </pc:spChg>
      </pc:sldChg>
      <pc:sldChg chg="modSp add mod">
        <pc:chgData name="VINJAMURI Sruthi Ranjani, EDU/ECS" userId="5e80b890-5cd9-40f1-aacf-815e432b53fb" providerId="ADAL" clId="{078FE093-44F1-4A84-BE2D-5EC34053A76A}" dt="2023-11-13T11:24:25.513" v="194" actId="20577"/>
        <pc:sldMkLst>
          <pc:docMk/>
          <pc:sldMk cId="4099360331" sldId="513"/>
        </pc:sldMkLst>
        <pc:spChg chg="mod">
          <ac:chgData name="VINJAMURI Sruthi Ranjani, EDU/ECS" userId="5e80b890-5cd9-40f1-aacf-815e432b53fb" providerId="ADAL" clId="{078FE093-44F1-4A84-BE2D-5EC34053A76A}" dt="2023-11-13T11:24:25.513" v="194" actId="20577"/>
          <ac:spMkLst>
            <pc:docMk/>
            <pc:sldMk cId="4099360331" sldId="513"/>
            <ac:spMk id="2" creationId="{950DB28A-1993-93C0-92A2-E58F411A08ED}"/>
          </ac:spMkLst>
        </pc:spChg>
      </pc:sldChg>
      <pc:sldChg chg="add addCm modCm">
        <pc:chgData name="VINJAMURI Sruthi Ranjani, EDU/ECS" userId="5e80b890-5cd9-40f1-aacf-815e432b53fb" providerId="ADAL" clId="{078FE093-44F1-4A84-BE2D-5EC34053A76A}" dt="2023-11-13T11:26:32.858" v="197"/>
        <pc:sldMkLst>
          <pc:docMk/>
          <pc:sldMk cId="3631943895" sldId="514"/>
        </pc:sldMkLst>
      </pc:sldChg>
    </pc:docChg>
  </pc:docChgLst>
  <pc:docChgLst>
    <pc:chgData name="VINJAMURI Sruthi Ranjani, EDU/ECS" userId="5e80b890-5cd9-40f1-aacf-815e432b53fb" providerId="ADAL" clId="{F7184AD3-1CB9-4379-AC4B-BDE3580BA67A}"/>
    <pc:docChg chg="undo custSel modSld">
      <pc:chgData name="VINJAMURI Sruthi Ranjani, EDU/ECS" userId="5e80b890-5cd9-40f1-aacf-815e432b53fb" providerId="ADAL" clId="{F7184AD3-1CB9-4379-AC4B-BDE3580BA67A}" dt="2023-12-05T18:14:49.510" v="293" actId="108"/>
      <pc:docMkLst>
        <pc:docMk/>
      </pc:docMkLst>
      <pc:sldChg chg="addSp delSp modSp mod">
        <pc:chgData name="VINJAMURI Sruthi Ranjani, EDU/ECS" userId="5e80b890-5cd9-40f1-aacf-815e432b53fb" providerId="ADAL" clId="{F7184AD3-1CB9-4379-AC4B-BDE3580BA67A}" dt="2023-12-05T17:40:50.992" v="193" actId="478"/>
        <pc:sldMkLst>
          <pc:docMk/>
          <pc:sldMk cId="3876908600" sldId="415"/>
        </pc:sldMkLst>
        <pc:spChg chg="add del">
          <ac:chgData name="VINJAMURI Sruthi Ranjani, EDU/ECS" userId="5e80b890-5cd9-40f1-aacf-815e432b53fb" providerId="ADAL" clId="{F7184AD3-1CB9-4379-AC4B-BDE3580BA67A}" dt="2023-12-05T17:40:49.404" v="192" actId="478"/>
          <ac:spMkLst>
            <pc:docMk/>
            <pc:sldMk cId="3876908600" sldId="415"/>
            <ac:spMk id="8" creationId="{E080EAD7-A9A9-9776-1FE9-BB47AD9884CE}"/>
          </ac:spMkLst>
        </pc:spChg>
        <pc:spChg chg="mod">
          <ac:chgData name="VINJAMURI Sruthi Ranjani, EDU/ECS" userId="5e80b890-5cd9-40f1-aacf-815e432b53fb" providerId="ADAL" clId="{F7184AD3-1CB9-4379-AC4B-BDE3580BA67A}" dt="2023-12-05T17:40:47.067" v="190" actId="20577"/>
          <ac:spMkLst>
            <pc:docMk/>
            <pc:sldMk cId="3876908600" sldId="415"/>
            <ac:spMk id="11" creationId="{879811CB-9BE2-7D2D-7A55-11AF69126934}"/>
          </ac:spMkLst>
        </pc:spChg>
        <pc:grpChg chg="del">
          <ac:chgData name="VINJAMURI Sruthi Ranjani, EDU/ECS" userId="5e80b890-5cd9-40f1-aacf-815e432b53fb" providerId="ADAL" clId="{F7184AD3-1CB9-4379-AC4B-BDE3580BA67A}" dt="2023-12-05T17:40:50.992" v="193" actId="478"/>
          <ac:grpSpMkLst>
            <pc:docMk/>
            <pc:sldMk cId="3876908600" sldId="415"/>
            <ac:grpSpMk id="6" creationId="{C4B28C73-3453-304D-9820-FEEADC218D86}"/>
          </ac:grpSpMkLst>
        </pc:grpChg>
      </pc:sldChg>
      <pc:sldChg chg="delSp mod">
        <pc:chgData name="VINJAMURI Sruthi Ranjani, EDU/ECS" userId="5e80b890-5cd9-40f1-aacf-815e432b53fb" providerId="ADAL" clId="{F7184AD3-1CB9-4379-AC4B-BDE3580BA67A}" dt="2023-12-05T17:41:23.806" v="204" actId="478"/>
        <pc:sldMkLst>
          <pc:docMk/>
          <pc:sldMk cId="1270068760" sldId="419"/>
        </pc:sldMkLst>
        <pc:grpChg chg="del">
          <ac:chgData name="VINJAMURI Sruthi Ranjani, EDU/ECS" userId="5e80b890-5cd9-40f1-aacf-815e432b53fb" providerId="ADAL" clId="{F7184AD3-1CB9-4379-AC4B-BDE3580BA67A}" dt="2023-12-05T17:41:23.806" v="204" actId="478"/>
          <ac:grpSpMkLst>
            <pc:docMk/>
            <pc:sldMk cId="1270068760" sldId="419"/>
            <ac:grpSpMk id="20" creationId="{DA762DBF-2127-50AC-C5A7-C670CAC6D1B5}"/>
          </ac:grpSpMkLst>
        </pc:grpChg>
      </pc:sldChg>
      <pc:sldChg chg="addSp delSp modSp mod modCm">
        <pc:chgData name="VINJAMURI Sruthi Ranjani, EDU/ECS" userId="5e80b890-5cd9-40f1-aacf-815e432b53fb" providerId="ADAL" clId="{F7184AD3-1CB9-4379-AC4B-BDE3580BA67A}" dt="2023-12-05T13:55:41.540" v="47"/>
        <pc:sldMkLst>
          <pc:docMk/>
          <pc:sldMk cId="4269726723" sldId="436"/>
        </pc:sldMkLst>
        <pc:picChg chg="add mod">
          <ac:chgData name="VINJAMURI Sruthi Ranjani, EDU/ECS" userId="5e80b890-5cd9-40f1-aacf-815e432b53fb" providerId="ADAL" clId="{F7184AD3-1CB9-4379-AC4B-BDE3580BA67A}" dt="2023-12-05T13:55:13.181" v="42" actId="1076"/>
          <ac:picMkLst>
            <pc:docMk/>
            <pc:sldMk cId="4269726723" sldId="436"/>
            <ac:picMk id="5" creationId="{128F01C6-3D2E-C1FA-9601-B5117C27E340}"/>
          </ac:picMkLst>
        </pc:picChg>
        <pc:picChg chg="del">
          <ac:chgData name="VINJAMURI Sruthi Ranjani, EDU/ECS" userId="5e80b890-5cd9-40f1-aacf-815e432b53fb" providerId="ADAL" clId="{F7184AD3-1CB9-4379-AC4B-BDE3580BA67A}" dt="2023-12-05T13:53:35.483" v="36" actId="478"/>
          <ac:picMkLst>
            <pc:docMk/>
            <pc:sldMk cId="4269726723" sldId="436"/>
            <ac:picMk id="7" creationId="{522B8C1C-D875-73D3-CACD-36A54F306BA0}"/>
          </ac:picMkLst>
        </pc:picChg>
      </pc:sldChg>
      <pc:sldChg chg="addSp delSp modSp mod modTransition addAnim delAnim modAnim">
        <pc:chgData name="VINJAMURI Sruthi Ranjani, EDU/ECS" userId="5e80b890-5cd9-40f1-aacf-815e432b53fb" providerId="ADAL" clId="{F7184AD3-1CB9-4379-AC4B-BDE3580BA67A}" dt="2023-12-05T15:53:01.026" v="175" actId="478"/>
        <pc:sldMkLst>
          <pc:docMk/>
          <pc:sldMk cId="1640080834" sldId="440"/>
        </pc:sldMkLst>
        <pc:picChg chg="add del mod">
          <ac:chgData name="VINJAMURI Sruthi Ranjani, EDU/ECS" userId="5e80b890-5cd9-40f1-aacf-815e432b53fb" providerId="ADAL" clId="{F7184AD3-1CB9-4379-AC4B-BDE3580BA67A}" dt="2023-12-05T15:53:01.026" v="175" actId="478"/>
          <ac:picMkLst>
            <pc:docMk/>
            <pc:sldMk cId="1640080834" sldId="440"/>
            <ac:picMk id="10" creationId="{2C84F2A4-84C5-9DEB-B34F-C77ABDC6C6AC}"/>
          </ac:picMkLst>
        </pc:picChg>
        <pc:picChg chg="add del mod">
          <ac:chgData name="VINJAMURI Sruthi Ranjani, EDU/ECS" userId="5e80b890-5cd9-40f1-aacf-815e432b53fb" providerId="ADAL" clId="{F7184AD3-1CB9-4379-AC4B-BDE3580BA67A}" dt="2023-12-05T15:52:59.282" v="174" actId="478"/>
          <ac:picMkLst>
            <pc:docMk/>
            <pc:sldMk cId="1640080834" sldId="440"/>
            <ac:picMk id="11" creationId="{BF5A9C1F-A901-58A8-D6FB-802E23A7341F}"/>
          </ac:picMkLst>
        </pc:picChg>
        <pc:picChg chg="add del mod">
          <ac:chgData name="VINJAMURI Sruthi Ranjani, EDU/ECS" userId="5e80b890-5cd9-40f1-aacf-815e432b53fb" providerId="ADAL" clId="{F7184AD3-1CB9-4379-AC4B-BDE3580BA67A}" dt="2023-12-05T15:12:29.427" v="171" actId="21"/>
          <ac:picMkLst>
            <pc:docMk/>
            <pc:sldMk cId="1640080834" sldId="440"/>
            <ac:picMk id="12" creationId="{A7479B04-6BCA-06D5-D4EE-4E92796472D7}"/>
          </ac:picMkLst>
        </pc:picChg>
      </pc:sldChg>
      <pc:sldChg chg="delSp mod">
        <pc:chgData name="VINJAMURI Sruthi Ranjani, EDU/ECS" userId="5e80b890-5cd9-40f1-aacf-815e432b53fb" providerId="ADAL" clId="{F7184AD3-1CB9-4379-AC4B-BDE3580BA67A}" dt="2023-12-05T17:40:53.783" v="194" actId="478"/>
        <pc:sldMkLst>
          <pc:docMk/>
          <pc:sldMk cId="757055050" sldId="444"/>
        </pc:sldMkLst>
        <pc:grpChg chg="del">
          <ac:chgData name="VINJAMURI Sruthi Ranjani, EDU/ECS" userId="5e80b890-5cd9-40f1-aacf-815e432b53fb" providerId="ADAL" clId="{F7184AD3-1CB9-4379-AC4B-BDE3580BA67A}" dt="2023-12-05T17:40:53.783" v="194" actId="478"/>
          <ac:grpSpMkLst>
            <pc:docMk/>
            <pc:sldMk cId="757055050" sldId="444"/>
            <ac:grpSpMk id="11" creationId="{9C7B4E3E-65B0-55C4-F1BA-16599CA657DB}"/>
          </ac:grpSpMkLst>
        </pc:grpChg>
      </pc:sldChg>
      <pc:sldChg chg="modSp mod">
        <pc:chgData name="VINJAMURI Sruthi Ranjani, EDU/ECS" userId="5e80b890-5cd9-40f1-aacf-815e432b53fb" providerId="ADAL" clId="{F7184AD3-1CB9-4379-AC4B-BDE3580BA67A}" dt="2023-12-05T18:09:51.182" v="284" actId="1076"/>
        <pc:sldMkLst>
          <pc:docMk/>
          <pc:sldMk cId="1959531020" sldId="446"/>
        </pc:sldMkLst>
        <pc:picChg chg="mod">
          <ac:chgData name="VINJAMURI Sruthi Ranjani, EDU/ECS" userId="5e80b890-5cd9-40f1-aacf-815e432b53fb" providerId="ADAL" clId="{F7184AD3-1CB9-4379-AC4B-BDE3580BA67A}" dt="2023-12-05T18:09:51.182" v="284" actId="1076"/>
          <ac:picMkLst>
            <pc:docMk/>
            <pc:sldMk cId="1959531020" sldId="446"/>
            <ac:picMk id="6" creationId="{6F8CDF0B-0545-7596-EAD4-6E7E7B7B927D}"/>
          </ac:picMkLst>
        </pc:picChg>
      </pc:sldChg>
      <pc:sldChg chg="delSp mod">
        <pc:chgData name="VINJAMURI Sruthi Ranjani, EDU/ECS" userId="5e80b890-5cd9-40f1-aacf-815e432b53fb" providerId="ADAL" clId="{F7184AD3-1CB9-4379-AC4B-BDE3580BA67A}" dt="2023-12-05T17:41:13.875" v="202" actId="478"/>
        <pc:sldMkLst>
          <pc:docMk/>
          <pc:sldMk cId="2190368213" sldId="450"/>
        </pc:sldMkLst>
        <pc:grpChg chg="del">
          <ac:chgData name="VINJAMURI Sruthi Ranjani, EDU/ECS" userId="5e80b890-5cd9-40f1-aacf-815e432b53fb" providerId="ADAL" clId="{F7184AD3-1CB9-4379-AC4B-BDE3580BA67A}" dt="2023-12-05T17:41:13.875" v="202" actId="478"/>
          <ac:grpSpMkLst>
            <pc:docMk/>
            <pc:sldMk cId="2190368213" sldId="450"/>
            <ac:grpSpMk id="2" creationId="{F310DB85-6108-8349-9023-1E71B568CBE0}"/>
          </ac:grpSpMkLst>
        </pc:grpChg>
      </pc:sldChg>
      <pc:sldChg chg="delSp mod">
        <pc:chgData name="VINJAMURI Sruthi Ranjani, EDU/ECS" userId="5e80b890-5cd9-40f1-aacf-815e432b53fb" providerId="ADAL" clId="{F7184AD3-1CB9-4379-AC4B-BDE3580BA67A}" dt="2023-12-05T17:41:00.361" v="197" actId="478"/>
        <pc:sldMkLst>
          <pc:docMk/>
          <pc:sldMk cId="2437061125" sldId="453"/>
        </pc:sldMkLst>
        <pc:grpChg chg="del">
          <ac:chgData name="VINJAMURI Sruthi Ranjani, EDU/ECS" userId="5e80b890-5cd9-40f1-aacf-815e432b53fb" providerId="ADAL" clId="{F7184AD3-1CB9-4379-AC4B-BDE3580BA67A}" dt="2023-12-05T17:41:00.361" v="197" actId="478"/>
          <ac:grpSpMkLst>
            <pc:docMk/>
            <pc:sldMk cId="2437061125" sldId="453"/>
            <ac:grpSpMk id="4" creationId="{3A9B6470-98C4-85DE-4C61-A36BF7656ABF}"/>
          </ac:grpSpMkLst>
        </pc:grpChg>
      </pc:sldChg>
      <pc:sldChg chg="delSp mod">
        <pc:chgData name="VINJAMURI Sruthi Ranjani, EDU/ECS" userId="5e80b890-5cd9-40f1-aacf-815e432b53fb" providerId="ADAL" clId="{F7184AD3-1CB9-4379-AC4B-BDE3580BA67A}" dt="2023-12-05T17:41:16.867" v="203" actId="478"/>
        <pc:sldMkLst>
          <pc:docMk/>
          <pc:sldMk cId="2186893365" sldId="455"/>
        </pc:sldMkLst>
        <pc:grpChg chg="del">
          <ac:chgData name="VINJAMURI Sruthi Ranjani, EDU/ECS" userId="5e80b890-5cd9-40f1-aacf-815e432b53fb" providerId="ADAL" clId="{F7184AD3-1CB9-4379-AC4B-BDE3580BA67A}" dt="2023-12-05T17:41:16.867" v="203" actId="478"/>
          <ac:grpSpMkLst>
            <pc:docMk/>
            <pc:sldMk cId="2186893365" sldId="455"/>
            <ac:grpSpMk id="3" creationId="{2BCD5529-62BD-4D3F-6C8C-36F7A9B63718}"/>
          </ac:grpSpMkLst>
        </pc:grpChg>
      </pc:sldChg>
      <pc:sldChg chg="delSp mod">
        <pc:chgData name="VINJAMURI Sruthi Ranjani, EDU/ECS" userId="5e80b890-5cd9-40f1-aacf-815e432b53fb" providerId="ADAL" clId="{F7184AD3-1CB9-4379-AC4B-BDE3580BA67A}" dt="2023-12-05T18:02:16.364" v="224" actId="478"/>
        <pc:sldMkLst>
          <pc:docMk/>
          <pc:sldMk cId="4248351713" sldId="457"/>
        </pc:sldMkLst>
        <pc:grpChg chg="del">
          <ac:chgData name="VINJAMURI Sruthi Ranjani, EDU/ECS" userId="5e80b890-5cd9-40f1-aacf-815e432b53fb" providerId="ADAL" clId="{F7184AD3-1CB9-4379-AC4B-BDE3580BA67A}" dt="2023-12-05T18:02:16.364" v="224" actId="478"/>
          <ac:grpSpMkLst>
            <pc:docMk/>
            <pc:sldMk cId="4248351713" sldId="457"/>
            <ac:grpSpMk id="4" creationId="{81372398-202B-06BC-FE23-EF3920FD6B65}"/>
          </ac:grpSpMkLst>
        </pc:grpChg>
      </pc:sldChg>
      <pc:sldChg chg="delSp mod">
        <pc:chgData name="VINJAMURI Sruthi Ranjani, EDU/ECS" userId="5e80b890-5cd9-40f1-aacf-815e432b53fb" providerId="ADAL" clId="{F7184AD3-1CB9-4379-AC4B-BDE3580BA67A}" dt="2023-12-05T17:41:02.751" v="198" actId="478"/>
        <pc:sldMkLst>
          <pc:docMk/>
          <pc:sldMk cId="973007242" sldId="470"/>
        </pc:sldMkLst>
        <pc:grpChg chg="del">
          <ac:chgData name="VINJAMURI Sruthi Ranjani, EDU/ECS" userId="5e80b890-5cd9-40f1-aacf-815e432b53fb" providerId="ADAL" clId="{F7184AD3-1CB9-4379-AC4B-BDE3580BA67A}" dt="2023-12-05T17:41:02.751" v="198" actId="478"/>
          <ac:grpSpMkLst>
            <pc:docMk/>
            <pc:sldMk cId="973007242" sldId="470"/>
            <ac:grpSpMk id="4" creationId="{3A9B6470-98C4-85DE-4C61-A36BF7656ABF}"/>
          </ac:grpSpMkLst>
        </pc:grpChg>
      </pc:sldChg>
      <pc:sldChg chg="delSp modSp mod">
        <pc:chgData name="VINJAMURI Sruthi Ranjani, EDU/ECS" userId="5e80b890-5cd9-40f1-aacf-815e432b53fb" providerId="ADAL" clId="{F7184AD3-1CB9-4379-AC4B-BDE3580BA67A}" dt="2023-12-05T17:40:58.695" v="196" actId="478"/>
        <pc:sldMkLst>
          <pc:docMk/>
          <pc:sldMk cId="2299459213" sldId="479"/>
        </pc:sldMkLst>
        <pc:grpChg chg="del">
          <ac:chgData name="VINJAMURI Sruthi Ranjani, EDU/ECS" userId="5e80b890-5cd9-40f1-aacf-815e432b53fb" providerId="ADAL" clId="{F7184AD3-1CB9-4379-AC4B-BDE3580BA67A}" dt="2023-12-05T17:40:58.695" v="196" actId="478"/>
          <ac:grpSpMkLst>
            <pc:docMk/>
            <pc:sldMk cId="2299459213" sldId="479"/>
            <ac:grpSpMk id="11" creationId="{9C7B4E3E-65B0-55C4-F1BA-16599CA657DB}"/>
          </ac:grpSpMkLst>
        </pc:grpChg>
        <pc:picChg chg="mod">
          <ac:chgData name="VINJAMURI Sruthi Ranjani, EDU/ECS" userId="5e80b890-5cd9-40f1-aacf-815e432b53fb" providerId="ADAL" clId="{F7184AD3-1CB9-4379-AC4B-BDE3580BA67A}" dt="2023-12-05T17:40:33.534" v="189" actId="14100"/>
          <ac:picMkLst>
            <pc:docMk/>
            <pc:sldMk cId="2299459213" sldId="479"/>
            <ac:picMk id="7" creationId="{3F65D87D-93C0-5A3A-9F80-305DB086E870}"/>
          </ac:picMkLst>
        </pc:picChg>
      </pc:sldChg>
      <pc:sldChg chg="delSp mod">
        <pc:chgData name="VINJAMURI Sruthi Ranjani, EDU/ECS" userId="5e80b890-5cd9-40f1-aacf-815e432b53fb" providerId="ADAL" clId="{F7184AD3-1CB9-4379-AC4B-BDE3580BA67A}" dt="2023-12-05T17:41:07.564" v="199" actId="478"/>
        <pc:sldMkLst>
          <pc:docMk/>
          <pc:sldMk cId="750985903" sldId="480"/>
        </pc:sldMkLst>
        <pc:grpChg chg="del">
          <ac:chgData name="VINJAMURI Sruthi Ranjani, EDU/ECS" userId="5e80b890-5cd9-40f1-aacf-815e432b53fb" providerId="ADAL" clId="{F7184AD3-1CB9-4379-AC4B-BDE3580BA67A}" dt="2023-12-05T17:41:07.564" v="199" actId="478"/>
          <ac:grpSpMkLst>
            <pc:docMk/>
            <pc:sldMk cId="750985903" sldId="480"/>
            <ac:grpSpMk id="4" creationId="{3A9B6470-98C4-85DE-4C61-A36BF7656ABF}"/>
          </ac:grpSpMkLst>
        </pc:grpChg>
      </pc:sldChg>
      <pc:sldChg chg="delSp mod">
        <pc:chgData name="VINJAMURI Sruthi Ranjani, EDU/ECS" userId="5e80b890-5cd9-40f1-aacf-815e432b53fb" providerId="ADAL" clId="{F7184AD3-1CB9-4379-AC4B-BDE3580BA67A}" dt="2023-12-05T17:41:10.688" v="201" actId="478"/>
        <pc:sldMkLst>
          <pc:docMk/>
          <pc:sldMk cId="111511954" sldId="481"/>
        </pc:sldMkLst>
        <pc:spChg chg="del">
          <ac:chgData name="VINJAMURI Sruthi Ranjani, EDU/ECS" userId="5e80b890-5cd9-40f1-aacf-815e432b53fb" providerId="ADAL" clId="{F7184AD3-1CB9-4379-AC4B-BDE3580BA67A}" dt="2023-12-05T17:41:09.415" v="200" actId="478"/>
          <ac:spMkLst>
            <pc:docMk/>
            <pc:sldMk cId="111511954" sldId="481"/>
            <ac:spMk id="8" creationId="{E080EAD7-A9A9-9776-1FE9-BB47AD9884CE}"/>
          </ac:spMkLst>
        </pc:spChg>
        <pc:grpChg chg="del">
          <ac:chgData name="VINJAMURI Sruthi Ranjani, EDU/ECS" userId="5e80b890-5cd9-40f1-aacf-815e432b53fb" providerId="ADAL" clId="{F7184AD3-1CB9-4379-AC4B-BDE3580BA67A}" dt="2023-12-05T17:41:10.688" v="201" actId="478"/>
          <ac:grpSpMkLst>
            <pc:docMk/>
            <pc:sldMk cId="111511954" sldId="481"/>
            <ac:grpSpMk id="4" creationId="{3A9B6470-98C4-85DE-4C61-A36BF7656ABF}"/>
          </ac:grpSpMkLst>
        </pc:grpChg>
      </pc:sldChg>
      <pc:sldChg chg="modSp mod">
        <pc:chgData name="VINJAMURI Sruthi Ranjani, EDU/ECS" userId="5e80b890-5cd9-40f1-aacf-815e432b53fb" providerId="ADAL" clId="{F7184AD3-1CB9-4379-AC4B-BDE3580BA67A}" dt="2023-12-05T18:10:32.551" v="286" actId="1076"/>
        <pc:sldMkLst>
          <pc:docMk/>
          <pc:sldMk cId="1181649872" sldId="487"/>
        </pc:sldMkLst>
        <pc:spChg chg="mod">
          <ac:chgData name="VINJAMURI Sruthi Ranjani, EDU/ECS" userId="5e80b890-5cd9-40f1-aacf-815e432b53fb" providerId="ADAL" clId="{F7184AD3-1CB9-4379-AC4B-BDE3580BA67A}" dt="2023-12-05T18:10:32.551" v="286" actId="1076"/>
          <ac:spMkLst>
            <pc:docMk/>
            <pc:sldMk cId="1181649872" sldId="487"/>
            <ac:spMk id="29" creationId="{0B840FC2-FA3E-04FE-C971-30CFD978BDBC}"/>
          </ac:spMkLst>
        </pc:spChg>
        <pc:spChg chg="mod">
          <ac:chgData name="VINJAMURI Sruthi Ranjani, EDU/ECS" userId="5e80b890-5cd9-40f1-aacf-815e432b53fb" providerId="ADAL" clId="{F7184AD3-1CB9-4379-AC4B-BDE3580BA67A}" dt="2023-12-05T18:10:27.800" v="285" actId="1076"/>
          <ac:spMkLst>
            <pc:docMk/>
            <pc:sldMk cId="1181649872" sldId="487"/>
            <ac:spMk id="30" creationId="{C1F349C7-5325-BF61-7E69-E85EA17A35FA}"/>
          </ac:spMkLst>
        </pc:spChg>
      </pc:sldChg>
      <pc:sldChg chg="addSp modSp mod modCm">
        <pc:chgData name="VINJAMURI Sruthi Ranjani, EDU/ECS" userId="5e80b890-5cd9-40f1-aacf-815e432b53fb" providerId="ADAL" clId="{F7184AD3-1CB9-4379-AC4B-BDE3580BA67A}" dt="2023-12-05T18:07:04.158" v="240" actId="1076"/>
        <pc:sldMkLst>
          <pc:docMk/>
          <pc:sldMk cId="4063370236" sldId="488"/>
        </pc:sldMkLst>
        <pc:spChg chg="mod">
          <ac:chgData name="VINJAMURI Sruthi Ranjani, EDU/ECS" userId="5e80b890-5cd9-40f1-aacf-815e432b53fb" providerId="ADAL" clId="{F7184AD3-1CB9-4379-AC4B-BDE3580BA67A}" dt="2023-12-05T13:58:51.171" v="151"/>
          <ac:spMkLst>
            <pc:docMk/>
            <pc:sldMk cId="4063370236" sldId="488"/>
            <ac:spMk id="11" creationId="{A29290B4-752B-3864-8EC0-B260861EA8AA}"/>
          </ac:spMkLst>
        </pc:spChg>
        <pc:spChg chg="mod">
          <ac:chgData name="VINJAMURI Sruthi Ranjani, EDU/ECS" userId="5e80b890-5cd9-40f1-aacf-815e432b53fb" providerId="ADAL" clId="{F7184AD3-1CB9-4379-AC4B-BDE3580BA67A}" dt="2023-12-05T13:59:09.092" v="167" actId="20577"/>
          <ac:spMkLst>
            <pc:docMk/>
            <pc:sldMk cId="4063370236" sldId="488"/>
            <ac:spMk id="19" creationId="{4FFDC11B-96A4-5EFD-F22D-F2E6929D483A}"/>
          </ac:spMkLst>
        </pc:spChg>
        <pc:grpChg chg="add mod">
          <ac:chgData name="VINJAMURI Sruthi Ranjani, EDU/ECS" userId="5e80b890-5cd9-40f1-aacf-815e432b53fb" providerId="ADAL" clId="{F7184AD3-1CB9-4379-AC4B-BDE3580BA67A}" dt="2023-12-05T13:58:51.171" v="151"/>
          <ac:grpSpMkLst>
            <pc:docMk/>
            <pc:sldMk cId="4063370236" sldId="488"/>
            <ac:grpSpMk id="5" creationId="{3D86C9B3-3986-8779-68EC-6B3C65852B21}"/>
          </ac:grpSpMkLst>
        </pc:grpChg>
        <pc:grpChg chg="mod">
          <ac:chgData name="VINJAMURI Sruthi Ranjani, EDU/ECS" userId="5e80b890-5cd9-40f1-aacf-815e432b53fb" providerId="ADAL" clId="{F7184AD3-1CB9-4379-AC4B-BDE3580BA67A}" dt="2023-12-05T13:58:51.171" v="151"/>
          <ac:grpSpMkLst>
            <pc:docMk/>
            <pc:sldMk cId="4063370236" sldId="488"/>
            <ac:grpSpMk id="6" creationId="{BB578F14-BF7E-5F20-7276-8891659A1F75}"/>
          </ac:grpSpMkLst>
        </pc:grpChg>
        <pc:picChg chg="mod">
          <ac:chgData name="VINJAMURI Sruthi Ranjani, EDU/ECS" userId="5e80b890-5cd9-40f1-aacf-815e432b53fb" providerId="ADAL" clId="{F7184AD3-1CB9-4379-AC4B-BDE3580BA67A}" dt="2023-12-05T13:58:51.171" v="151"/>
          <ac:picMkLst>
            <pc:docMk/>
            <pc:sldMk cId="4063370236" sldId="488"/>
            <ac:picMk id="10" creationId="{05304523-5946-921E-9302-71BC1851B382}"/>
          </ac:picMkLst>
        </pc:picChg>
        <pc:picChg chg="mod">
          <ac:chgData name="VINJAMURI Sruthi Ranjani, EDU/ECS" userId="5e80b890-5cd9-40f1-aacf-815e432b53fb" providerId="ADAL" clId="{F7184AD3-1CB9-4379-AC4B-BDE3580BA67A}" dt="2023-12-05T18:07:04.158" v="240" actId="1076"/>
          <ac:picMkLst>
            <pc:docMk/>
            <pc:sldMk cId="4063370236" sldId="488"/>
            <ac:picMk id="15" creationId="{D53A1074-0620-A87A-8F98-3FFC05ED5965}"/>
          </ac:picMkLst>
        </pc:picChg>
      </pc:sldChg>
      <pc:sldChg chg="addSp delSp modSp mod">
        <pc:chgData name="VINJAMURI Sruthi Ranjani, EDU/ECS" userId="5e80b890-5cd9-40f1-aacf-815e432b53fb" providerId="ADAL" clId="{F7184AD3-1CB9-4379-AC4B-BDE3580BA67A}" dt="2023-12-05T13:55:22.182" v="45"/>
        <pc:sldMkLst>
          <pc:docMk/>
          <pc:sldMk cId="2572955466" sldId="490"/>
        </pc:sldMkLst>
        <pc:picChg chg="add mod">
          <ac:chgData name="VINJAMURI Sruthi Ranjani, EDU/ECS" userId="5e80b890-5cd9-40f1-aacf-815e432b53fb" providerId="ADAL" clId="{F7184AD3-1CB9-4379-AC4B-BDE3580BA67A}" dt="2023-12-05T13:55:22.182" v="45"/>
          <ac:picMkLst>
            <pc:docMk/>
            <pc:sldMk cId="2572955466" sldId="490"/>
            <ac:picMk id="4" creationId="{140FCCBB-3C98-41C9-8412-5FF1051C26E1}"/>
          </ac:picMkLst>
        </pc:picChg>
        <pc:picChg chg="del">
          <ac:chgData name="VINJAMURI Sruthi Ranjani, EDU/ECS" userId="5e80b890-5cd9-40f1-aacf-815e432b53fb" providerId="ADAL" clId="{F7184AD3-1CB9-4379-AC4B-BDE3580BA67A}" dt="2023-12-05T13:55:21.227" v="44" actId="478"/>
          <ac:picMkLst>
            <pc:docMk/>
            <pc:sldMk cId="2572955466" sldId="490"/>
            <ac:picMk id="7" creationId="{522B8C1C-D875-73D3-CACD-36A54F306BA0}"/>
          </ac:picMkLst>
        </pc:picChg>
      </pc:sldChg>
      <pc:sldChg chg="addSp delSp modSp mod">
        <pc:chgData name="VINJAMURI Sruthi Ranjani, EDU/ECS" userId="5e80b890-5cd9-40f1-aacf-815e432b53fb" providerId="ADAL" clId="{F7184AD3-1CB9-4379-AC4B-BDE3580BA67A}" dt="2023-12-05T13:55:18.240" v="43"/>
        <pc:sldMkLst>
          <pc:docMk/>
          <pc:sldMk cId="2312429990" sldId="491"/>
        </pc:sldMkLst>
        <pc:picChg chg="add mod">
          <ac:chgData name="VINJAMURI Sruthi Ranjani, EDU/ECS" userId="5e80b890-5cd9-40f1-aacf-815e432b53fb" providerId="ADAL" clId="{F7184AD3-1CB9-4379-AC4B-BDE3580BA67A}" dt="2023-12-05T13:55:18.240" v="43"/>
          <ac:picMkLst>
            <pc:docMk/>
            <pc:sldMk cId="2312429990" sldId="491"/>
            <ac:picMk id="2" creationId="{9F9F1865-A093-323F-349C-71D5CC6ED3D1}"/>
          </ac:picMkLst>
        </pc:picChg>
        <pc:picChg chg="del">
          <ac:chgData name="VINJAMURI Sruthi Ranjani, EDU/ECS" userId="5e80b890-5cd9-40f1-aacf-815e432b53fb" providerId="ADAL" clId="{F7184AD3-1CB9-4379-AC4B-BDE3580BA67A}" dt="2023-12-05T13:55:07.291" v="40" actId="478"/>
          <ac:picMkLst>
            <pc:docMk/>
            <pc:sldMk cId="2312429990" sldId="491"/>
            <ac:picMk id="7" creationId="{522B8C1C-D875-73D3-CACD-36A54F306BA0}"/>
          </ac:picMkLst>
        </pc:picChg>
      </pc:sldChg>
      <pc:sldChg chg="addSp delSp modSp mod">
        <pc:chgData name="VINJAMURI Sruthi Ranjani, EDU/ECS" userId="5e80b890-5cd9-40f1-aacf-815e432b53fb" providerId="ADAL" clId="{F7184AD3-1CB9-4379-AC4B-BDE3580BA67A}" dt="2023-12-05T16:44:16.361" v="185"/>
        <pc:sldMkLst>
          <pc:docMk/>
          <pc:sldMk cId="2433300437" sldId="492"/>
        </pc:sldMkLst>
        <pc:picChg chg="add del mod modCrop">
          <ac:chgData name="VINJAMURI Sruthi Ranjani, EDU/ECS" userId="5e80b890-5cd9-40f1-aacf-815e432b53fb" providerId="ADAL" clId="{F7184AD3-1CB9-4379-AC4B-BDE3580BA67A}" dt="2023-12-05T16:44:13.686" v="183" actId="21"/>
          <ac:picMkLst>
            <pc:docMk/>
            <pc:sldMk cId="2433300437" sldId="492"/>
            <ac:picMk id="5" creationId="{93D62020-5DC9-8D73-87E7-3F6BF5AF58A0}"/>
          </ac:picMkLst>
        </pc:picChg>
        <pc:picChg chg="add mod">
          <ac:chgData name="VINJAMURI Sruthi Ranjani, EDU/ECS" userId="5e80b890-5cd9-40f1-aacf-815e432b53fb" providerId="ADAL" clId="{F7184AD3-1CB9-4379-AC4B-BDE3580BA67A}" dt="2023-12-05T16:44:16.361" v="185"/>
          <ac:picMkLst>
            <pc:docMk/>
            <pc:sldMk cId="2433300437" sldId="492"/>
            <ac:picMk id="6" creationId="{185D6F32-2280-E837-925D-61A2A6590F22}"/>
          </ac:picMkLst>
        </pc:picChg>
        <pc:picChg chg="del mod">
          <ac:chgData name="VINJAMURI Sruthi Ranjani, EDU/ECS" userId="5e80b890-5cd9-40f1-aacf-815e432b53fb" providerId="ADAL" clId="{F7184AD3-1CB9-4379-AC4B-BDE3580BA67A}" dt="2023-12-05T16:44:16.007" v="184" actId="478"/>
          <ac:picMkLst>
            <pc:docMk/>
            <pc:sldMk cId="2433300437" sldId="492"/>
            <ac:picMk id="7" creationId="{522B8C1C-D875-73D3-CACD-36A54F306BA0}"/>
          </ac:picMkLst>
        </pc:picChg>
      </pc:sldChg>
      <pc:sldChg chg="modSp mod">
        <pc:chgData name="VINJAMURI Sruthi Ranjani, EDU/ECS" userId="5e80b890-5cd9-40f1-aacf-815e432b53fb" providerId="ADAL" clId="{F7184AD3-1CB9-4379-AC4B-BDE3580BA67A}" dt="2023-12-05T13:53:14.232" v="35" actId="20577"/>
        <pc:sldMkLst>
          <pc:docMk/>
          <pc:sldMk cId="40361137" sldId="498"/>
        </pc:sldMkLst>
        <pc:spChg chg="mod">
          <ac:chgData name="VINJAMURI Sruthi Ranjani, EDU/ECS" userId="5e80b890-5cd9-40f1-aacf-815e432b53fb" providerId="ADAL" clId="{F7184AD3-1CB9-4379-AC4B-BDE3580BA67A}" dt="2023-12-05T13:53:14.232" v="35" actId="20577"/>
          <ac:spMkLst>
            <pc:docMk/>
            <pc:sldMk cId="40361137" sldId="498"/>
            <ac:spMk id="14" creationId="{70B92EB1-7A4B-4C6C-B4D1-2E401C3AE03F}"/>
          </ac:spMkLst>
        </pc:spChg>
      </pc:sldChg>
      <pc:sldChg chg="delSp mod">
        <pc:chgData name="VINJAMURI Sruthi Ranjani, EDU/ECS" userId="5e80b890-5cd9-40f1-aacf-815e432b53fb" providerId="ADAL" clId="{F7184AD3-1CB9-4379-AC4B-BDE3580BA67A}" dt="2023-12-05T17:40:56.020" v="195" actId="478"/>
        <pc:sldMkLst>
          <pc:docMk/>
          <pc:sldMk cId="3474410416" sldId="499"/>
        </pc:sldMkLst>
        <pc:grpChg chg="del">
          <ac:chgData name="VINJAMURI Sruthi Ranjani, EDU/ECS" userId="5e80b890-5cd9-40f1-aacf-815e432b53fb" providerId="ADAL" clId="{F7184AD3-1CB9-4379-AC4B-BDE3580BA67A}" dt="2023-12-05T17:40:56.020" v="195" actId="478"/>
          <ac:grpSpMkLst>
            <pc:docMk/>
            <pc:sldMk cId="3474410416" sldId="499"/>
            <ac:grpSpMk id="11" creationId="{9C7B4E3E-65B0-55C4-F1BA-16599CA657DB}"/>
          </ac:grpSpMkLst>
        </pc:grpChg>
      </pc:sldChg>
      <pc:sldChg chg="addSp delSp modSp mod modCm">
        <pc:chgData name="VINJAMURI Sruthi Ranjani, EDU/ECS" userId="5e80b890-5cd9-40f1-aacf-815e432b53fb" providerId="ADAL" clId="{F7184AD3-1CB9-4379-AC4B-BDE3580BA67A}" dt="2023-12-05T18:14:49.510" v="293" actId="108"/>
        <pc:sldMkLst>
          <pc:docMk/>
          <pc:sldMk cId="2434043905" sldId="508"/>
        </pc:sldMkLst>
        <pc:spChg chg="mod">
          <ac:chgData name="VINJAMURI Sruthi Ranjani, EDU/ECS" userId="5e80b890-5cd9-40f1-aacf-815e432b53fb" providerId="ADAL" clId="{F7184AD3-1CB9-4379-AC4B-BDE3580BA67A}" dt="2023-12-05T17:52:07.008" v="210" actId="165"/>
          <ac:spMkLst>
            <pc:docMk/>
            <pc:sldMk cId="2434043905" sldId="508"/>
            <ac:spMk id="13" creationId="{5D9D0EFE-701A-4465-545E-95C1AE521E80}"/>
          </ac:spMkLst>
        </pc:spChg>
        <pc:spChg chg="mod">
          <ac:chgData name="VINJAMURI Sruthi Ranjani, EDU/ECS" userId="5e80b890-5cd9-40f1-aacf-815e432b53fb" providerId="ADAL" clId="{F7184AD3-1CB9-4379-AC4B-BDE3580BA67A}" dt="2023-12-05T17:52:07.008" v="210" actId="165"/>
          <ac:spMkLst>
            <pc:docMk/>
            <pc:sldMk cId="2434043905" sldId="508"/>
            <ac:spMk id="14" creationId="{2651E6B0-2A4C-7FF5-2DB1-6A99DD778F4E}"/>
          </ac:spMkLst>
        </pc:spChg>
        <pc:spChg chg="mod topLvl">
          <ac:chgData name="VINJAMURI Sruthi Ranjani, EDU/ECS" userId="5e80b890-5cd9-40f1-aacf-815e432b53fb" providerId="ADAL" clId="{F7184AD3-1CB9-4379-AC4B-BDE3580BA67A}" dt="2023-12-05T18:14:07.471" v="291" actId="1076"/>
          <ac:spMkLst>
            <pc:docMk/>
            <pc:sldMk cId="2434043905" sldId="508"/>
            <ac:spMk id="19" creationId="{A583853E-8F28-BCD0-2F55-C2E341B43359}"/>
          </ac:spMkLst>
        </pc:spChg>
        <pc:spChg chg="mod topLvl">
          <ac:chgData name="VINJAMURI Sruthi Ranjani, EDU/ECS" userId="5e80b890-5cd9-40f1-aacf-815e432b53fb" providerId="ADAL" clId="{F7184AD3-1CB9-4379-AC4B-BDE3580BA67A}" dt="2023-12-05T17:52:07.008" v="210" actId="165"/>
          <ac:spMkLst>
            <pc:docMk/>
            <pc:sldMk cId="2434043905" sldId="508"/>
            <ac:spMk id="25" creationId="{3777F8AD-57CA-B41B-2502-B893F392F1DD}"/>
          </ac:spMkLst>
        </pc:spChg>
        <pc:spChg chg="mod topLvl">
          <ac:chgData name="VINJAMURI Sruthi Ranjani, EDU/ECS" userId="5e80b890-5cd9-40f1-aacf-815e432b53fb" providerId="ADAL" clId="{F7184AD3-1CB9-4379-AC4B-BDE3580BA67A}" dt="2023-12-05T17:52:07.008" v="210" actId="165"/>
          <ac:spMkLst>
            <pc:docMk/>
            <pc:sldMk cId="2434043905" sldId="508"/>
            <ac:spMk id="26" creationId="{6CF06DC7-ADDA-A15B-37DA-164A34C6B572}"/>
          </ac:spMkLst>
        </pc:spChg>
        <pc:grpChg chg="mod topLvl">
          <ac:chgData name="VINJAMURI Sruthi Ranjani, EDU/ECS" userId="5e80b890-5cd9-40f1-aacf-815e432b53fb" providerId="ADAL" clId="{F7184AD3-1CB9-4379-AC4B-BDE3580BA67A}" dt="2023-12-05T17:52:07.008" v="210" actId="165"/>
          <ac:grpSpMkLst>
            <pc:docMk/>
            <pc:sldMk cId="2434043905" sldId="508"/>
            <ac:grpSpMk id="7" creationId="{E7973AFE-2D03-4415-6388-2A1B4303C946}"/>
          </ac:grpSpMkLst>
        </pc:grpChg>
        <pc:grpChg chg="del">
          <ac:chgData name="VINJAMURI Sruthi Ranjani, EDU/ECS" userId="5e80b890-5cd9-40f1-aacf-815e432b53fb" providerId="ADAL" clId="{F7184AD3-1CB9-4379-AC4B-BDE3580BA67A}" dt="2023-12-05T17:41:27.646" v="205" actId="478"/>
          <ac:grpSpMkLst>
            <pc:docMk/>
            <pc:sldMk cId="2434043905" sldId="508"/>
            <ac:grpSpMk id="20" creationId="{DA762DBF-2127-50AC-C5A7-C670CAC6D1B5}"/>
          </ac:grpSpMkLst>
        </pc:grpChg>
        <pc:grpChg chg="add del">
          <ac:chgData name="VINJAMURI Sruthi Ranjani, EDU/ECS" userId="5e80b890-5cd9-40f1-aacf-815e432b53fb" providerId="ADAL" clId="{F7184AD3-1CB9-4379-AC4B-BDE3580BA67A}" dt="2023-12-05T17:52:07.008" v="210" actId="165"/>
          <ac:grpSpMkLst>
            <pc:docMk/>
            <pc:sldMk cId="2434043905" sldId="508"/>
            <ac:grpSpMk id="38" creationId="{A51433E1-E202-D7F0-61E0-FFEDF6E717CE}"/>
          </ac:grpSpMkLst>
        </pc:grpChg>
        <pc:picChg chg="add mod ord">
          <ac:chgData name="VINJAMURI Sruthi Ranjani, EDU/ECS" userId="5e80b890-5cd9-40f1-aacf-815e432b53fb" providerId="ADAL" clId="{F7184AD3-1CB9-4379-AC4B-BDE3580BA67A}" dt="2023-12-05T18:14:49.510" v="293" actId="108"/>
          <ac:picMkLst>
            <pc:docMk/>
            <pc:sldMk cId="2434043905" sldId="508"/>
            <ac:picMk id="4" creationId="{CB63EBB6-0A0A-BA1F-75C3-3208E82B1B94}"/>
          </ac:picMkLst>
        </pc:picChg>
        <pc:picChg chg="del mod topLvl">
          <ac:chgData name="VINJAMURI Sruthi Ranjani, EDU/ECS" userId="5e80b890-5cd9-40f1-aacf-815e432b53fb" providerId="ADAL" clId="{F7184AD3-1CB9-4379-AC4B-BDE3580BA67A}" dt="2023-12-05T17:52:09.081" v="211" actId="478"/>
          <ac:picMkLst>
            <pc:docMk/>
            <pc:sldMk cId="2434043905" sldId="508"/>
            <ac:picMk id="5" creationId="{3FD79E87-1B6D-AE65-805F-37494DA9AA6C}"/>
          </ac:picMkLst>
        </pc:picChg>
        <pc:picChg chg="mod">
          <ac:chgData name="VINJAMURI Sruthi Ranjani, EDU/ECS" userId="5e80b890-5cd9-40f1-aacf-815e432b53fb" providerId="ADAL" clId="{F7184AD3-1CB9-4379-AC4B-BDE3580BA67A}" dt="2023-12-05T18:12:27.979" v="289" actId="1076"/>
          <ac:picMkLst>
            <pc:docMk/>
            <pc:sldMk cId="2434043905" sldId="508"/>
            <ac:picMk id="42" creationId="{6F854DA9-6203-FC63-CFD9-68403C0344ED}"/>
          </ac:picMkLst>
        </pc:picChg>
        <pc:cxnChg chg="mod topLvl">
          <ac:chgData name="VINJAMURI Sruthi Ranjani, EDU/ECS" userId="5e80b890-5cd9-40f1-aacf-815e432b53fb" providerId="ADAL" clId="{F7184AD3-1CB9-4379-AC4B-BDE3580BA67A}" dt="2023-12-05T17:52:07.008" v="210" actId="165"/>
          <ac:cxnSpMkLst>
            <pc:docMk/>
            <pc:sldMk cId="2434043905" sldId="508"/>
            <ac:cxnSpMk id="15" creationId="{67A77285-A1FE-05B4-A5C8-2AA832B5360F}"/>
          </ac:cxnSpMkLst>
        </pc:cxnChg>
      </pc:sldChg>
      <pc:sldChg chg="delSp modSp mod modCm">
        <pc:chgData name="VINJAMURI Sruthi Ranjani, EDU/ECS" userId="5e80b890-5cd9-40f1-aacf-815e432b53fb" providerId="ADAL" clId="{F7184AD3-1CB9-4379-AC4B-BDE3580BA67A}" dt="2023-12-05T18:13:45.681" v="290"/>
        <pc:sldMkLst>
          <pc:docMk/>
          <pc:sldMk cId="1530198036" sldId="510"/>
        </pc:sldMkLst>
        <pc:spChg chg="mod">
          <ac:chgData name="VINJAMURI Sruthi Ranjani, EDU/ECS" userId="5e80b890-5cd9-40f1-aacf-815e432b53fb" providerId="ADAL" clId="{F7184AD3-1CB9-4379-AC4B-BDE3580BA67A}" dt="2023-12-05T18:05:27.612" v="232" actId="108"/>
          <ac:spMkLst>
            <pc:docMk/>
            <pc:sldMk cId="1530198036" sldId="510"/>
            <ac:spMk id="14" creationId="{2651E6B0-2A4C-7FF5-2DB1-6A99DD778F4E}"/>
          </ac:spMkLst>
        </pc:spChg>
        <pc:grpChg chg="del">
          <ac:chgData name="VINJAMURI Sruthi Ranjani, EDU/ECS" userId="5e80b890-5cd9-40f1-aacf-815e432b53fb" providerId="ADAL" clId="{F7184AD3-1CB9-4379-AC4B-BDE3580BA67A}" dt="2023-12-05T18:02:09.577" v="222" actId="478"/>
          <ac:grpSpMkLst>
            <pc:docMk/>
            <pc:sldMk cId="1530198036" sldId="510"/>
            <ac:grpSpMk id="20" creationId="{DA762DBF-2127-50AC-C5A7-C670CAC6D1B5}"/>
          </ac:grpSpMkLst>
        </pc:grpChg>
        <pc:picChg chg="mod">
          <ac:chgData name="VINJAMURI Sruthi Ranjani, EDU/ECS" userId="5e80b890-5cd9-40f1-aacf-815e432b53fb" providerId="ADAL" clId="{F7184AD3-1CB9-4379-AC4B-BDE3580BA67A}" dt="2023-12-05T18:05:39.315" v="234" actId="108"/>
          <ac:picMkLst>
            <pc:docMk/>
            <pc:sldMk cId="1530198036" sldId="510"/>
            <ac:picMk id="5" creationId="{3FD79E87-1B6D-AE65-805F-37494DA9AA6C}"/>
          </ac:picMkLst>
        </pc:picChg>
        <pc:picChg chg="mod">
          <ac:chgData name="VINJAMURI Sruthi Ranjani, EDU/ECS" userId="5e80b890-5cd9-40f1-aacf-815e432b53fb" providerId="ADAL" clId="{F7184AD3-1CB9-4379-AC4B-BDE3580BA67A}" dt="2023-12-05T18:05:45.881" v="235" actId="1076"/>
          <ac:picMkLst>
            <pc:docMk/>
            <pc:sldMk cId="1530198036" sldId="510"/>
            <ac:picMk id="6" creationId="{9D4B1979-770F-4401-C7DD-174D836843E8}"/>
          </ac:picMkLst>
        </pc:picChg>
        <pc:picChg chg="mod">
          <ac:chgData name="VINJAMURI Sruthi Ranjani, EDU/ECS" userId="5e80b890-5cd9-40f1-aacf-815e432b53fb" providerId="ADAL" clId="{F7184AD3-1CB9-4379-AC4B-BDE3580BA67A}" dt="2023-12-05T18:05:39.315" v="234" actId="108"/>
          <ac:picMkLst>
            <pc:docMk/>
            <pc:sldMk cId="1530198036" sldId="510"/>
            <ac:picMk id="27" creationId="{7B517FE6-750F-4DF6-5487-AEB2574BE1A2}"/>
          </ac:picMkLst>
        </pc:picChg>
      </pc:sldChg>
      <pc:sldChg chg="delSp modSp mod">
        <pc:chgData name="VINJAMURI Sruthi Ranjani, EDU/ECS" userId="5e80b890-5cd9-40f1-aacf-815e432b53fb" providerId="ADAL" clId="{F7184AD3-1CB9-4379-AC4B-BDE3580BA67A}" dt="2023-12-05T18:05:19.521" v="230" actId="1076"/>
        <pc:sldMkLst>
          <pc:docMk/>
          <pc:sldMk cId="4229783125" sldId="511"/>
        </pc:sldMkLst>
        <pc:spChg chg="mod">
          <ac:chgData name="VINJAMURI Sruthi Ranjani, EDU/ECS" userId="5e80b890-5cd9-40f1-aacf-815e432b53fb" providerId="ADAL" clId="{F7184AD3-1CB9-4379-AC4B-BDE3580BA67A}" dt="2023-12-05T18:05:12.271" v="227" actId="14100"/>
          <ac:spMkLst>
            <pc:docMk/>
            <pc:sldMk cId="4229783125" sldId="511"/>
            <ac:spMk id="14" creationId="{2651E6B0-2A4C-7FF5-2DB1-6A99DD778F4E}"/>
          </ac:spMkLst>
        </pc:spChg>
        <pc:grpChg chg="del">
          <ac:chgData name="VINJAMURI Sruthi Ranjani, EDU/ECS" userId="5e80b890-5cd9-40f1-aacf-815e432b53fb" providerId="ADAL" clId="{F7184AD3-1CB9-4379-AC4B-BDE3580BA67A}" dt="2023-12-05T18:02:14.260" v="223" actId="478"/>
          <ac:grpSpMkLst>
            <pc:docMk/>
            <pc:sldMk cId="4229783125" sldId="511"/>
            <ac:grpSpMk id="20" creationId="{DA762DBF-2127-50AC-C5A7-C670CAC6D1B5}"/>
          </ac:grpSpMkLst>
        </pc:grpChg>
        <pc:picChg chg="mod">
          <ac:chgData name="VINJAMURI Sruthi Ranjani, EDU/ECS" userId="5e80b890-5cd9-40f1-aacf-815e432b53fb" providerId="ADAL" clId="{F7184AD3-1CB9-4379-AC4B-BDE3580BA67A}" dt="2023-12-05T18:05:19.521" v="230" actId="1076"/>
          <ac:picMkLst>
            <pc:docMk/>
            <pc:sldMk cId="4229783125" sldId="511"/>
            <ac:picMk id="40" creationId="{AF3A7B3C-E492-1D80-DDCB-DFB7B0E4E011}"/>
          </ac:picMkLst>
        </pc:picChg>
      </pc:sldChg>
      <pc:sldChg chg="modCm">
        <pc:chgData name="VINJAMURI Sruthi Ranjani, EDU/ECS" userId="5e80b890-5cd9-40f1-aacf-815e432b53fb" providerId="ADAL" clId="{F7184AD3-1CB9-4379-AC4B-BDE3580BA67A}" dt="2023-12-05T18:04:12.854" v="226"/>
        <pc:sldMkLst>
          <pc:docMk/>
          <pc:sldMk cId="154466950" sldId="518"/>
        </pc:sldMkLst>
      </pc:sldChg>
      <pc:sldChg chg="modSp mod">
        <pc:chgData name="VINJAMURI Sruthi Ranjani, EDU/ECS" userId="5e80b890-5cd9-40f1-aacf-815e432b53fb" providerId="ADAL" clId="{F7184AD3-1CB9-4379-AC4B-BDE3580BA67A}" dt="2023-12-05T18:06:12.063" v="236" actId="1076"/>
        <pc:sldMkLst>
          <pc:docMk/>
          <pc:sldMk cId="1331719143" sldId="520"/>
        </pc:sldMkLst>
        <pc:grpChg chg="mod">
          <ac:chgData name="VINJAMURI Sruthi Ranjani, EDU/ECS" userId="5e80b890-5cd9-40f1-aacf-815e432b53fb" providerId="ADAL" clId="{F7184AD3-1CB9-4379-AC4B-BDE3580BA67A}" dt="2023-12-05T18:06:12.063" v="236" actId="1076"/>
          <ac:grpSpMkLst>
            <pc:docMk/>
            <pc:sldMk cId="1331719143" sldId="520"/>
            <ac:grpSpMk id="19" creationId="{E15F7BD4-9FDE-CE19-4067-DBBEF79EF1C5}"/>
          </ac:grpSpMkLst>
        </pc:grpChg>
      </pc:sldChg>
      <pc:sldChg chg="addSp delSp modSp mod">
        <pc:chgData name="VINJAMURI Sruthi Ranjani, EDU/ECS" userId="5e80b890-5cd9-40f1-aacf-815e432b53fb" providerId="ADAL" clId="{F7184AD3-1CB9-4379-AC4B-BDE3580BA67A}" dt="2023-12-05T18:07:28.056" v="260" actId="1076"/>
        <pc:sldMkLst>
          <pc:docMk/>
          <pc:sldMk cId="764748335" sldId="522"/>
        </pc:sldMkLst>
        <pc:spChg chg="mod">
          <ac:chgData name="VINJAMURI Sruthi Ranjani, EDU/ECS" userId="5e80b890-5cd9-40f1-aacf-815e432b53fb" providerId="ADAL" clId="{F7184AD3-1CB9-4379-AC4B-BDE3580BA67A}" dt="2023-12-05T13:56:53.608" v="56"/>
          <ac:spMkLst>
            <pc:docMk/>
            <pc:sldMk cId="764748335" sldId="522"/>
            <ac:spMk id="6" creationId="{7493E418-71EE-CA3B-23B1-757FFE71C9E7}"/>
          </ac:spMkLst>
        </pc:spChg>
        <pc:spChg chg="mod">
          <ac:chgData name="VINJAMURI Sruthi Ranjani, EDU/ECS" userId="5e80b890-5cd9-40f1-aacf-815e432b53fb" providerId="ADAL" clId="{F7184AD3-1CB9-4379-AC4B-BDE3580BA67A}" dt="2023-12-05T13:57:13.744" v="149" actId="20577"/>
          <ac:spMkLst>
            <pc:docMk/>
            <pc:sldMk cId="764748335" sldId="522"/>
            <ac:spMk id="9" creationId="{71266B1D-03F0-1FC0-6F6A-076A89CA57EE}"/>
          </ac:spMkLst>
        </pc:spChg>
        <pc:grpChg chg="add del mod">
          <ac:chgData name="VINJAMURI Sruthi Ranjani, EDU/ECS" userId="5e80b890-5cd9-40f1-aacf-815e432b53fb" providerId="ADAL" clId="{F7184AD3-1CB9-4379-AC4B-BDE3580BA67A}" dt="2023-12-05T13:58:46.115" v="150" actId="21"/>
          <ac:grpSpMkLst>
            <pc:docMk/>
            <pc:sldMk cId="764748335" sldId="522"/>
            <ac:grpSpMk id="2" creationId="{7F1215BF-2334-FD20-FDC7-424ADF0E656C}"/>
          </ac:grpSpMkLst>
        </pc:grpChg>
        <pc:grpChg chg="mod">
          <ac:chgData name="VINJAMURI Sruthi Ranjani, EDU/ECS" userId="5e80b890-5cd9-40f1-aacf-815e432b53fb" providerId="ADAL" clId="{F7184AD3-1CB9-4379-AC4B-BDE3580BA67A}" dt="2023-12-05T13:56:53.608" v="56"/>
          <ac:grpSpMkLst>
            <pc:docMk/>
            <pc:sldMk cId="764748335" sldId="522"/>
            <ac:grpSpMk id="4" creationId="{DFFE4F60-D438-5AF8-749F-3EFBA9F5B7A6}"/>
          </ac:grpSpMkLst>
        </pc:grpChg>
        <pc:picChg chg="mod">
          <ac:chgData name="VINJAMURI Sruthi Ranjani, EDU/ECS" userId="5e80b890-5cd9-40f1-aacf-815e432b53fb" providerId="ADAL" clId="{F7184AD3-1CB9-4379-AC4B-BDE3580BA67A}" dt="2023-12-05T13:56:53.608" v="56"/>
          <ac:picMkLst>
            <pc:docMk/>
            <pc:sldMk cId="764748335" sldId="522"/>
            <ac:picMk id="5" creationId="{8F68EB0F-C5F1-06C8-3B37-07F92DE0E095}"/>
          </ac:picMkLst>
        </pc:picChg>
        <pc:picChg chg="mod">
          <ac:chgData name="VINJAMURI Sruthi Ranjani, EDU/ECS" userId="5e80b890-5cd9-40f1-aacf-815e432b53fb" providerId="ADAL" clId="{F7184AD3-1CB9-4379-AC4B-BDE3580BA67A}" dt="2023-12-05T18:07:28.056" v="260" actId="1076"/>
          <ac:picMkLst>
            <pc:docMk/>
            <pc:sldMk cId="764748335" sldId="522"/>
            <ac:picMk id="21" creationId="{AD94C6F6-2F53-B543-7442-AA438C83676F}"/>
          </ac:picMkLst>
        </pc:picChg>
      </pc:sldChg>
      <pc:sldChg chg="addSp delSp modSp mod delAnim">
        <pc:chgData name="VINJAMURI Sruthi Ranjani, EDU/ECS" userId="5e80b890-5cd9-40f1-aacf-815e432b53fb" providerId="ADAL" clId="{F7184AD3-1CB9-4379-AC4B-BDE3580BA67A}" dt="2023-12-05T18:09:07.464" v="280" actId="1076"/>
        <pc:sldMkLst>
          <pc:docMk/>
          <pc:sldMk cId="3888432531" sldId="523"/>
        </pc:sldMkLst>
        <pc:spChg chg="del mod topLvl">
          <ac:chgData name="VINJAMURI Sruthi Ranjani, EDU/ECS" userId="5e80b890-5cd9-40f1-aacf-815e432b53fb" providerId="ADAL" clId="{F7184AD3-1CB9-4379-AC4B-BDE3580BA67A}" dt="2023-12-05T18:08:47.670" v="278" actId="478"/>
          <ac:spMkLst>
            <pc:docMk/>
            <pc:sldMk cId="3888432531" sldId="523"/>
            <ac:spMk id="6" creationId="{16FCD5A8-A266-F2A8-CB77-0E834CF914AB}"/>
          </ac:spMkLst>
        </pc:spChg>
        <pc:spChg chg="del mod">
          <ac:chgData name="VINJAMURI Sruthi Ranjani, EDU/ECS" userId="5e80b890-5cd9-40f1-aacf-815e432b53fb" providerId="ADAL" clId="{F7184AD3-1CB9-4379-AC4B-BDE3580BA67A}" dt="2023-12-05T18:08:45.009" v="277" actId="478"/>
          <ac:spMkLst>
            <pc:docMk/>
            <pc:sldMk cId="3888432531" sldId="523"/>
            <ac:spMk id="9" creationId="{64D25DB1-A937-B86A-7AE3-D3B6247CAD72}"/>
          </ac:spMkLst>
        </pc:spChg>
        <pc:spChg chg="mod">
          <ac:chgData name="VINJAMURI Sruthi Ranjani, EDU/ECS" userId="5e80b890-5cd9-40f1-aacf-815e432b53fb" providerId="ADAL" clId="{F7184AD3-1CB9-4379-AC4B-BDE3580BA67A}" dt="2023-12-05T18:07:54.797" v="271" actId="1076"/>
          <ac:spMkLst>
            <pc:docMk/>
            <pc:sldMk cId="3888432531" sldId="523"/>
            <ac:spMk id="22" creationId="{16A35EE9-D49F-A677-0BE5-DA7B84488B93}"/>
          </ac:spMkLst>
        </pc:spChg>
        <pc:spChg chg="mod">
          <ac:chgData name="VINJAMURI Sruthi Ranjani, EDU/ECS" userId="5e80b890-5cd9-40f1-aacf-815e432b53fb" providerId="ADAL" clId="{F7184AD3-1CB9-4379-AC4B-BDE3580BA67A}" dt="2023-12-05T18:07:48.267" v="269" actId="27803"/>
          <ac:spMkLst>
            <pc:docMk/>
            <pc:sldMk cId="3888432531" sldId="523"/>
            <ac:spMk id="24" creationId="{A4A905E2-EEA5-AB14-6758-2C43E14A4CAF}"/>
          </ac:spMkLst>
        </pc:spChg>
        <pc:grpChg chg="del mod">
          <ac:chgData name="VINJAMURI Sruthi Ranjani, EDU/ECS" userId="5e80b890-5cd9-40f1-aacf-815e432b53fb" providerId="ADAL" clId="{F7184AD3-1CB9-4379-AC4B-BDE3580BA67A}" dt="2023-12-05T18:07:48.267" v="269" actId="27803"/>
          <ac:grpSpMkLst>
            <pc:docMk/>
            <pc:sldMk cId="3888432531" sldId="523"/>
            <ac:grpSpMk id="2" creationId="{4684F205-216B-90F9-A637-0A3B21510962}"/>
          </ac:grpSpMkLst>
        </pc:grpChg>
        <pc:grpChg chg="del mod">
          <ac:chgData name="VINJAMURI Sruthi Ranjani, EDU/ECS" userId="5e80b890-5cd9-40f1-aacf-815e432b53fb" providerId="ADAL" clId="{F7184AD3-1CB9-4379-AC4B-BDE3580BA67A}" dt="2023-12-05T18:08:47.670" v="278" actId="478"/>
          <ac:grpSpMkLst>
            <pc:docMk/>
            <pc:sldMk cId="3888432531" sldId="523"/>
            <ac:grpSpMk id="16" creationId="{41F87ECB-7142-439C-8C78-D5D05C24304A}"/>
          </ac:grpSpMkLst>
        </pc:grpChg>
        <pc:grpChg chg="mod topLvl">
          <ac:chgData name="VINJAMURI Sruthi Ranjani, EDU/ECS" userId="5e80b890-5cd9-40f1-aacf-815e432b53fb" providerId="ADAL" clId="{F7184AD3-1CB9-4379-AC4B-BDE3580BA67A}" dt="2023-12-05T18:08:47.670" v="278" actId="478"/>
          <ac:grpSpMkLst>
            <pc:docMk/>
            <pc:sldMk cId="3888432531" sldId="523"/>
            <ac:grpSpMk id="17" creationId="{2BC32669-2268-1ABE-7B64-22E00775F930}"/>
          </ac:grpSpMkLst>
        </pc:grpChg>
        <pc:picChg chg="add mod">
          <ac:chgData name="VINJAMURI Sruthi Ranjani, EDU/ECS" userId="5e80b890-5cd9-40f1-aacf-815e432b53fb" providerId="ADAL" clId="{F7184AD3-1CB9-4379-AC4B-BDE3580BA67A}" dt="2023-12-05T18:09:07.464" v="280" actId="1076"/>
          <ac:picMkLst>
            <pc:docMk/>
            <pc:sldMk cId="3888432531" sldId="523"/>
            <ac:picMk id="11" creationId="{2DAFDC38-485E-D3C8-F5F5-5C9B124BDC1A}"/>
          </ac:picMkLst>
        </pc:picChg>
        <pc:picChg chg="del mod">
          <ac:chgData name="VINJAMURI Sruthi Ranjani, EDU/ECS" userId="5e80b890-5cd9-40f1-aacf-815e432b53fb" providerId="ADAL" clId="{F7184AD3-1CB9-4379-AC4B-BDE3580BA67A}" dt="2023-12-05T18:07:48.267" v="269" actId="27803"/>
          <ac:picMkLst>
            <pc:docMk/>
            <pc:sldMk cId="3888432531" sldId="523"/>
            <ac:picMk id="21" creationId="{AD94C6F6-2F53-B543-7442-AA438C83676F}"/>
          </ac:picMkLst>
        </pc:picChg>
      </pc:sldChg>
      <pc:sldChg chg="modSp mod">
        <pc:chgData name="VINJAMURI Sruthi Ranjani, EDU/ECS" userId="5e80b890-5cd9-40f1-aacf-815e432b53fb" providerId="ADAL" clId="{F7184AD3-1CB9-4379-AC4B-BDE3580BA67A}" dt="2023-12-05T18:07:17.977" v="258" actId="20577"/>
        <pc:sldMkLst>
          <pc:docMk/>
          <pc:sldMk cId="2393420326" sldId="525"/>
        </pc:sldMkLst>
        <pc:spChg chg="mod">
          <ac:chgData name="VINJAMURI Sruthi Ranjani, EDU/ECS" userId="5e80b890-5cd9-40f1-aacf-815e432b53fb" providerId="ADAL" clId="{F7184AD3-1CB9-4379-AC4B-BDE3580BA67A}" dt="2023-12-05T18:07:17.977" v="258" actId="20577"/>
          <ac:spMkLst>
            <pc:docMk/>
            <pc:sldMk cId="2393420326" sldId="525"/>
            <ac:spMk id="19" creationId="{8443ABB6-486C-C231-4E5F-EFF9616B9730}"/>
          </ac:spMkLst>
        </pc:spChg>
      </pc:sldChg>
      <pc:sldChg chg="modSp mod modCm">
        <pc:chgData name="VINJAMURI Sruthi Ranjani, EDU/ECS" userId="5e80b890-5cd9-40f1-aacf-815e432b53fb" providerId="ADAL" clId="{F7184AD3-1CB9-4379-AC4B-BDE3580BA67A}" dt="2023-12-05T18:09:40.538" v="283"/>
        <pc:sldMkLst>
          <pc:docMk/>
          <pc:sldMk cId="15999007" sldId="526"/>
        </pc:sldMkLst>
        <pc:grpChg chg="mod">
          <ac:chgData name="VINJAMURI Sruthi Ranjani, EDU/ECS" userId="5e80b890-5cd9-40f1-aacf-815e432b53fb" providerId="ADAL" clId="{F7184AD3-1CB9-4379-AC4B-BDE3580BA67A}" dt="2023-12-05T18:09:14.059" v="281" actId="14100"/>
          <ac:grpSpMkLst>
            <pc:docMk/>
            <pc:sldMk cId="15999007" sldId="526"/>
            <ac:grpSpMk id="5" creationId="{CA0B8219-8CB8-BFBD-B7A9-80564E0780FB}"/>
          </ac:grpSpMkLst>
        </pc:grpChg>
        <pc:picChg chg="mod">
          <ac:chgData name="VINJAMURI Sruthi Ranjani, EDU/ECS" userId="5e80b890-5cd9-40f1-aacf-815e432b53fb" providerId="ADAL" clId="{F7184AD3-1CB9-4379-AC4B-BDE3580BA67A}" dt="2023-12-05T18:02:31.196" v="225" actId="14100"/>
          <ac:picMkLst>
            <pc:docMk/>
            <pc:sldMk cId="15999007" sldId="526"/>
            <ac:picMk id="9" creationId="{3250EAEB-35A7-B6D2-D48A-E6434E7386BF}"/>
          </ac:picMkLst>
        </pc:picChg>
      </pc:sldChg>
    </pc:docChg>
  </pc:docChgLst>
  <pc:docChgLst>
    <pc:chgData name="VINJAMURI Sruthi Ranjani, EDU/ECS" userId="5e80b890-5cd9-40f1-aacf-815e432b53fb" providerId="ADAL" clId="{BE14C27A-18EF-42B2-A4D2-BAF4904CC271}"/>
    <pc:docChg chg="">
      <pc:chgData name="VINJAMURI Sruthi Ranjani, EDU/ECS" userId="5e80b890-5cd9-40f1-aacf-815e432b53fb" providerId="ADAL" clId="{BE14C27A-18EF-42B2-A4D2-BAF4904CC271}" dt="2023-11-28T15:02:24.563" v="1"/>
      <pc:docMkLst>
        <pc:docMk/>
      </pc:docMkLst>
      <pc:sldChg chg="modCm">
        <pc:chgData name="VINJAMURI Sruthi Ranjani, EDU/ECS" userId="5e80b890-5cd9-40f1-aacf-815e432b53fb" providerId="ADAL" clId="{BE14C27A-18EF-42B2-A4D2-BAF4904CC271}" dt="2023-11-28T15:02:24.563" v="1"/>
        <pc:sldMkLst>
          <pc:docMk/>
          <pc:sldMk cId="2434043905" sldId="508"/>
        </pc:sldMkLst>
      </pc:sldChg>
      <pc:sldChg chg="addCm">
        <pc:chgData name="VINJAMURI Sruthi Ranjani, EDU/ECS" userId="5e80b890-5cd9-40f1-aacf-815e432b53fb" providerId="ADAL" clId="{BE14C27A-18EF-42B2-A4D2-BAF4904CC271}" dt="2023-11-28T14:55:52.014" v="0"/>
        <pc:sldMkLst>
          <pc:docMk/>
          <pc:sldMk cId="4229783125" sldId="511"/>
        </pc:sldMkLst>
      </pc:sldChg>
    </pc:docChg>
  </pc:docChgLst>
  <pc:docChgLst>
    <pc:chgData name="Guest User" userId="S::urn:spo:anon#b56eb78d053dc94bd893846e3e2cfca70266aea2c1adf383ee06d814b688569d::" providerId="AD" clId="Web-{5CB68027-5CA9-A163-A5BD-5FDC839220BE}"/>
    <pc:docChg chg="">
      <pc:chgData name="Guest User" userId="S::urn:spo:anon#b56eb78d053dc94bd893846e3e2cfca70266aea2c1adf383ee06d814b688569d::" providerId="AD" clId="Web-{5CB68027-5CA9-A163-A5BD-5FDC839220BE}" dt="2023-11-15T16:46:56.984" v="0"/>
      <pc:docMkLst>
        <pc:docMk/>
      </pc:docMkLst>
      <pc:sldChg chg="modCm">
        <pc:chgData name="Guest User" userId="S::urn:spo:anon#b56eb78d053dc94bd893846e3e2cfca70266aea2c1adf383ee06d814b688569d::" providerId="AD" clId="Web-{5CB68027-5CA9-A163-A5BD-5FDC839220BE}" dt="2023-11-15T16:46:56.984" v="0"/>
        <pc:sldMkLst>
          <pc:docMk/>
          <pc:sldMk cId="2809597352" sldId="465"/>
        </pc:sldMkLst>
      </pc:sldChg>
    </pc:docChg>
  </pc:docChgLst>
  <pc:docChgLst>
    <pc:chgData name="LINSENMAYER Emma, EDU/ECS" userId="dee6dad9-01b1-4e1d-bb45-29945fcc759b" providerId="ADAL" clId="{84F76FED-851C-4671-89B8-DE27FD1065C7}"/>
    <pc:docChg chg="modSld">
      <pc:chgData name="LINSENMAYER Emma, EDU/ECS" userId="dee6dad9-01b1-4e1d-bb45-29945fcc759b" providerId="ADAL" clId="{84F76FED-851C-4671-89B8-DE27FD1065C7}" dt="2023-12-11T08:52:33.496" v="22" actId="20577"/>
      <pc:docMkLst>
        <pc:docMk/>
      </pc:docMkLst>
      <pc:sldChg chg="modSp mod delCm">
        <pc:chgData name="LINSENMAYER Emma, EDU/ECS" userId="dee6dad9-01b1-4e1d-bb45-29945fcc759b" providerId="ADAL" clId="{84F76FED-851C-4671-89B8-DE27FD1065C7}" dt="2023-12-11T08:52:33.496" v="22" actId="20577"/>
        <pc:sldMkLst>
          <pc:docMk/>
          <pc:sldMk cId="3189884929" sldId="392"/>
        </pc:sldMkLst>
        <pc:spChg chg="mod">
          <ac:chgData name="LINSENMAYER Emma, EDU/ECS" userId="dee6dad9-01b1-4e1d-bb45-29945fcc759b" providerId="ADAL" clId="{84F76FED-851C-4671-89B8-DE27FD1065C7}" dt="2023-12-11T08:52:33.496" v="22" actId="20577"/>
          <ac:spMkLst>
            <pc:docMk/>
            <pc:sldMk cId="3189884929" sldId="392"/>
            <ac:spMk id="6" creationId="{8B82632B-06AA-408D-B883-BED58D5C2253}"/>
          </ac:spMkLst>
        </pc:spChg>
      </pc:sldChg>
      <pc:sldChg chg="delCm">
        <pc:chgData name="LINSENMAYER Emma, EDU/ECS" userId="dee6dad9-01b1-4e1d-bb45-29945fcc759b" providerId="ADAL" clId="{84F76FED-851C-4671-89B8-DE27FD1065C7}" dt="2023-12-11T08:50:31.471" v="1"/>
        <pc:sldMkLst>
          <pc:docMk/>
          <pc:sldMk cId="3876908600" sldId="415"/>
        </pc:sldMkLst>
      </pc:sldChg>
      <pc:sldChg chg="delCm">
        <pc:chgData name="LINSENMAYER Emma, EDU/ECS" userId="dee6dad9-01b1-4e1d-bb45-29945fcc759b" providerId="ADAL" clId="{84F76FED-851C-4671-89B8-DE27FD1065C7}" dt="2023-12-11T08:52:14.815" v="14"/>
        <pc:sldMkLst>
          <pc:docMk/>
          <pc:sldMk cId="4269726723" sldId="436"/>
        </pc:sldMkLst>
      </pc:sldChg>
      <pc:sldChg chg="delCm">
        <pc:chgData name="LINSENMAYER Emma, EDU/ECS" userId="dee6dad9-01b1-4e1d-bb45-29945fcc759b" providerId="ADAL" clId="{84F76FED-851C-4671-89B8-DE27FD1065C7}" dt="2023-12-11T08:50:44.384" v="2"/>
        <pc:sldMkLst>
          <pc:docMk/>
          <pc:sldMk cId="2186893365" sldId="455"/>
        </pc:sldMkLst>
      </pc:sldChg>
      <pc:sldChg chg="delCm">
        <pc:chgData name="LINSENMAYER Emma, EDU/ECS" userId="dee6dad9-01b1-4e1d-bb45-29945fcc759b" providerId="ADAL" clId="{84F76FED-851C-4671-89B8-DE27FD1065C7}" dt="2023-12-11T08:51:58.893" v="11"/>
        <pc:sldMkLst>
          <pc:docMk/>
          <pc:sldMk cId="1745195053" sldId="462"/>
        </pc:sldMkLst>
      </pc:sldChg>
      <pc:sldChg chg="delCm">
        <pc:chgData name="LINSENMAYER Emma, EDU/ECS" userId="dee6dad9-01b1-4e1d-bb45-29945fcc759b" providerId="ADAL" clId="{84F76FED-851C-4671-89B8-DE27FD1065C7}" dt="2023-12-11T08:52:07.323" v="12"/>
        <pc:sldMkLst>
          <pc:docMk/>
          <pc:sldMk cId="2809597352" sldId="465"/>
        </pc:sldMkLst>
      </pc:sldChg>
      <pc:sldChg chg="delCm">
        <pc:chgData name="LINSENMAYER Emma, EDU/ECS" userId="dee6dad9-01b1-4e1d-bb45-29945fcc759b" providerId="ADAL" clId="{84F76FED-851C-4671-89B8-DE27FD1065C7}" dt="2023-12-11T08:50:25.963" v="0"/>
        <pc:sldMkLst>
          <pc:docMk/>
          <pc:sldMk cId="515873706" sldId="466"/>
        </pc:sldMkLst>
      </pc:sldChg>
      <pc:sldChg chg="delCm">
        <pc:chgData name="LINSENMAYER Emma, EDU/ECS" userId="dee6dad9-01b1-4e1d-bb45-29945fcc759b" providerId="ADAL" clId="{84F76FED-851C-4671-89B8-DE27FD1065C7}" dt="2023-12-11T08:51:38.088" v="8"/>
        <pc:sldMkLst>
          <pc:docMk/>
          <pc:sldMk cId="1181649872" sldId="487"/>
        </pc:sldMkLst>
      </pc:sldChg>
      <pc:sldChg chg="delCm">
        <pc:chgData name="LINSENMAYER Emma, EDU/ECS" userId="dee6dad9-01b1-4e1d-bb45-29945fcc759b" providerId="ADAL" clId="{84F76FED-851C-4671-89B8-DE27FD1065C7}" dt="2023-12-11T08:51:41.332" v="9"/>
        <pc:sldMkLst>
          <pc:docMk/>
          <pc:sldMk cId="4063370236" sldId="488"/>
        </pc:sldMkLst>
      </pc:sldChg>
      <pc:sldChg chg="delCm">
        <pc:chgData name="LINSENMAYER Emma, EDU/ECS" userId="dee6dad9-01b1-4e1d-bb45-29945fcc759b" providerId="ADAL" clId="{84F76FED-851C-4671-89B8-DE27FD1065C7}" dt="2023-12-11T08:52:20.877" v="15"/>
        <pc:sldMkLst>
          <pc:docMk/>
          <pc:sldMk cId="2572955466" sldId="490"/>
        </pc:sldMkLst>
      </pc:sldChg>
      <pc:sldChg chg="delCm">
        <pc:chgData name="LINSENMAYER Emma, EDU/ECS" userId="dee6dad9-01b1-4e1d-bb45-29945fcc759b" providerId="ADAL" clId="{84F76FED-851C-4671-89B8-DE27FD1065C7}" dt="2023-12-11T08:51:31.401" v="7"/>
        <pc:sldMkLst>
          <pc:docMk/>
          <pc:sldMk cId="1767686112" sldId="506"/>
        </pc:sldMkLst>
      </pc:sldChg>
      <pc:sldChg chg="delCm">
        <pc:chgData name="LINSENMAYER Emma, EDU/ECS" userId="dee6dad9-01b1-4e1d-bb45-29945fcc759b" providerId="ADAL" clId="{84F76FED-851C-4671-89B8-DE27FD1065C7}" dt="2023-12-11T08:50:51.444" v="3"/>
        <pc:sldMkLst>
          <pc:docMk/>
          <pc:sldMk cId="2434043905" sldId="508"/>
        </pc:sldMkLst>
      </pc:sldChg>
      <pc:sldChg chg="delCm">
        <pc:chgData name="LINSENMAYER Emma, EDU/ECS" userId="dee6dad9-01b1-4e1d-bb45-29945fcc759b" providerId="ADAL" clId="{84F76FED-851C-4671-89B8-DE27FD1065C7}" dt="2023-12-11T08:51:03.542" v="5"/>
        <pc:sldMkLst>
          <pc:docMk/>
          <pc:sldMk cId="1530198036" sldId="510"/>
        </pc:sldMkLst>
      </pc:sldChg>
      <pc:sldChg chg="delCm">
        <pc:chgData name="LINSENMAYER Emma, EDU/ECS" userId="dee6dad9-01b1-4e1d-bb45-29945fcc759b" providerId="ADAL" clId="{84F76FED-851C-4671-89B8-DE27FD1065C7}" dt="2023-12-11T08:50:58.695" v="4"/>
        <pc:sldMkLst>
          <pc:docMk/>
          <pc:sldMk cId="4229783125" sldId="511"/>
        </pc:sldMkLst>
      </pc:sldChg>
      <pc:sldChg chg="delCm">
        <pc:chgData name="LINSENMAYER Emma, EDU/ECS" userId="dee6dad9-01b1-4e1d-bb45-29945fcc759b" providerId="ADAL" clId="{84F76FED-851C-4671-89B8-DE27FD1065C7}" dt="2023-12-11T08:51:49.223" v="10"/>
        <pc:sldMkLst>
          <pc:docMk/>
          <pc:sldMk cId="15999007" sldId="526"/>
        </pc:sldMkLst>
      </pc:sldChg>
      <pc:sldChg chg="modSp mod">
        <pc:chgData name="LINSENMAYER Emma, EDU/ECS" userId="dee6dad9-01b1-4e1d-bb45-29945fcc759b" providerId="ADAL" clId="{84F76FED-851C-4671-89B8-DE27FD1065C7}" dt="2023-12-11T08:51:14.936" v="6" actId="1076"/>
        <pc:sldMkLst>
          <pc:docMk/>
          <pc:sldMk cId="1581572792" sldId="528"/>
        </pc:sldMkLst>
        <pc:grpChg chg="mod">
          <ac:chgData name="LINSENMAYER Emma, EDU/ECS" userId="dee6dad9-01b1-4e1d-bb45-29945fcc759b" providerId="ADAL" clId="{84F76FED-851C-4671-89B8-DE27FD1065C7}" dt="2023-12-11T08:51:14.936" v="6" actId="1076"/>
          <ac:grpSpMkLst>
            <pc:docMk/>
            <pc:sldMk cId="1581572792" sldId="528"/>
            <ac:grpSpMk id="2" creationId="{5128105B-90A8-1B53-2DCD-0286F85D118E}"/>
          </ac:grpSpMkLst>
        </pc:grpChg>
      </pc:sldChg>
    </pc:docChg>
  </pc:docChgLst>
  <pc:docChgLst>
    <pc:chgData name="VINJAMURI Sruthi Ranjani, EDU/ECS" userId="5e80b890-5cd9-40f1-aacf-815e432b53fb" providerId="ADAL" clId="{118D1220-2D72-4AA1-96F9-6A4BB1529CF0}"/>
    <pc:docChg chg="modSld">
      <pc:chgData name="VINJAMURI Sruthi Ranjani, EDU/ECS" userId="5e80b890-5cd9-40f1-aacf-815e432b53fb" providerId="ADAL" clId="{118D1220-2D72-4AA1-96F9-6A4BB1529CF0}" dt="2023-11-14T14:56:10.246" v="0" actId="166"/>
      <pc:docMkLst>
        <pc:docMk/>
      </pc:docMkLst>
      <pc:sldChg chg="modSp mod">
        <pc:chgData name="VINJAMURI Sruthi Ranjani, EDU/ECS" userId="5e80b890-5cd9-40f1-aacf-815e432b53fb" providerId="ADAL" clId="{118D1220-2D72-4AA1-96F9-6A4BB1529CF0}" dt="2023-11-14T14:56:10.246" v="0" actId="166"/>
        <pc:sldMkLst>
          <pc:docMk/>
          <pc:sldMk cId="1181649872" sldId="487"/>
        </pc:sldMkLst>
        <pc:picChg chg="ord">
          <ac:chgData name="VINJAMURI Sruthi Ranjani, EDU/ECS" userId="5e80b890-5cd9-40f1-aacf-815e432b53fb" providerId="ADAL" clId="{118D1220-2D72-4AA1-96F9-6A4BB1529CF0}" dt="2023-11-14T14:56:10.246" v="0" actId="166"/>
          <ac:picMkLst>
            <pc:docMk/>
            <pc:sldMk cId="1181649872" sldId="487"/>
            <ac:picMk id="18" creationId="{352F629A-C239-7827-F20B-42BE7288BBAB}"/>
          </ac:picMkLst>
        </pc:picChg>
      </pc:sldChg>
    </pc:docChg>
  </pc:docChgLst>
  <pc:docChgLst>
    <pc:chgData name="LINSENMAYER Emma, EDU/ECS" userId="dee6dad9-01b1-4e1d-bb45-29945fcc759b" providerId="ADAL" clId="{18F31532-6235-4416-AB6D-5396381A7B66}"/>
    <pc:docChg chg="undo custSel delSld modSld">
      <pc:chgData name="LINSENMAYER Emma, EDU/ECS" userId="dee6dad9-01b1-4e1d-bb45-29945fcc759b" providerId="ADAL" clId="{18F31532-6235-4416-AB6D-5396381A7B66}" dt="2023-12-05T00:55:36.961" v="1190"/>
      <pc:docMkLst>
        <pc:docMk/>
      </pc:docMkLst>
      <pc:sldChg chg="modSp addCm delCm modCm">
        <pc:chgData name="LINSENMAYER Emma, EDU/ECS" userId="dee6dad9-01b1-4e1d-bb45-29945fcc759b" providerId="ADAL" clId="{18F31532-6235-4416-AB6D-5396381A7B66}" dt="2023-12-05T00:51:09.272" v="1155"/>
        <pc:sldMkLst>
          <pc:docMk/>
          <pc:sldMk cId="3876908600" sldId="415"/>
        </pc:sldMkLst>
        <pc:spChg chg="mod">
          <ac:chgData name="LINSENMAYER Emma, EDU/ECS" userId="dee6dad9-01b1-4e1d-bb45-29945fcc759b" providerId="ADAL" clId="{18F31532-6235-4416-AB6D-5396381A7B66}" dt="2023-12-05T00:51:00.883" v="1152" actId="20577"/>
          <ac:spMkLst>
            <pc:docMk/>
            <pc:sldMk cId="3876908600" sldId="415"/>
            <ac:spMk id="13" creationId="{3135B465-1610-A577-BA77-F14028837AC2}"/>
          </ac:spMkLst>
        </pc:spChg>
      </pc:sldChg>
      <pc:sldChg chg="delCm">
        <pc:chgData name="LINSENMAYER Emma, EDU/ECS" userId="dee6dad9-01b1-4e1d-bb45-29945fcc759b" providerId="ADAL" clId="{18F31532-6235-4416-AB6D-5396381A7B66}" dt="2023-12-01T15:54:45.493" v="2"/>
        <pc:sldMkLst>
          <pc:docMk/>
          <pc:sldMk cId="1133371320" sldId="416"/>
        </pc:sldMkLst>
      </pc:sldChg>
      <pc:sldChg chg="delCm">
        <pc:chgData name="LINSENMAYER Emma, EDU/ECS" userId="dee6dad9-01b1-4e1d-bb45-29945fcc759b" providerId="ADAL" clId="{18F31532-6235-4416-AB6D-5396381A7B66}" dt="2023-12-01T15:54:23.511" v="1"/>
        <pc:sldMkLst>
          <pc:docMk/>
          <pc:sldMk cId="2625838188" sldId="424"/>
        </pc:sldMkLst>
      </pc:sldChg>
      <pc:sldChg chg="addCm">
        <pc:chgData name="LINSENMAYER Emma, EDU/ECS" userId="dee6dad9-01b1-4e1d-bb45-29945fcc759b" providerId="ADAL" clId="{18F31532-6235-4416-AB6D-5396381A7B66}" dt="2023-12-05T00:55:36.961" v="1190"/>
        <pc:sldMkLst>
          <pc:docMk/>
          <pc:sldMk cId="4269726723" sldId="436"/>
        </pc:sldMkLst>
      </pc:sldChg>
      <pc:sldChg chg="modSp mod modCm">
        <pc:chgData name="LINSENMAYER Emma, EDU/ECS" userId="dee6dad9-01b1-4e1d-bb45-29945fcc759b" providerId="ADAL" clId="{18F31532-6235-4416-AB6D-5396381A7B66}" dt="2023-12-01T15:56:25.408" v="208" actId="20577"/>
        <pc:sldMkLst>
          <pc:docMk/>
          <pc:sldMk cId="2186893365" sldId="455"/>
        </pc:sldMkLst>
        <pc:spChg chg="mod">
          <ac:chgData name="LINSENMAYER Emma, EDU/ECS" userId="dee6dad9-01b1-4e1d-bb45-29945fcc759b" providerId="ADAL" clId="{18F31532-6235-4416-AB6D-5396381A7B66}" dt="2023-12-01T15:56:25.408" v="208" actId="20577"/>
          <ac:spMkLst>
            <pc:docMk/>
            <pc:sldMk cId="2186893365" sldId="455"/>
            <ac:spMk id="2" creationId="{950DB28A-1993-93C0-92A2-E58F411A08ED}"/>
          </ac:spMkLst>
        </pc:spChg>
      </pc:sldChg>
      <pc:sldChg chg="modCm">
        <pc:chgData name="LINSENMAYER Emma, EDU/ECS" userId="dee6dad9-01b1-4e1d-bb45-29945fcc759b" providerId="ADAL" clId="{18F31532-6235-4416-AB6D-5396381A7B66}" dt="2023-12-05T00:55:24.216" v="1189"/>
        <pc:sldMkLst>
          <pc:docMk/>
          <pc:sldMk cId="2809597352" sldId="465"/>
        </pc:sldMkLst>
      </pc:sldChg>
      <pc:sldChg chg="modSp mod modCm">
        <pc:chgData name="LINSENMAYER Emma, EDU/ECS" userId="dee6dad9-01b1-4e1d-bb45-29945fcc759b" providerId="ADAL" clId="{18F31532-6235-4416-AB6D-5396381A7B66}" dt="2023-12-05T00:49:57.965" v="1112"/>
        <pc:sldMkLst>
          <pc:docMk/>
          <pc:sldMk cId="515873706" sldId="466"/>
        </pc:sldMkLst>
        <pc:spChg chg="mod">
          <ac:chgData name="LINSENMAYER Emma, EDU/ECS" userId="dee6dad9-01b1-4e1d-bb45-29945fcc759b" providerId="ADAL" clId="{18F31532-6235-4416-AB6D-5396381A7B66}" dt="2023-12-05T00:49:45.985" v="1109" actId="1076"/>
          <ac:spMkLst>
            <pc:docMk/>
            <pc:sldMk cId="515873706" sldId="466"/>
            <ac:spMk id="2" creationId="{52F60BF6-C55C-5B5C-B4D2-C8985695E653}"/>
          </ac:spMkLst>
        </pc:spChg>
        <pc:spChg chg="mod">
          <ac:chgData name="LINSENMAYER Emma, EDU/ECS" userId="dee6dad9-01b1-4e1d-bb45-29945fcc759b" providerId="ADAL" clId="{18F31532-6235-4416-AB6D-5396381A7B66}" dt="2023-12-05T00:49:42.495" v="1108" actId="1076"/>
          <ac:spMkLst>
            <pc:docMk/>
            <pc:sldMk cId="515873706" sldId="466"/>
            <ac:spMk id="7" creationId="{66D7721D-6726-05A8-D0B1-6303586C3DE5}"/>
          </ac:spMkLst>
        </pc:spChg>
        <pc:spChg chg="mod">
          <ac:chgData name="LINSENMAYER Emma, EDU/ECS" userId="dee6dad9-01b1-4e1d-bb45-29945fcc759b" providerId="ADAL" clId="{18F31532-6235-4416-AB6D-5396381A7B66}" dt="2023-12-05T00:49:36.915" v="1107" actId="1076"/>
          <ac:spMkLst>
            <pc:docMk/>
            <pc:sldMk cId="515873706" sldId="466"/>
            <ac:spMk id="8" creationId="{E080EAD7-A9A9-9776-1FE9-BB47AD9884CE}"/>
          </ac:spMkLst>
        </pc:spChg>
        <pc:spChg chg="mod">
          <ac:chgData name="LINSENMAYER Emma, EDU/ECS" userId="dee6dad9-01b1-4e1d-bb45-29945fcc759b" providerId="ADAL" clId="{18F31532-6235-4416-AB6D-5396381A7B66}" dt="2023-12-05T00:49:50.074" v="1110" actId="1076"/>
          <ac:spMkLst>
            <pc:docMk/>
            <pc:sldMk cId="515873706" sldId="466"/>
            <ac:spMk id="9" creationId="{E6807944-ACC1-4BEC-2900-27C4D54D8BB8}"/>
          </ac:spMkLst>
        </pc:spChg>
        <pc:picChg chg="mod">
          <ac:chgData name="LINSENMAYER Emma, EDU/ECS" userId="dee6dad9-01b1-4e1d-bb45-29945fcc759b" providerId="ADAL" clId="{18F31532-6235-4416-AB6D-5396381A7B66}" dt="2023-12-05T00:49:52.725" v="1111" actId="1076"/>
          <ac:picMkLst>
            <pc:docMk/>
            <pc:sldMk cId="515873706" sldId="466"/>
            <ac:picMk id="13" creationId="{4B24ABDD-95CE-75D8-58E2-0AC559F69C3B}"/>
          </ac:picMkLst>
        </pc:picChg>
      </pc:sldChg>
      <pc:sldChg chg="modCm">
        <pc:chgData name="LINSENMAYER Emma, EDU/ECS" userId="dee6dad9-01b1-4e1d-bb45-29945fcc759b" providerId="ADAL" clId="{18F31532-6235-4416-AB6D-5396381A7B66}" dt="2023-12-05T00:53:31.178" v="1158"/>
        <pc:sldMkLst>
          <pc:docMk/>
          <pc:sldMk cId="4063370236" sldId="488"/>
        </pc:sldMkLst>
      </pc:sldChg>
      <pc:sldChg chg="delCm">
        <pc:chgData name="LINSENMAYER Emma, EDU/ECS" userId="dee6dad9-01b1-4e1d-bb45-29945fcc759b" providerId="ADAL" clId="{18F31532-6235-4416-AB6D-5396381A7B66}" dt="2023-12-01T15:54:13.837" v="0"/>
        <pc:sldMkLst>
          <pc:docMk/>
          <pc:sldMk cId="2885264320" sldId="494"/>
        </pc:sldMkLst>
      </pc:sldChg>
      <pc:sldChg chg="modSp mod">
        <pc:chgData name="LINSENMAYER Emma, EDU/ECS" userId="dee6dad9-01b1-4e1d-bb45-29945fcc759b" providerId="ADAL" clId="{18F31532-6235-4416-AB6D-5396381A7B66}" dt="2023-12-05T00:54:58.112" v="1188" actId="20577"/>
        <pc:sldMkLst>
          <pc:docMk/>
          <pc:sldMk cId="4109696765" sldId="497"/>
        </pc:sldMkLst>
        <pc:spChg chg="mod">
          <ac:chgData name="LINSENMAYER Emma, EDU/ECS" userId="dee6dad9-01b1-4e1d-bb45-29945fcc759b" providerId="ADAL" clId="{18F31532-6235-4416-AB6D-5396381A7B66}" dt="2023-12-05T00:54:58.112" v="1188" actId="20577"/>
          <ac:spMkLst>
            <pc:docMk/>
            <pc:sldMk cId="4109696765" sldId="497"/>
            <ac:spMk id="14" creationId="{70B92EB1-7A4B-4C6C-B4D1-2E401C3AE03F}"/>
          </ac:spMkLst>
        </pc:spChg>
      </pc:sldChg>
      <pc:sldChg chg="modSp mod">
        <pc:chgData name="LINSENMAYER Emma, EDU/ECS" userId="dee6dad9-01b1-4e1d-bb45-29945fcc759b" providerId="ADAL" clId="{18F31532-6235-4416-AB6D-5396381A7B66}" dt="2023-12-05T00:54:50.835" v="1174" actId="20577"/>
        <pc:sldMkLst>
          <pc:docMk/>
          <pc:sldMk cId="40361137" sldId="498"/>
        </pc:sldMkLst>
        <pc:spChg chg="mod">
          <ac:chgData name="LINSENMAYER Emma, EDU/ECS" userId="dee6dad9-01b1-4e1d-bb45-29945fcc759b" providerId="ADAL" clId="{18F31532-6235-4416-AB6D-5396381A7B66}" dt="2023-12-05T00:54:50.835" v="1174" actId="20577"/>
          <ac:spMkLst>
            <pc:docMk/>
            <pc:sldMk cId="40361137" sldId="498"/>
            <ac:spMk id="14" creationId="{70B92EB1-7A4B-4C6C-B4D1-2E401C3AE03F}"/>
          </ac:spMkLst>
        </pc:spChg>
      </pc:sldChg>
      <pc:sldChg chg="modCm">
        <pc:chgData name="LINSENMAYER Emma, EDU/ECS" userId="dee6dad9-01b1-4e1d-bb45-29945fcc759b" providerId="ADAL" clId="{18F31532-6235-4416-AB6D-5396381A7B66}" dt="2023-12-05T00:52:00.436" v="1156"/>
        <pc:sldMkLst>
          <pc:docMk/>
          <pc:sldMk cId="1530198036" sldId="510"/>
        </pc:sldMkLst>
      </pc:sldChg>
      <pc:sldChg chg="del">
        <pc:chgData name="LINSENMAYER Emma, EDU/ECS" userId="dee6dad9-01b1-4e1d-bb45-29945fcc759b" providerId="ADAL" clId="{18F31532-6235-4416-AB6D-5396381A7B66}" dt="2023-12-01T15:56:28.557" v="209" actId="47"/>
        <pc:sldMkLst>
          <pc:docMk/>
          <pc:sldMk cId="4099360331" sldId="513"/>
        </pc:sldMkLst>
      </pc:sldChg>
      <pc:sldChg chg="del">
        <pc:chgData name="LINSENMAYER Emma, EDU/ECS" userId="dee6dad9-01b1-4e1d-bb45-29945fcc759b" providerId="ADAL" clId="{18F31532-6235-4416-AB6D-5396381A7B66}" dt="2023-12-01T15:56:31.611" v="210" actId="47"/>
        <pc:sldMkLst>
          <pc:docMk/>
          <pc:sldMk cId="3631943895" sldId="514"/>
        </pc:sldMkLst>
      </pc:sldChg>
      <pc:sldChg chg="modSp mod">
        <pc:chgData name="LINSENMAYER Emma, EDU/ECS" userId="dee6dad9-01b1-4e1d-bb45-29945fcc759b" providerId="ADAL" clId="{18F31532-6235-4416-AB6D-5396381A7B66}" dt="2023-12-01T15:57:08.183" v="212" actId="1076"/>
        <pc:sldMkLst>
          <pc:docMk/>
          <pc:sldMk cId="2153153274" sldId="515"/>
        </pc:sldMkLst>
        <pc:spChg chg="mod">
          <ac:chgData name="LINSENMAYER Emma, EDU/ECS" userId="dee6dad9-01b1-4e1d-bb45-29945fcc759b" providerId="ADAL" clId="{18F31532-6235-4416-AB6D-5396381A7B66}" dt="2023-12-01T15:57:08.183" v="212" actId="1076"/>
          <ac:spMkLst>
            <pc:docMk/>
            <pc:sldMk cId="2153153274" sldId="515"/>
            <ac:spMk id="14" creationId="{2651E6B0-2A4C-7FF5-2DB1-6A99DD778F4E}"/>
          </ac:spMkLst>
        </pc:spChg>
      </pc:sldChg>
      <pc:sldChg chg="del">
        <pc:chgData name="LINSENMAYER Emma, EDU/ECS" userId="dee6dad9-01b1-4e1d-bb45-29945fcc759b" providerId="ADAL" clId="{18F31532-6235-4416-AB6D-5396381A7B66}" dt="2023-12-05T00:50:12.468" v="1113" actId="47"/>
        <pc:sldMkLst>
          <pc:docMk/>
          <pc:sldMk cId="3583709289" sldId="517"/>
        </pc:sldMkLst>
      </pc:sldChg>
      <pc:sldChg chg="addCm">
        <pc:chgData name="LINSENMAYER Emma, EDU/ECS" userId="dee6dad9-01b1-4e1d-bb45-29945fcc759b" providerId="ADAL" clId="{18F31532-6235-4416-AB6D-5396381A7B66}" dt="2023-12-05T00:54:27.555" v="1160"/>
        <pc:sldMkLst>
          <pc:docMk/>
          <pc:sldMk cId="154466950" sldId="518"/>
        </pc:sldMkLst>
      </pc:sldChg>
      <pc:sldChg chg="addCm">
        <pc:chgData name="LINSENMAYER Emma, EDU/ECS" userId="dee6dad9-01b1-4e1d-bb45-29945fcc759b" providerId="ADAL" clId="{18F31532-6235-4416-AB6D-5396381A7B66}" dt="2023-12-05T00:53:00.866" v="1157"/>
        <pc:sldMkLst>
          <pc:docMk/>
          <pc:sldMk cId="764748335" sldId="522"/>
        </pc:sldMkLst>
      </pc:sldChg>
      <pc:sldChg chg="addCm">
        <pc:chgData name="LINSENMAYER Emma, EDU/ECS" userId="dee6dad9-01b1-4e1d-bb45-29945fcc759b" providerId="ADAL" clId="{18F31532-6235-4416-AB6D-5396381A7B66}" dt="2023-12-05T00:53:57.668" v="1159"/>
        <pc:sldMkLst>
          <pc:docMk/>
          <pc:sldMk cId="15999007" sldId="526"/>
        </pc:sldMkLst>
      </pc:sldChg>
    </pc:docChg>
  </pc:docChgLst>
  <pc:docChgLst>
    <pc:chgData name="LINSENMAYER Emma, EDU/ECS" userId="S::emma.linsenmayer@oecd.org::dee6dad9-01b1-4e1d-bb45-29945fcc759b" providerId="AD" clId="Web-{E439A534-7500-6E13-8D61-1C4C6A7DD5E2}"/>
    <pc:docChg chg="modSld">
      <pc:chgData name="LINSENMAYER Emma, EDU/ECS" userId="S::emma.linsenmayer@oecd.org::dee6dad9-01b1-4e1d-bb45-29945fcc759b" providerId="AD" clId="Web-{E439A534-7500-6E13-8D61-1C4C6A7DD5E2}" dt="2023-10-19T09:33:33.050" v="13" actId="1076"/>
      <pc:docMkLst>
        <pc:docMk/>
      </pc:docMkLst>
      <pc:sldChg chg="addSp delSp modSp delAnim delCm modCm">
        <pc:chgData name="LINSENMAYER Emma, EDU/ECS" userId="S::emma.linsenmayer@oecd.org::dee6dad9-01b1-4e1d-bb45-29945fcc759b" providerId="AD" clId="Web-{E439A534-7500-6E13-8D61-1C4C6A7DD5E2}" dt="2023-10-19T09:33:33.050" v="13" actId="1076"/>
        <pc:sldMkLst>
          <pc:docMk/>
          <pc:sldMk cId="757055050" sldId="444"/>
        </pc:sldMkLst>
        <pc:spChg chg="mod">
          <ac:chgData name="LINSENMAYER Emma, EDU/ECS" userId="S::emma.linsenmayer@oecd.org::dee6dad9-01b1-4e1d-bb45-29945fcc759b" providerId="AD" clId="Web-{E439A534-7500-6E13-8D61-1C4C6A7DD5E2}" dt="2023-10-19T09:30:58.892" v="4" actId="20577"/>
          <ac:spMkLst>
            <pc:docMk/>
            <pc:sldMk cId="757055050" sldId="444"/>
            <ac:spMk id="14" creationId="{BF063674-9363-7E30-66A5-B287F85C8F89}"/>
          </ac:spMkLst>
        </pc:spChg>
        <pc:picChg chg="add mod">
          <ac:chgData name="LINSENMAYER Emma, EDU/ECS" userId="S::emma.linsenmayer@oecd.org::dee6dad9-01b1-4e1d-bb45-29945fcc759b" providerId="AD" clId="Web-{E439A534-7500-6E13-8D61-1C4C6A7DD5E2}" dt="2023-10-19T09:33:33.050" v="13" actId="1076"/>
          <ac:picMkLst>
            <pc:docMk/>
            <pc:sldMk cId="757055050" sldId="444"/>
            <ac:picMk id="2" creationId="{DC89159A-6C67-BBD9-FBBF-0A768FCB08A8}"/>
          </ac:picMkLst>
        </pc:picChg>
        <pc:picChg chg="del">
          <ac:chgData name="LINSENMAYER Emma, EDU/ECS" userId="S::emma.linsenmayer@oecd.org::dee6dad9-01b1-4e1d-bb45-29945fcc759b" providerId="AD" clId="Web-{E439A534-7500-6E13-8D61-1C4C6A7DD5E2}" dt="2023-10-19T09:33:10.425" v="6"/>
          <ac:picMkLst>
            <pc:docMk/>
            <pc:sldMk cId="757055050" sldId="444"/>
            <ac:picMk id="17" creationId="{6F4AB114-9B3B-7BF5-8E8D-62E656141B03}"/>
          </ac:picMkLst>
        </pc:picChg>
      </pc:sldChg>
      <pc:sldChg chg="delCm">
        <pc:chgData name="LINSENMAYER Emma, EDU/ECS" userId="S::emma.linsenmayer@oecd.org::dee6dad9-01b1-4e1d-bb45-29945fcc759b" providerId="AD" clId="Web-{E439A534-7500-6E13-8D61-1C4C6A7DD5E2}" dt="2023-10-19T09:30:31.798" v="0"/>
        <pc:sldMkLst>
          <pc:docMk/>
          <pc:sldMk cId="2852698238" sldId="504"/>
        </pc:sldMkLst>
      </pc:sldChg>
    </pc:docChg>
  </pc:docChgLst>
  <pc:docChgLst>
    <pc:chgData name="LINSENMAYER Emma, EDU/ECS" userId="dee6dad9-01b1-4e1d-bb45-29945fcc759b" providerId="ADAL" clId="{0999ED4B-2514-4EA6-8269-263C57DAF48B}"/>
    <pc:docChg chg="undo custSel modSld">
      <pc:chgData name="LINSENMAYER Emma, EDU/ECS" userId="dee6dad9-01b1-4e1d-bb45-29945fcc759b" providerId="ADAL" clId="{0999ED4B-2514-4EA6-8269-263C57DAF48B}" dt="2023-12-06T15:49:51.122" v="112" actId="2056"/>
      <pc:docMkLst>
        <pc:docMk/>
      </pc:docMkLst>
      <pc:sldChg chg="modSp">
        <pc:chgData name="LINSENMAYER Emma, EDU/ECS" userId="dee6dad9-01b1-4e1d-bb45-29945fcc759b" providerId="ADAL" clId="{0999ED4B-2514-4EA6-8269-263C57DAF48B}" dt="2023-12-06T15:42:45.716" v="111" actId="1036"/>
        <pc:sldMkLst>
          <pc:docMk/>
          <pc:sldMk cId="1181649872" sldId="487"/>
        </pc:sldMkLst>
        <pc:spChg chg="mod">
          <ac:chgData name="LINSENMAYER Emma, EDU/ECS" userId="dee6dad9-01b1-4e1d-bb45-29945fcc759b" providerId="ADAL" clId="{0999ED4B-2514-4EA6-8269-263C57DAF48B}" dt="2023-12-06T15:42:45.716" v="111" actId="1036"/>
          <ac:spMkLst>
            <pc:docMk/>
            <pc:sldMk cId="1181649872" sldId="487"/>
            <ac:spMk id="8" creationId="{E080EAD7-A9A9-9776-1FE9-BB47AD9884CE}"/>
          </ac:spMkLst>
        </pc:spChg>
        <pc:spChg chg="mod">
          <ac:chgData name="LINSENMAYER Emma, EDU/ECS" userId="dee6dad9-01b1-4e1d-bb45-29945fcc759b" providerId="ADAL" clId="{0999ED4B-2514-4EA6-8269-263C57DAF48B}" dt="2023-12-06T15:42:42.905" v="110" actId="208"/>
          <ac:spMkLst>
            <pc:docMk/>
            <pc:sldMk cId="1181649872" sldId="487"/>
            <ac:spMk id="29" creationId="{0B840FC2-FA3E-04FE-C971-30CFD978BDBC}"/>
          </ac:spMkLst>
        </pc:spChg>
        <pc:spChg chg="mod">
          <ac:chgData name="LINSENMAYER Emma, EDU/ECS" userId="dee6dad9-01b1-4e1d-bb45-29945fcc759b" providerId="ADAL" clId="{0999ED4B-2514-4EA6-8269-263C57DAF48B}" dt="2023-12-06T15:42:42.905" v="110" actId="208"/>
          <ac:spMkLst>
            <pc:docMk/>
            <pc:sldMk cId="1181649872" sldId="487"/>
            <ac:spMk id="30" creationId="{C1F349C7-5325-BF61-7E69-E85EA17A35FA}"/>
          </ac:spMkLst>
        </pc:spChg>
      </pc:sldChg>
      <pc:sldChg chg="addSp delSp modSp mod modCm">
        <pc:chgData name="LINSENMAYER Emma, EDU/ECS" userId="dee6dad9-01b1-4e1d-bb45-29945fcc759b" providerId="ADAL" clId="{0999ED4B-2514-4EA6-8269-263C57DAF48B}" dt="2023-12-06T15:37:39.846" v="76" actId="1076"/>
        <pc:sldMkLst>
          <pc:docMk/>
          <pc:sldMk cId="2434043905" sldId="508"/>
        </pc:sldMkLst>
        <pc:spChg chg="add del">
          <ac:chgData name="LINSENMAYER Emma, EDU/ECS" userId="dee6dad9-01b1-4e1d-bb45-29945fcc759b" providerId="ADAL" clId="{0999ED4B-2514-4EA6-8269-263C57DAF48B}" dt="2023-12-06T15:32:24.541" v="6" actId="478"/>
          <ac:spMkLst>
            <pc:docMk/>
            <pc:sldMk cId="2434043905" sldId="508"/>
            <ac:spMk id="2" creationId="{185DB17D-431D-19E7-AABE-782741EE5BD9}"/>
          </ac:spMkLst>
        </pc:spChg>
        <pc:spChg chg="add mod">
          <ac:chgData name="LINSENMAYER Emma, EDU/ECS" userId="dee6dad9-01b1-4e1d-bb45-29945fcc759b" providerId="ADAL" clId="{0999ED4B-2514-4EA6-8269-263C57DAF48B}" dt="2023-12-06T15:37:39.846" v="76" actId="1076"/>
          <ac:spMkLst>
            <pc:docMk/>
            <pc:sldMk cId="2434043905" sldId="508"/>
            <ac:spMk id="9" creationId="{E5FC5423-E03A-228D-6453-A4B9A195A2FB}"/>
          </ac:spMkLst>
        </pc:spChg>
        <pc:spChg chg="mod">
          <ac:chgData name="LINSENMAYER Emma, EDU/ECS" userId="dee6dad9-01b1-4e1d-bb45-29945fcc759b" providerId="ADAL" clId="{0999ED4B-2514-4EA6-8269-263C57DAF48B}" dt="2023-12-06T15:37:39.846" v="76" actId="1076"/>
          <ac:spMkLst>
            <pc:docMk/>
            <pc:sldMk cId="2434043905" sldId="508"/>
            <ac:spMk id="12" creationId="{F5E05F9B-83A4-8A95-2B0E-C48261CB2D99}"/>
          </ac:spMkLst>
        </pc:spChg>
        <pc:spChg chg="mod ord">
          <ac:chgData name="LINSENMAYER Emma, EDU/ECS" userId="dee6dad9-01b1-4e1d-bb45-29945fcc759b" providerId="ADAL" clId="{0999ED4B-2514-4EA6-8269-263C57DAF48B}" dt="2023-12-06T15:37:39.846" v="76" actId="1076"/>
          <ac:spMkLst>
            <pc:docMk/>
            <pc:sldMk cId="2434043905" sldId="508"/>
            <ac:spMk id="19" creationId="{A583853E-8F28-BCD0-2F55-C2E341B43359}"/>
          </ac:spMkLst>
        </pc:spChg>
        <pc:spChg chg="mod">
          <ac:chgData name="LINSENMAYER Emma, EDU/ECS" userId="dee6dad9-01b1-4e1d-bb45-29945fcc759b" providerId="ADAL" clId="{0999ED4B-2514-4EA6-8269-263C57DAF48B}" dt="2023-12-06T15:37:39.846" v="76" actId="1076"/>
          <ac:spMkLst>
            <pc:docMk/>
            <pc:sldMk cId="2434043905" sldId="508"/>
            <ac:spMk id="25" creationId="{3777F8AD-57CA-B41B-2502-B893F392F1DD}"/>
          </ac:spMkLst>
        </pc:spChg>
        <pc:spChg chg="mod">
          <ac:chgData name="LINSENMAYER Emma, EDU/ECS" userId="dee6dad9-01b1-4e1d-bb45-29945fcc759b" providerId="ADAL" clId="{0999ED4B-2514-4EA6-8269-263C57DAF48B}" dt="2023-12-06T15:37:39.846" v="76" actId="1076"/>
          <ac:spMkLst>
            <pc:docMk/>
            <pc:sldMk cId="2434043905" sldId="508"/>
            <ac:spMk id="26" creationId="{6CF06DC7-ADDA-A15B-37DA-164A34C6B572}"/>
          </ac:spMkLst>
        </pc:spChg>
        <pc:grpChg chg="mod">
          <ac:chgData name="LINSENMAYER Emma, EDU/ECS" userId="dee6dad9-01b1-4e1d-bb45-29945fcc759b" providerId="ADAL" clId="{0999ED4B-2514-4EA6-8269-263C57DAF48B}" dt="2023-12-06T15:37:39.846" v="76" actId="1076"/>
          <ac:grpSpMkLst>
            <pc:docMk/>
            <pc:sldMk cId="2434043905" sldId="508"/>
            <ac:grpSpMk id="7" creationId="{E7973AFE-2D03-4415-6388-2A1B4303C946}"/>
          </ac:grpSpMkLst>
        </pc:grpChg>
        <pc:picChg chg="mod">
          <ac:chgData name="LINSENMAYER Emma, EDU/ECS" userId="dee6dad9-01b1-4e1d-bb45-29945fcc759b" providerId="ADAL" clId="{0999ED4B-2514-4EA6-8269-263C57DAF48B}" dt="2023-12-06T15:37:39.846" v="76" actId="1076"/>
          <ac:picMkLst>
            <pc:docMk/>
            <pc:sldMk cId="2434043905" sldId="508"/>
            <ac:picMk id="4" creationId="{CB63EBB6-0A0A-BA1F-75C3-3208E82B1B94}"/>
          </ac:picMkLst>
        </pc:picChg>
        <pc:picChg chg="add mod">
          <ac:chgData name="LINSENMAYER Emma, EDU/ECS" userId="dee6dad9-01b1-4e1d-bb45-29945fcc759b" providerId="ADAL" clId="{0999ED4B-2514-4EA6-8269-263C57DAF48B}" dt="2023-12-06T15:37:39.846" v="76" actId="1076"/>
          <ac:picMkLst>
            <pc:docMk/>
            <pc:sldMk cId="2434043905" sldId="508"/>
            <ac:picMk id="6" creationId="{80EE32AE-FD18-FA69-7967-32D0E254AD68}"/>
          </ac:picMkLst>
        </pc:picChg>
        <pc:picChg chg="mod">
          <ac:chgData name="LINSENMAYER Emma, EDU/ECS" userId="dee6dad9-01b1-4e1d-bb45-29945fcc759b" providerId="ADAL" clId="{0999ED4B-2514-4EA6-8269-263C57DAF48B}" dt="2023-12-06T15:37:39.846" v="76" actId="1076"/>
          <ac:picMkLst>
            <pc:docMk/>
            <pc:sldMk cId="2434043905" sldId="508"/>
            <ac:picMk id="42" creationId="{6F854DA9-6203-FC63-CFD9-68403C0344ED}"/>
          </ac:picMkLst>
        </pc:picChg>
        <pc:cxnChg chg="mod">
          <ac:chgData name="LINSENMAYER Emma, EDU/ECS" userId="dee6dad9-01b1-4e1d-bb45-29945fcc759b" providerId="ADAL" clId="{0999ED4B-2514-4EA6-8269-263C57DAF48B}" dt="2023-12-06T15:37:39.846" v="76" actId="1076"/>
          <ac:cxnSpMkLst>
            <pc:docMk/>
            <pc:sldMk cId="2434043905" sldId="508"/>
            <ac:cxnSpMk id="15" creationId="{67A77285-A1FE-05B4-A5C8-2AA832B5360F}"/>
          </ac:cxnSpMkLst>
        </pc:cxnChg>
      </pc:sldChg>
      <pc:sldChg chg="addSp delSp modSp mod modCm">
        <pc:chgData name="LINSENMAYER Emma, EDU/ECS" userId="dee6dad9-01b1-4e1d-bb45-29945fcc759b" providerId="ADAL" clId="{0999ED4B-2514-4EA6-8269-263C57DAF48B}" dt="2023-12-06T15:49:51.122" v="112" actId="2056"/>
        <pc:sldMkLst>
          <pc:docMk/>
          <pc:sldMk cId="1530198036" sldId="510"/>
        </pc:sldMkLst>
        <pc:spChg chg="add del">
          <ac:chgData name="LINSENMAYER Emma, EDU/ECS" userId="dee6dad9-01b1-4e1d-bb45-29945fcc759b" providerId="ADAL" clId="{0999ED4B-2514-4EA6-8269-263C57DAF48B}" dt="2023-12-06T15:36:46.630" v="66" actId="478"/>
          <ac:spMkLst>
            <pc:docMk/>
            <pc:sldMk cId="1530198036" sldId="510"/>
            <ac:spMk id="4" creationId="{3A22B6F6-1208-18AD-92A2-998B1D79D863}"/>
          </ac:spMkLst>
        </pc:spChg>
        <pc:spChg chg="mod">
          <ac:chgData name="LINSENMAYER Emma, EDU/ECS" userId="dee6dad9-01b1-4e1d-bb45-29945fcc759b" providerId="ADAL" clId="{0999ED4B-2514-4EA6-8269-263C57DAF48B}" dt="2023-12-06T15:37:22.351" v="74" actId="1076"/>
          <ac:spMkLst>
            <pc:docMk/>
            <pc:sldMk cId="1530198036" sldId="510"/>
            <ac:spMk id="8" creationId="{E080EAD7-A9A9-9776-1FE9-BB47AD9884CE}"/>
          </ac:spMkLst>
        </pc:spChg>
        <pc:spChg chg="add mod">
          <ac:chgData name="LINSENMAYER Emma, EDU/ECS" userId="dee6dad9-01b1-4e1d-bb45-29945fcc759b" providerId="ADAL" clId="{0999ED4B-2514-4EA6-8269-263C57DAF48B}" dt="2023-12-06T15:37:52.209" v="77"/>
          <ac:spMkLst>
            <pc:docMk/>
            <pc:sldMk cId="1530198036" sldId="510"/>
            <ac:spMk id="9" creationId="{301899E2-3D0D-169D-705A-DA6B5BCC8103}"/>
          </ac:spMkLst>
        </pc:spChg>
        <pc:spChg chg="mod">
          <ac:chgData name="LINSENMAYER Emma, EDU/ECS" userId="dee6dad9-01b1-4e1d-bb45-29945fcc759b" providerId="ADAL" clId="{0999ED4B-2514-4EA6-8269-263C57DAF48B}" dt="2023-12-06T15:38:44.436" v="86" actId="1076"/>
          <ac:spMkLst>
            <pc:docMk/>
            <pc:sldMk cId="1530198036" sldId="510"/>
            <ac:spMk id="12" creationId="{F5E05F9B-83A4-8A95-2B0E-C48261CB2D99}"/>
          </ac:spMkLst>
        </pc:spChg>
        <pc:spChg chg="mod">
          <ac:chgData name="LINSENMAYER Emma, EDU/ECS" userId="dee6dad9-01b1-4e1d-bb45-29945fcc759b" providerId="ADAL" clId="{0999ED4B-2514-4EA6-8269-263C57DAF48B}" dt="2023-12-06T15:40:20.513" v="107" actId="14100"/>
          <ac:spMkLst>
            <pc:docMk/>
            <pc:sldMk cId="1530198036" sldId="510"/>
            <ac:spMk id="13" creationId="{5D9D0EFE-701A-4465-545E-95C1AE521E80}"/>
          </ac:spMkLst>
        </pc:spChg>
        <pc:spChg chg="mod">
          <ac:chgData name="LINSENMAYER Emma, EDU/ECS" userId="dee6dad9-01b1-4e1d-bb45-29945fcc759b" providerId="ADAL" clId="{0999ED4B-2514-4EA6-8269-263C57DAF48B}" dt="2023-12-06T15:40:20.513" v="107" actId="14100"/>
          <ac:spMkLst>
            <pc:docMk/>
            <pc:sldMk cId="1530198036" sldId="510"/>
            <ac:spMk id="14" creationId="{2651E6B0-2A4C-7FF5-2DB1-6A99DD778F4E}"/>
          </ac:spMkLst>
        </pc:spChg>
        <pc:spChg chg="del mod">
          <ac:chgData name="LINSENMAYER Emma, EDU/ECS" userId="dee6dad9-01b1-4e1d-bb45-29945fcc759b" providerId="ADAL" clId="{0999ED4B-2514-4EA6-8269-263C57DAF48B}" dt="2023-12-06T15:38:21.920" v="82" actId="478"/>
          <ac:spMkLst>
            <pc:docMk/>
            <pc:sldMk cId="1530198036" sldId="510"/>
            <ac:spMk id="18" creationId="{26DFBDEC-5380-2A2B-FDEC-149C540FE499}"/>
          </ac:spMkLst>
        </pc:spChg>
        <pc:spChg chg="del mod">
          <ac:chgData name="LINSENMAYER Emma, EDU/ECS" userId="dee6dad9-01b1-4e1d-bb45-29945fcc759b" providerId="ADAL" clId="{0999ED4B-2514-4EA6-8269-263C57DAF48B}" dt="2023-12-06T15:39:20.069" v="98" actId="478"/>
          <ac:spMkLst>
            <pc:docMk/>
            <pc:sldMk cId="1530198036" sldId="510"/>
            <ac:spMk id="19" creationId="{A583853E-8F28-BCD0-2F55-C2E341B43359}"/>
          </ac:spMkLst>
        </pc:spChg>
        <pc:spChg chg="add mod">
          <ac:chgData name="LINSENMAYER Emma, EDU/ECS" userId="dee6dad9-01b1-4e1d-bb45-29945fcc759b" providerId="ADAL" clId="{0999ED4B-2514-4EA6-8269-263C57DAF48B}" dt="2023-12-06T15:37:52.209" v="77"/>
          <ac:spMkLst>
            <pc:docMk/>
            <pc:sldMk cId="1530198036" sldId="510"/>
            <ac:spMk id="20" creationId="{00F20447-537A-E82C-5BC2-F965D6E2D3CB}"/>
          </ac:spMkLst>
        </pc:spChg>
        <pc:spChg chg="add mod">
          <ac:chgData name="LINSENMAYER Emma, EDU/ECS" userId="dee6dad9-01b1-4e1d-bb45-29945fcc759b" providerId="ADAL" clId="{0999ED4B-2514-4EA6-8269-263C57DAF48B}" dt="2023-12-06T15:37:52.209" v="77"/>
          <ac:spMkLst>
            <pc:docMk/>
            <pc:sldMk cId="1530198036" sldId="510"/>
            <ac:spMk id="21" creationId="{878417D8-D840-A3E8-D605-85121F579FC9}"/>
          </ac:spMkLst>
        </pc:spChg>
        <pc:spChg chg="mod">
          <ac:chgData name="LINSENMAYER Emma, EDU/ECS" userId="dee6dad9-01b1-4e1d-bb45-29945fcc759b" providerId="ADAL" clId="{0999ED4B-2514-4EA6-8269-263C57DAF48B}" dt="2023-12-06T15:37:52.209" v="77"/>
          <ac:spMkLst>
            <pc:docMk/>
            <pc:sldMk cId="1530198036" sldId="510"/>
            <ac:spMk id="23" creationId="{48A68E1D-3905-EDD6-20B9-3238E853A54E}"/>
          </ac:spMkLst>
        </pc:spChg>
        <pc:spChg chg="mod">
          <ac:chgData name="LINSENMAYER Emma, EDU/ECS" userId="dee6dad9-01b1-4e1d-bb45-29945fcc759b" providerId="ADAL" clId="{0999ED4B-2514-4EA6-8269-263C57DAF48B}" dt="2023-12-06T15:37:52.209" v="77"/>
          <ac:spMkLst>
            <pc:docMk/>
            <pc:sldMk cId="1530198036" sldId="510"/>
            <ac:spMk id="24" creationId="{7EBBDB8B-5DB2-5DD1-9E90-8E678AAF699E}"/>
          </ac:spMkLst>
        </pc:spChg>
        <pc:spChg chg="del mod">
          <ac:chgData name="LINSENMAYER Emma, EDU/ECS" userId="dee6dad9-01b1-4e1d-bb45-29945fcc759b" providerId="ADAL" clId="{0999ED4B-2514-4EA6-8269-263C57DAF48B}" dt="2023-12-06T15:38:23.780" v="83" actId="478"/>
          <ac:spMkLst>
            <pc:docMk/>
            <pc:sldMk cId="1530198036" sldId="510"/>
            <ac:spMk id="25" creationId="{3777F8AD-57CA-B41B-2502-B893F392F1DD}"/>
          </ac:spMkLst>
        </pc:spChg>
        <pc:spChg chg="del">
          <ac:chgData name="LINSENMAYER Emma, EDU/ECS" userId="dee6dad9-01b1-4e1d-bb45-29945fcc759b" providerId="ADAL" clId="{0999ED4B-2514-4EA6-8269-263C57DAF48B}" dt="2023-12-06T15:38:20.300" v="81" actId="478"/>
          <ac:spMkLst>
            <pc:docMk/>
            <pc:sldMk cId="1530198036" sldId="510"/>
            <ac:spMk id="26" creationId="{6CF06DC7-ADDA-A15B-37DA-164A34C6B572}"/>
          </ac:spMkLst>
        </pc:spChg>
        <pc:spChg chg="mod">
          <ac:chgData name="LINSENMAYER Emma, EDU/ECS" userId="dee6dad9-01b1-4e1d-bb45-29945fcc759b" providerId="ADAL" clId="{0999ED4B-2514-4EA6-8269-263C57DAF48B}" dt="2023-12-06T15:40:20.513" v="107" actId="14100"/>
          <ac:spMkLst>
            <pc:docMk/>
            <pc:sldMk cId="1530198036" sldId="510"/>
            <ac:spMk id="28" creationId="{40FB0C4C-DA9D-64CC-74E8-CB5183DEE89F}"/>
          </ac:spMkLst>
        </pc:spChg>
        <pc:spChg chg="mod">
          <ac:chgData name="LINSENMAYER Emma, EDU/ECS" userId="dee6dad9-01b1-4e1d-bb45-29945fcc759b" providerId="ADAL" clId="{0999ED4B-2514-4EA6-8269-263C57DAF48B}" dt="2023-12-06T15:40:20.513" v="107" actId="14100"/>
          <ac:spMkLst>
            <pc:docMk/>
            <pc:sldMk cId="1530198036" sldId="510"/>
            <ac:spMk id="29" creationId="{6B88C9F9-97B5-E5C9-395E-1DD8E4DFBC0B}"/>
          </ac:spMkLst>
        </pc:spChg>
        <pc:spChg chg="add mod">
          <ac:chgData name="LINSENMAYER Emma, EDU/ECS" userId="dee6dad9-01b1-4e1d-bb45-29945fcc759b" providerId="ADAL" clId="{0999ED4B-2514-4EA6-8269-263C57DAF48B}" dt="2023-12-06T15:37:52.209" v="77"/>
          <ac:spMkLst>
            <pc:docMk/>
            <pc:sldMk cId="1530198036" sldId="510"/>
            <ac:spMk id="36" creationId="{BFE5FFB9-47EC-E0FE-66A4-E653F51C12FA}"/>
          </ac:spMkLst>
        </pc:spChg>
        <pc:spChg chg="add mod">
          <ac:chgData name="LINSENMAYER Emma, EDU/ECS" userId="dee6dad9-01b1-4e1d-bb45-29945fcc759b" providerId="ADAL" clId="{0999ED4B-2514-4EA6-8269-263C57DAF48B}" dt="2023-12-06T15:37:52.209" v="77"/>
          <ac:spMkLst>
            <pc:docMk/>
            <pc:sldMk cId="1530198036" sldId="510"/>
            <ac:spMk id="37" creationId="{77705731-D413-7294-4610-771752DCFC21}"/>
          </ac:spMkLst>
        </pc:spChg>
        <pc:grpChg chg="mod">
          <ac:chgData name="LINSENMAYER Emma, EDU/ECS" userId="dee6dad9-01b1-4e1d-bb45-29945fcc759b" providerId="ADAL" clId="{0999ED4B-2514-4EA6-8269-263C57DAF48B}" dt="2023-12-06T15:40:20.513" v="107" actId="14100"/>
          <ac:grpSpMkLst>
            <pc:docMk/>
            <pc:sldMk cId="1530198036" sldId="510"/>
            <ac:grpSpMk id="7" creationId="{E7973AFE-2D03-4415-6388-2A1B4303C946}"/>
          </ac:grpSpMkLst>
        </pc:grpChg>
        <pc:grpChg chg="mod">
          <ac:chgData name="LINSENMAYER Emma, EDU/ECS" userId="dee6dad9-01b1-4e1d-bb45-29945fcc759b" providerId="ADAL" clId="{0999ED4B-2514-4EA6-8269-263C57DAF48B}" dt="2023-12-06T15:40:20.513" v="107" actId="14100"/>
          <ac:grpSpMkLst>
            <pc:docMk/>
            <pc:sldMk cId="1530198036" sldId="510"/>
            <ac:grpSpMk id="15" creationId="{0057FBBA-8CFC-35B4-BC87-B38B1108E90E}"/>
          </ac:grpSpMkLst>
        </pc:grpChg>
        <pc:grpChg chg="mod">
          <ac:chgData name="LINSENMAYER Emma, EDU/ECS" userId="dee6dad9-01b1-4e1d-bb45-29945fcc759b" providerId="ADAL" clId="{0999ED4B-2514-4EA6-8269-263C57DAF48B}" dt="2023-12-06T15:40:20.513" v="107" actId="14100"/>
          <ac:grpSpMkLst>
            <pc:docMk/>
            <pc:sldMk cId="1530198036" sldId="510"/>
            <ac:grpSpMk id="16" creationId="{E2993EA8-0EF6-C01F-A9DE-8D7AF3F31B9E}"/>
          </ac:grpSpMkLst>
        </pc:grpChg>
        <pc:grpChg chg="add del mod">
          <ac:chgData name="LINSENMAYER Emma, EDU/ECS" userId="dee6dad9-01b1-4e1d-bb45-29945fcc759b" providerId="ADAL" clId="{0999ED4B-2514-4EA6-8269-263C57DAF48B}" dt="2023-12-06T15:38:09.533" v="79" actId="478"/>
          <ac:grpSpMkLst>
            <pc:docMk/>
            <pc:sldMk cId="1530198036" sldId="510"/>
            <ac:grpSpMk id="22" creationId="{4950EB89-879B-8798-1A51-B2EFFF34CF61}"/>
          </ac:grpSpMkLst>
        </pc:grpChg>
        <pc:grpChg chg="mod">
          <ac:chgData name="LINSENMAYER Emma, EDU/ECS" userId="dee6dad9-01b1-4e1d-bb45-29945fcc759b" providerId="ADAL" clId="{0999ED4B-2514-4EA6-8269-263C57DAF48B}" dt="2023-12-06T15:40:20.513" v="107" actId="14100"/>
          <ac:grpSpMkLst>
            <pc:docMk/>
            <pc:sldMk cId="1530198036" sldId="510"/>
            <ac:grpSpMk id="44" creationId="{278F06C1-8429-A2AA-B22F-6DEDFA1BE560}"/>
          </ac:grpSpMkLst>
        </pc:grpChg>
        <pc:picChg chg="del mod">
          <ac:chgData name="LINSENMAYER Emma, EDU/ECS" userId="dee6dad9-01b1-4e1d-bb45-29945fcc759b" providerId="ADAL" clId="{0999ED4B-2514-4EA6-8269-263C57DAF48B}" dt="2023-12-06T15:36:43.408" v="64" actId="478"/>
          <ac:picMkLst>
            <pc:docMk/>
            <pc:sldMk cId="1530198036" sldId="510"/>
            <ac:picMk id="5" creationId="{3FD79E87-1B6D-AE65-805F-37494DA9AA6C}"/>
          </ac:picMkLst>
        </pc:picChg>
        <pc:picChg chg="mod">
          <ac:chgData name="LINSENMAYER Emma, EDU/ECS" userId="dee6dad9-01b1-4e1d-bb45-29945fcc759b" providerId="ADAL" clId="{0999ED4B-2514-4EA6-8269-263C57DAF48B}" dt="2023-12-06T15:40:25.488" v="108" actId="1076"/>
          <ac:picMkLst>
            <pc:docMk/>
            <pc:sldMk cId="1530198036" sldId="510"/>
            <ac:picMk id="6" creationId="{9D4B1979-770F-4401-C7DD-174D836843E8}"/>
          </ac:picMkLst>
        </pc:picChg>
        <pc:picChg chg="add mod">
          <ac:chgData name="LINSENMAYER Emma, EDU/ECS" userId="dee6dad9-01b1-4e1d-bb45-29945fcc759b" providerId="ADAL" clId="{0999ED4B-2514-4EA6-8269-263C57DAF48B}" dt="2023-12-06T15:37:52.209" v="77"/>
          <ac:picMkLst>
            <pc:docMk/>
            <pc:sldMk cId="1530198036" sldId="510"/>
            <ac:picMk id="10" creationId="{4DCA49DD-D1FF-33F5-4C04-ED11DEC2DFE2}"/>
          </ac:picMkLst>
        </pc:picChg>
        <pc:picChg chg="mod">
          <ac:chgData name="LINSENMAYER Emma, EDU/ECS" userId="dee6dad9-01b1-4e1d-bb45-29945fcc759b" providerId="ADAL" clId="{0999ED4B-2514-4EA6-8269-263C57DAF48B}" dt="2023-12-06T15:39:32.433" v="100" actId="1076"/>
          <ac:picMkLst>
            <pc:docMk/>
            <pc:sldMk cId="1530198036" sldId="510"/>
            <ac:picMk id="11" creationId="{8B31463E-D4B8-93E1-C857-B10B92C551B1}"/>
          </ac:picMkLst>
        </pc:picChg>
        <pc:picChg chg="mod">
          <ac:chgData name="LINSENMAYER Emma, EDU/ECS" userId="dee6dad9-01b1-4e1d-bb45-29945fcc759b" providerId="ADAL" clId="{0999ED4B-2514-4EA6-8269-263C57DAF48B}" dt="2023-12-06T15:40:20.513" v="107" actId="14100"/>
          <ac:picMkLst>
            <pc:docMk/>
            <pc:sldMk cId="1530198036" sldId="510"/>
            <ac:picMk id="27" creationId="{7B517FE6-750F-4DF6-5487-AEB2574BE1A2}"/>
          </ac:picMkLst>
        </pc:picChg>
        <pc:picChg chg="mod">
          <ac:chgData name="LINSENMAYER Emma, EDU/ECS" userId="dee6dad9-01b1-4e1d-bb45-29945fcc759b" providerId="ADAL" clId="{0999ED4B-2514-4EA6-8269-263C57DAF48B}" dt="2023-12-06T15:39:53.063" v="104" actId="1076"/>
          <ac:picMkLst>
            <pc:docMk/>
            <pc:sldMk cId="1530198036" sldId="510"/>
            <ac:picMk id="32" creationId="{1555EDB5-AC6C-7B33-587D-3CBEF1937630}"/>
          </ac:picMkLst>
        </pc:picChg>
        <pc:picChg chg="add del mod">
          <ac:chgData name="LINSENMAYER Emma, EDU/ECS" userId="dee6dad9-01b1-4e1d-bb45-29945fcc759b" providerId="ADAL" clId="{0999ED4B-2514-4EA6-8269-263C57DAF48B}" dt="2023-12-06T15:38:08.493" v="78" actId="478"/>
          <ac:picMkLst>
            <pc:docMk/>
            <pc:sldMk cId="1530198036" sldId="510"/>
            <ac:picMk id="33" creationId="{89FFEE94-A42F-C7DB-8CC5-4117CD0D9678}"/>
          </ac:picMkLst>
        </pc:picChg>
        <pc:picChg chg="mod">
          <ac:chgData name="LINSENMAYER Emma, EDU/ECS" userId="dee6dad9-01b1-4e1d-bb45-29945fcc759b" providerId="ADAL" clId="{0999ED4B-2514-4EA6-8269-263C57DAF48B}" dt="2023-12-06T15:39:36.586" v="101" actId="1076"/>
          <ac:picMkLst>
            <pc:docMk/>
            <pc:sldMk cId="1530198036" sldId="510"/>
            <ac:picMk id="34" creationId="{5F6B0DD8-82A7-F080-14E3-5A6A82CD88F5}"/>
          </ac:picMkLst>
        </pc:picChg>
        <pc:picChg chg="add mod">
          <ac:chgData name="LINSENMAYER Emma, EDU/ECS" userId="dee6dad9-01b1-4e1d-bb45-29945fcc759b" providerId="ADAL" clId="{0999ED4B-2514-4EA6-8269-263C57DAF48B}" dt="2023-12-06T15:37:52.209" v="77"/>
          <ac:picMkLst>
            <pc:docMk/>
            <pc:sldMk cId="1530198036" sldId="510"/>
            <ac:picMk id="35" creationId="{8AE9815D-E7E8-65FE-8082-797CACAE9C4B}"/>
          </ac:picMkLst>
        </pc:picChg>
        <pc:cxnChg chg="mod">
          <ac:chgData name="LINSENMAYER Emma, EDU/ECS" userId="dee6dad9-01b1-4e1d-bb45-29945fcc759b" providerId="ADAL" clId="{0999ED4B-2514-4EA6-8269-263C57DAF48B}" dt="2023-12-06T15:40:20.513" v="107" actId="14100"/>
          <ac:cxnSpMkLst>
            <pc:docMk/>
            <pc:sldMk cId="1530198036" sldId="510"/>
            <ac:cxnSpMk id="30" creationId="{FD3B2C85-EB8E-66A6-32C3-D981CBEA3D55}"/>
          </ac:cxnSpMkLst>
        </pc:cxnChg>
        <pc:cxnChg chg="add del mod">
          <ac:chgData name="LINSENMAYER Emma, EDU/ECS" userId="dee6dad9-01b1-4e1d-bb45-29945fcc759b" providerId="ADAL" clId="{0999ED4B-2514-4EA6-8269-263C57DAF48B}" dt="2023-12-06T15:38:11.406" v="80" actId="478"/>
          <ac:cxnSpMkLst>
            <pc:docMk/>
            <pc:sldMk cId="1530198036" sldId="510"/>
            <ac:cxnSpMk id="31" creationId="{FBF326F0-B7E8-DA50-D305-579D16FA8FD6}"/>
          </ac:cxnSpMkLst>
        </pc:cxnChg>
      </pc:sldChg>
      <pc:sldChg chg="addSp delSp modSp mod">
        <pc:chgData name="LINSENMAYER Emma, EDU/ECS" userId="dee6dad9-01b1-4e1d-bb45-29945fcc759b" providerId="ADAL" clId="{0999ED4B-2514-4EA6-8269-263C57DAF48B}" dt="2023-12-06T15:36:11.799" v="61" actId="1076"/>
        <pc:sldMkLst>
          <pc:docMk/>
          <pc:sldMk cId="4229783125" sldId="511"/>
        </pc:sldMkLst>
        <pc:spChg chg="add del mod">
          <ac:chgData name="LINSENMAYER Emma, EDU/ECS" userId="dee6dad9-01b1-4e1d-bb45-29945fcc759b" providerId="ADAL" clId="{0999ED4B-2514-4EA6-8269-263C57DAF48B}" dt="2023-12-06T15:35:06.089" v="45" actId="478"/>
          <ac:spMkLst>
            <pc:docMk/>
            <pc:sldMk cId="4229783125" sldId="511"/>
            <ac:spMk id="6" creationId="{26117FDC-0DC3-A2B6-84F2-315B8709B05D}"/>
          </ac:spMkLst>
        </pc:spChg>
        <pc:spChg chg="mod">
          <ac:chgData name="LINSENMAYER Emma, EDU/ECS" userId="dee6dad9-01b1-4e1d-bb45-29945fcc759b" providerId="ADAL" clId="{0999ED4B-2514-4EA6-8269-263C57DAF48B}" dt="2023-12-06T15:35:21.444" v="51" actId="1076"/>
          <ac:spMkLst>
            <pc:docMk/>
            <pc:sldMk cId="4229783125" sldId="511"/>
            <ac:spMk id="8" creationId="{E080EAD7-A9A9-9776-1FE9-BB47AD9884CE}"/>
          </ac:spMkLst>
        </pc:spChg>
        <pc:spChg chg="add del mod">
          <ac:chgData name="LINSENMAYER Emma, EDU/ECS" userId="dee6dad9-01b1-4e1d-bb45-29945fcc759b" providerId="ADAL" clId="{0999ED4B-2514-4EA6-8269-263C57DAF48B}" dt="2023-12-06T15:35:06.089" v="45" actId="478"/>
          <ac:spMkLst>
            <pc:docMk/>
            <pc:sldMk cId="4229783125" sldId="511"/>
            <ac:spMk id="9" creationId="{C3BEEF79-20A0-0716-1E78-5BDC9637B94A}"/>
          </ac:spMkLst>
        </pc:spChg>
        <pc:spChg chg="add del mod">
          <ac:chgData name="LINSENMAYER Emma, EDU/ECS" userId="dee6dad9-01b1-4e1d-bb45-29945fcc759b" providerId="ADAL" clId="{0999ED4B-2514-4EA6-8269-263C57DAF48B}" dt="2023-12-06T15:35:06.089" v="45" actId="478"/>
          <ac:spMkLst>
            <pc:docMk/>
            <pc:sldMk cId="4229783125" sldId="511"/>
            <ac:spMk id="10" creationId="{5F0329D9-CB11-B973-B617-D2B686E6AB59}"/>
          </ac:spMkLst>
        </pc:spChg>
        <pc:spChg chg="add del mod">
          <ac:chgData name="LINSENMAYER Emma, EDU/ECS" userId="dee6dad9-01b1-4e1d-bb45-29945fcc759b" providerId="ADAL" clId="{0999ED4B-2514-4EA6-8269-263C57DAF48B}" dt="2023-12-06T15:35:06.089" v="45" actId="478"/>
          <ac:spMkLst>
            <pc:docMk/>
            <pc:sldMk cId="4229783125" sldId="511"/>
            <ac:spMk id="11" creationId="{DCFCF37B-A7A7-3CEA-C209-96446D83A721}"/>
          </ac:spMkLst>
        </pc:spChg>
        <pc:spChg chg="mod">
          <ac:chgData name="LINSENMAYER Emma, EDU/ECS" userId="dee6dad9-01b1-4e1d-bb45-29945fcc759b" providerId="ADAL" clId="{0999ED4B-2514-4EA6-8269-263C57DAF48B}" dt="2023-12-06T15:36:11.799" v="61" actId="1076"/>
          <ac:spMkLst>
            <pc:docMk/>
            <pc:sldMk cId="4229783125" sldId="511"/>
            <ac:spMk id="12" creationId="{F5E05F9B-83A4-8A95-2B0E-C48261CB2D99}"/>
          </ac:spMkLst>
        </pc:spChg>
        <pc:spChg chg="mod">
          <ac:chgData name="LINSENMAYER Emma, EDU/ECS" userId="dee6dad9-01b1-4e1d-bb45-29945fcc759b" providerId="ADAL" clId="{0999ED4B-2514-4EA6-8269-263C57DAF48B}" dt="2023-12-06T15:34:27.750" v="38" actId="1076"/>
          <ac:spMkLst>
            <pc:docMk/>
            <pc:sldMk cId="4229783125" sldId="511"/>
            <ac:spMk id="13" creationId="{5D9D0EFE-701A-4465-545E-95C1AE521E80}"/>
          </ac:spMkLst>
        </pc:spChg>
        <pc:spChg chg="add mod">
          <ac:chgData name="LINSENMAYER Emma, EDU/ECS" userId="dee6dad9-01b1-4e1d-bb45-29945fcc759b" providerId="ADAL" clId="{0999ED4B-2514-4EA6-8269-263C57DAF48B}" dt="2023-12-06T15:35:43.333" v="56" actId="1076"/>
          <ac:spMkLst>
            <pc:docMk/>
            <pc:sldMk cId="4229783125" sldId="511"/>
            <ac:spMk id="16" creationId="{5291A263-71C7-6E63-35A1-B94B73247B3B}"/>
          </ac:spMkLst>
        </pc:spChg>
        <pc:spChg chg="del mod">
          <ac:chgData name="LINSENMAYER Emma, EDU/ECS" userId="dee6dad9-01b1-4e1d-bb45-29945fcc759b" providerId="ADAL" clId="{0999ED4B-2514-4EA6-8269-263C57DAF48B}" dt="2023-12-06T15:35:14.498" v="47" actId="478"/>
          <ac:spMkLst>
            <pc:docMk/>
            <pc:sldMk cId="4229783125" sldId="511"/>
            <ac:spMk id="18" creationId="{26DFBDEC-5380-2A2B-FDEC-149C540FE499}"/>
          </ac:spMkLst>
        </pc:spChg>
        <pc:spChg chg="del">
          <ac:chgData name="LINSENMAYER Emma, EDU/ECS" userId="dee6dad9-01b1-4e1d-bb45-29945fcc759b" providerId="ADAL" clId="{0999ED4B-2514-4EA6-8269-263C57DAF48B}" dt="2023-12-06T15:35:18.414" v="49" actId="478"/>
          <ac:spMkLst>
            <pc:docMk/>
            <pc:sldMk cId="4229783125" sldId="511"/>
            <ac:spMk id="19" creationId="{A583853E-8F28-BCD0-2F55-C2E341B43359}"/>
          </ac:spMkLst>
        </pc:spChg>
        <pc:spChg chg="add mod">
          <ac:chgData name="LINSENMAYER Emma, EDU/ECS" userId="dee6dad9-01b1-4e1d-bb45-29945fcc759b" providerId="ADAL" clId="{0999ED4B-2514-4EA6-8269-263C57DAF48B}" dt="2023-12-06T15:36:11.799" v="61" actId="1076"/>
          <ac:spMkLst>
            <pc:docMk/>
            <pc:sldMk cId="4229783125" sldId="511"/>
            <ac:spMk id="20" creationId="{6EE7DDD4-C4EB-BC9C-9367-DCA43B65C339}"/>
          </ac:spMkLst>
        </pc:spChg>
        <pc:spChg chg="add mod">
          <ac:chgData name="LINSENMAYER Emma, EDU/ECS" userId="dee6dad9-01b1-4e1d-bb45-29945fcc759b" providerId="ADAL" clId="{0999ED4B-2514-4EA6-8269-263C57DAF48B}" dt="2023-12-06T15:36:11.799" v="61" actId="1076"/>
          <ac:spMkLst>
            <pc:docMk/>
            <pc:sldMk cId="4229783125" sldId="511"/>
            <ac:spMk id="22" creationId="{B0A9E570-6F8F-5598-F47C-8BB516E9DDED}"/>
          </ac:spMkLst>
        </pc:spChg>
        <pc:spChg chg="add mod">
          <ac:chgData name="LINSENMAYER Emma, EDU/ECS" userId="dee6dad9-01b1-4e1d-bb45-29945fcc759b" providerId="ADAL" clId="{0999ED4B-2514-4EA6-8269-263C57DAF48B}" dt="2023-12-06T15:36:11.799" v="61" actId="1076"/>
          <ac:spMkLst>
            <pc:docMk/>
            <pc:sldMk cId="4229783125" sldId="511"/>
            <ac:spMk id="23" creationId="{7C067149-2ECF-841F-8AD2-18E2E585F3EC}"/>
          </ac:spMkLst>
        </pc:spChg>
        <pc:spChg chg="del">
          <ac:chgData name="LINSENMAYER Emma, EDU/ECS" userId="dee6dad9-01b1-4e1d-bb45-29945fcc759b" providerId="ADAL" clId="{0999ED4B-2514-4EA6-8269-263C57DAF48B}" dt="2023-12-06T15:35:16.447" v="48" actId="478"/>
          <ac:spMkLst>
            <pc:docMk/>
            <pc:sldMk cId="4229783125" sldId="511"/>
            <ac:spMk id="26" creationId="{6CF06DC7-ADDA-A15B-37DA-164A34C6B572}"/>
          </ac:spMkLst>
        </pc:spChg>
        <pc:spChg chg="mod">
          <ac:chgData name="LINSENMAYER Emma, EDU/ECS" userId="dee6dad9-01b1-4e1d-bb45-29945fcc759b" providerId="ADAL" clId="{0999ED4B-2514-4EA6-8269-263C57DAF48B}" dt="2023-12-06T15:35:25.366" v="53"/>
          <ac:spMkLst>
            <pc:docMk/>
            <pc:sldMk cId="4229783125" sldId="511"/>
            <ac:spMk id="27" creationId="{DD1D49DC-4AA8-6542-CBDC-66A354CB2C3C}"/>
          </ac:spMkLst>
        </pc:spChg>
        <pc:spChg chg="mod">
          <ac:chgData name="LINSENMAYER Emma, EDU/ECS" userId="dee6dad9-01b1-4e1d-bb45-29945fcc759b" providerId="ADAL" clId="{0999ED4B-2514-4EA6-8269-263C57DAF48B}" dt="2023-12-06T15:35:57.348" v="59"/>
          <ac:spMkLst>
            <pc:docMk/>
            <pc:sldMk cId="4229783125" sldId="511"/>
            <ac:spMk id="28" creationId="{D12176DD-8FE2-1E05-D830-C4C03ED653D7}"/>
          </ac:spMkLst>
        </pc:spChg>
        <pc:spChg chg="add mod">
          <ac:chgData name="LINSENMAYER Emma, EDU/ECS" userId="dee6dad9-01b1-4e1d-bb45-29945fcc759b" providerId="ADAL" clId="{0999ED4B-2514-4EA6-8269-263C57DAF48B}" dt="2023-12-06T15:36:11.799" v="61" actId="1076"/>
          <ac:spMkLst>
            <pc:docMk/>
            <pc:sldMk cId="4229783125" sldId="511"/>
            <ac:spMk id="33" creationId="{49181F98-BFB4-0E16-6BD3-BBA87DBBAB16}"/>
          </ac:spMkLst>
        </pc:spChg>
        <pc:spChg chg="add mod">
          <ac:chgData name="LINSENMAYER Emma, EDU/ECS" userId="dee6dad9-01b1-4e1d-bb45-29945fcc759b" providerId="ADAL" clId="{0999ED4B-2514-4EA6-8269-263C57DAF48B}" dt="2023-12-06T15:36:11.799" v="61" actId="1076"/>
          <ac:spMkLst>
            <pc:docMk/>
            <pc:sldMk cId="4229783125" sldId="511"/>
            <ac:spMk id="34" creationId="{F5CEDC3B-2219-D942-B81F-1DA26FFE4DFC}"/>
          </ac:spMkLst>
        </pc:spChg>
        <pc:grpChg chg="add mod">
          <ac:chgData name="LINSENMAYER Emma, EDU/ECS" userId="dee6dad9-01b1-4e1d-bb45-29945fcc759b" providerId="ADAL" clId="{0999ED4B-2514-4EA6-8269-263C57DAF48B}" dt="2023-12-06T15:36:11.799" v="61" actId="1076"/>
          <ac:grpSpMkLst>
            <pc:docMk/>
            <pc:sldMk cId="4229783125" sldId="511"/>
            <ac:grpSpMk id="24" creationId="{2E562BF8-D0FC-769D-3B85-73B7A8ED46E4}"/>
          </ac:grpSpMkLst>
        </pc:grpChg>
        <pc:grpChg chg="del mod">
          <ac:chgData name="LINSENMAYER Emma, EDU/ECS" userId="dee6dad9-01b1-4e1d-bb45-29945fcc759b" providerId="ADAL" clId="{0999ED4B-2514-4EA6-8269-263C57DAF48B}" dt="2023-12-06T15:35:59.190" v="60" actId="478"/>
          <ac:grpSpMkLst>
            <pc:docMk/>
            <pc:sldMk cId="4229783125" sldId="511"/>
            <ac:grpSpMk id="31" creationId="{6B2A414B-7A37-04CC-2F10-1222DFD39079}"/>
          </ac:grpSpMkLst>
        </pc:grpChg>
        <pc:picChg chg="add del mod">
          <ac:chgData name="LINSENMAYER Emma, EDU/ECS" userId="dee6dad9-01b1-4e1d-bb45-29945fcc759b" providerId="ADAL" clId="{0999ED4B-2514-4EA6-8269-263C57DAF48B}" dt="2023-12-06T15:35:01.023" v="44" actId="478"/>
          <ac:picMkLst>
            <pc:docMk/>
            <pc:sldMk cId="4229783125" sldId="511"/>
            <ac:picMk id="4" creationId="{2391ACE1-5E9D-CA9E-1083-F93E1FC1D9D9}"/>
          </ac:picMkLst>
        </pc:picChg>
        <pc:picChg chg="del">
          <ac:chgData name="LINSENMAYER Emma, EDU/ECS" userId="dee6dad9-01b1-4e1d-bb45-29945fcc759b" providerId="ADAL" clId="{0999ED4B-2514-4EA6-8269-263C57DAF48B}" dt="2023-12-06T15:34:30.079" v="39" actId="478"/>
          <ac:picMkLst>
            <pc:docMk/>
            <pc:sldMk cId="4229783125" sldId="511"/>
            <ac:picMk id="5" creationId="{3FD79E87-1B6D-AE65-805F-37494DA9AA6C}"/>
          </ac:picMkLst>
        </pc:picChg>
        <pc:picChg chg="add mod">
          <ac:chgData name="LINSENMAYER Emma, EDU/ECS" userId="dee6dad9-01b1-4e1d-bb45-29945fcc759b" providerId="ADAL" clId="{0999ED4B-2514-4EA6-8269-263C57DAF48B}" dt="2023-12-06T15:36:11.799" v="61" actId="1076"/>
          <ac:picMkLst>
            <pc:docMk/>
            <pc:sldMk cId="4229783125" sldId="511"/>
            <ac:picMk id="21" creationId="{D6F48CD1-94C0-2468-8110-04CBB58BDA85}"/>
          </ac:picMkLst>
        </pc:picChg>
        <pc:picChg chg="add mod">
          <ac:chgData name="LINSENMAYER Emma, EDU/ECS" userId="dee6dad9-01b1-4e1d-bb45-29945fcc759b" providerId="ADAL" clId="{0999ED4B-2514-4EA6-8269-263C57DAF48B}" dt="2023-12-06T15:36:11.799" v="61" actId="1076"/>
          <ac:picMkLst>
            <pc:docMk/>
            <pc:sldMk cId="4229783125" sldId="511"/>
            <ac:picMk id="30" creationId="{DC55A9C6-F747-E93E-D6AC-E247ED6E510E}"/>
          </ac:picMkLst>
        </pc:picChg>
        <pc:picChg chg="add mod">
          <ac:chgData name="LINSENMAYER Emma, EDU/ECS" userId="dee6dad9-01b1-4e1d-bb45-29945fcc759b" providerId="ADAL" clId="{0999ED4B-2514-4EA6-8269-263C57DAF48B}" dt="2023-12-06T15:36:11.799" v="61" actId="1076"/>
          <ac:picMkLst>
            <pc:docMk/>
            <pc:sldMk cId="4229783125" sldId="511"/>
            <ac:picMk id="32" creationId="{D33E7CA5-EF71-FA0A-97D0-09BA6F2083C9}"/>
          </ac:picMkLst>
        </pc:picChg>
        <pc:picChg chg="mod">
          <ac:chgData name="LINSENMAYER Emma, EDU/ECS" userId="dee6dad9-01b1-4e1d-bb45-29945fcc759b" providerId="ADAL" clId="{0999ED4B-2514-4EA6-8269-263C57DAF48B}" dt="2023-12-06T15:36:11.799" v="61" actId="1076"/>
          <ac:picMkLst>
            <pc:docMk/>
            <pc:sldMk cId="4229783125" sldId="511"/>
            <ac:picMk id="40" creationId="{AF3A7B3C-E492-1D80-DDCB-DFB7B0E4E011}"/>
          </ac:picMkLst>
        </pc:picChg>
        <pc:cxnChg chg="mod">
          <ac:chgData name="LINSENMAYER Emma, EDU/ECS" userId="dee6dad9-01b1-4e1d-bb45-29945fcc759b" providerId="ADAL" clId="{0999ED4B-2514-4EA6-8269-263C57DAF48B}" dt="2023-12-06T15:35:59.190" v="60" actId="478"/>
          <ac:cxnSpMkLst>
            <pc:docMk/>
            <pc:sldMk cId="4229783125" sldId="511"/>
            <ac:cxnSpMk id="15" creationId="{C87C06C3-30E7-B8D0-7FCF-DC67D1858BFA}"/>
          </ac:cxnSpMkLst>
        </pc:cxnChg>
        <pc:cxnChg chg="add mod">
          <ac:chgData name="LINSENMAYER Emma, EDU/ECS" userId="dee6dad9-01b1-4e1d-bb45-29945fcc759b" providerId="ADAL" clId="{0999ED4B-2514-4EA6-8269-263C57DAF48B}" dt="2023-12-06T15:36:11.799" v="61" actId="1076"/>
          <ac:cxnSpMkLst>
            <pc:docMk/>
            <pc:sldMk cId="4229783125" sldId="511"/>
            <ac:cxnSpMk id="29" creationId="{87965D8E-54D1-AD0E-2155-F6B3188F8BAC}"/>
          </ac:cxnSpMkLst>
        </pc:cxnChg>
      </pc:sldChg>
      <pc:sldChg chg="modSp mod">
        <pc:chgData name="LINSENMAYER Emma, EDU/ECS" userId="dee6dad9-01b1-4e1d-bb45-29945fcc759b" providerId="ADAL" clId="{0999ED4B-2514-4EA6-8269-263C57DAF48B}" dt="2023-12-06T15:28:48.678" v="3" actId="208"/>
        <pc:sldMkLst>
          <pc:docMk/>
          <pc:sldMk cId="1331719143" sldId="520"/>
        </pc:sldMkLst>
        <pc:spChg chg="mod">
          <ac:chgData name="LINSENMAYER Emma, EDU/ECS" userId="dee6dad9-01b1-4e1d-bb45-29945fcc759b" providerId="ADAL" clId="{0999ED4B-2514-4EA6-8269-263C57DAF48B}" dt="2023-12-06T15:28:45.593" v="2" actId="208"/>
          <ac:spMkLst>
            <pc:docMk/>
            <pc:sldMk cId="1331719143" sldId="520"/>
            <ac:spMk id="23" creationId="{B9C97711-69A5-C620-8C96-EF759ED52B1D}"/>
          </ac:spMkLst>
        </pc:spChg>
        <pc:spChg chg="mod">
          <ac:chgData name="LINSENMAYER Emma, EDU/ECS" userId="dee6dad9-01b1-4e1d-bb45-29945fcc759b" providerId="ADAL" clId="{0999ED4B-2514-4EA6-8269-263C57DAF48B}" dt="2023-12-06T15:28:48.678" v="3" actId="208"/>
          <ac:spMkLst>
            <pc:docMk/>
            <pc:sldMk cId="1331719143" sldId="520"/>
            <ac:spMk id="24" creationId="{B0B99179-294D-E4C8-D566-B178F168C078}"/>
          </ac:spMkLst>
        </pc:spChg>
      </pc:sldChg>
    </pc:docChg>
  </pc:docChgLst>
  <pc:docChgLst>
    <pc:chgData name="VINJAMURI Sruthi Ranjani, EDU/ECS" userId="5e80b890-5cd9-40f1-aacf-815e432b53fb" providerId="ADAL" clId="{D766910E-6300-4B67-BC22-CAC1E1831687}"/>
    <pc:docChg chg="undo custSel addSld delSld modSld sldOrd">
      <pc:chgData name="VINJAMURI Sruthi Ranjani, EDU/ECS" userId="5e80b890-5cd9-40f1-aacf-815e432b53fb" providerId="ADAL" clId="{D766910E-6300-4B67-BC22-CAC1E1831687}" dt="2023-12-04T15:43:59.881" v="4794" actId="14100"/>
      <pc:docMkLst>
        <pc:docMk/>
      </pc:docMkLst>
      <pc:sldChg chg="addSp delSp modSp mod delAnim">
        <pc:chgData name="VINJAMURI Sruthi Ranjani, EDU/ECS" userId="5e80b890-5cd9-40f1-aacf-815e432b53fb" providerId="ADAL" clId="{D766910E-6300-4B67-BC22-CAC1E1831687}" dt="2023-12-04T09:42:55.443" v="1801" actId="108"/>
        <pc:sldMkLst>
          <pc:docMk/>
          <pc:sldMk cId="3876908600" sldId="415"/>
        </pc:sldMkLst>
        <pc:spChg chg="mod">
          <ac:chgData name="VINJAMURI Sruthi Ranjani, EDU/ECS" userId="5e80b890-5cd9-40f1-aacf-815e432b53fb" providerId="ADAL" clId="{D766910E-6300-4B67-BC22-CAC1E1831687}" dt="2023-12-04T09:42:50.757" v="1800" actId="108"/>
          <ac:spMkLst>
            <pc:docMk/>
            <pc:sldMk cId="3876908600" sldId="415"/>
            <ac:spMk id="8" creationId="{E080EAD7-A9A9-9776-1FE9-BB47AD9884CE}"/>
          </ac:spMkLst>
        </pc:spChg>
        <pc:spChg chg="mod">
          <ac:chgData name="VINJAMURI Sruthi Ranjani, EDU/ECS" userId="5e80b890-5cd9-40f1-aacf-815e432b53fb" providerId="ADAL" clId="{D766910E-6300-4B67-BC22-CAC1E1831687}" dt="2023-12-04T09:31:08.744" v="1570" actId="20577"/>
          <ac:spMkLst>
            <pc:docMk/>
            <pc:sldMk cId="3876908600" sldId="415"/>
            <ac:spMk id="13" creationId="{3135B465-1610-A577-BA77-F14028837AC2}"/>
          </ac:spMkLst>
        </pc:spChg>
        <pc:picChg chg="add mod">
          <ac:chgData name="VINJAMURI Sruthi Ranjani, EDU/ECS" userId="5e80b890-5cd9-40f1-aacf-815e432b53fb" providerId="ADAL" clId="{D766910E-6300-4B67-BC22-CAC1E1831687}" dt="2023-12-04T09:42:55.443" v="1801" actId="108"/>
          <ac:picMkLst>
            <pc:docMk/>
            <pc:sldMk cId="3876908600" sldId="415"/>
            <ac:picMk id="5" creationId="{75A14158-0071-70EA-BDBD-8D26EB42263A}"/>
          </ac:picMkLst>
        </pc:picChg>
        <pc:picChg chg="del mod">
          <ac:chgData name="VINJAMURI Sruthi Ranjani, EDU/ECS" userId="5e80b890-5cd9-40f1-aacf-815e432b53fb" providerId="ADAL" clId="{D766910E-6300-4B67-BC22-CAC1E1831687}" dt="2023-12-04T09:42:35.625" v="1794" actId="478"/>
          <ac:picMkLst>
            <pc:docMk/>
            <pc:sldMk cId="3876908600" sldId="415"/>
            <ac:picMk id="9" creationId="{685CEC34-C2F1-21D1-B3F9-C983F8519592}"/>
          </ac:picMkLst>
        </pc:picChg>
      </pc:sldChg>
      <pc:sldChg chg="addSp delSp modSp mod modAnim">
        <pc:chgData name="VINJAMURI Sruthi Ranjani, EDU/ECS" userId="5e80b890-5cd9-40f1-aacf-815e432b53fb" providerId="ADAL" clId="{D766910E-6300-4B67-BC22-CAC1E1831687}" dt="2023-12-04T15:39:58.467" v="4776"/>
        <pc:sldMkLst>
          <pc:docMk/>
          <pc:sldMk cId="70504149" sldId="426"/>
        </pc:sldMkLst>
        <pc:spChg chg="mod">
          <ac:chgData name="VINJAMURI Sruthi Ranjani, EDU/ECS" userId="5e80b890-5cd9-40f1-aacf-815e432b53fb" providerId="ADAL" clId="{D766910E-6300-4B67-BC22-CAC1E1831687}" dt="2023-12-04T15:35:46.920" v="4739"/>
          <ac:spMkLst>
            <pc:docMk/>
            <pc:sldMk cId="70504149" sldId="426"/>
            <ac:spMk id="12" creationId="{46D833DA-885A-2812-EDE6-194A0C5CC46B}"/>
          </ac:spMkLst>
        </pc:spChg>
        <pc:spChg chg="mod topLvl">
          <ac:chgData name="VINJAMURI Sruthi Ranjani, EDU/ECS" userId="5e80b890-5cd9-40f1-aacf-815e432b53fb" providerId="ADAL" clId="{D766910E-6300-4B67-BC22-CAC1E1831687}" dt="2023-12-04T15:35:34.219" v="4735" actId="165"/>
          <ac:spMkLst>
            <pc:docMk/>
            <pc:sldMk cId="70504149" sldId="426"/>
            <ac:spMk id="22" creationId="{F990897B-4FD1-F766-9A83-A7615F9F373D}"/>
          </ac:spMkLst>
        </pc:spChg>
        <pc:spChg chg="mod topLvl">
          <ac:chgData name="VINJAMURI Sruthi Ranjani, EDU/ECS" userId="5e80b890-5cd9-40f1-aacf-815e432b53fb" providerId="ADAL" clId="{D766910E-6300-4B67-BC22-CAC1E1831687}" dt="2023-12-04T15:35:56.986" v="4745" actId="1076"/>
          <ac:spMkLst>
            <pc:docMk/>
            <pc:sldMk cId="70504149" sldId="426"/>
            <ac:spMk id="24" creationId="{1C3193CD-DEAF-FF64-DD7B-8AC909A53A1E}"/>
          </ac:spMkLst>
        </pc:spChg>
        <pc:spChg chg="mod topLvl">
          <ac:chgData name="VINJAMURI Sruthi Ranjani, EDU/ECS" userId="5e80b890-5cd9-40f1-aacf-815e432b53fb" providerId="ADAL" clId="{D766910E-6300-4B67-BC22-CAC1E1831687}" dt="2023-12-04T15:35:43.353" v="4737" actId="164"/>
          <ac:spMkLst>
            <pc:docMk/>
            <pc:sldMk cId="70504149" sldId="426"/>
            <ac:spMk id="25" creationId="{FCAF017E-D633-5EB1-DF4F-0DEC297A6E8A}"/>
          </ac:spMkLst>
        </pc:spChg>
        <pc:spChg chg="mod">
          <ac:chgData name="VINJAMURI Sruthi Ranjani, EDU/ECS" userId="5e80b890-5cd9-40f1-aacf-815e432b53fb" providerId="ADAL" clId="{D766910E-6300-4B67-BC22-CAC1E1831687}" dt="2023-12-04T15:36:09.541" v="4773" actId="20577"/>
          <ac:spMkLst>
            <pc:docMk/>
            <pc:sldMk cId="70504149" sldId="426"/>
            <ac:spMk id="27" creationId="{828CDDEA-9901-3F8D-76A1-A7AF3B6B769A}"/>
          </ac:spMkLst>
        </pc:spChg>
        <pc:grpChg chg="add mod">
          <ac:chgData name="VINJAMURI Sruthi Ranjani, EDU/ECS" userId="5e80b890-5cd9-40f1-aacf-815e432b53fb" providerId="ADAL" clId="{D766910E-6300-4B67-BC22-CAC1E1831687}" dt="2023-12-04T15:36:02.038" v="4747" actId="1076"/>
          <ac:grpSpMkLst>
            <pc:docMk/>
            <pc:sldMk cId="70504149" sldId="426"/>
            <ac:grpSpMk id="2" creationId="{E6A22068-5733-C1E1-FCFE-2C7C3D166E98}"/>
          </ac:grpSpMkLst>
        </pc:grpChg>
        <pc:grpChg chg="add mod">
          <ac:chgData name="VINJAMURI Sruthi Ranjani, EDU/ECS" userId="5e80b890-5cd9-40f1-aacf-815e432b53fb" providerId="ADAL" clId="{D766910E-6300-4B67-BC22-CAC1E1831687}" dt="2023-12-04T15:36:04.503" v="4748" actId="1076"/>
          <ac:grpSpMkLst>
            <pc:docMk/>
            <pc:sldMk cId="70504149" sldId="426"/>
            <ac:grpSpMk id="5" creationId="{C47F4D2B-23DF-C9ED-56CA-C156A9AAB4AC}"/>
          </ac:grpSpMkLst>
        </pc:grpChg>
        <pc:grpChg chg="mod">
          <ac:chgData name="VINJAMURI Sruthi Ranjani, EDU/ECS" userId="5e80b890-5cd9-40f1-aacf-815e432b53fb" providerId="ADAL" clId="{D766910E-6300-4B67-BC22-CAC1E1831687}" dt="2023-12-04T15:35:54.362" v="4743" actId="1076"/>
          <ac:grpSpMkLst>
            <pc:docMk/>
            <pc:sldMk cId="70504149" sldId="426"/>
            <ac:grpSpMk id="6" creationId="{C4243E12-02EA-352F-1135-796C9E4DBC60}"/>
          </ac:grpSpMkLst>
        </pc:grpChg>
        <pc:grpChg chg="mod">
          <ac:chgData name="VINJAMURI Sruthi Ranjani, EDU/ECS" userId="5e80b890-5cd9-40f1-aacf-815e432b53fb" providerId="ADAL" clId="{D766910E-6300-4B67-BC22-CAC1E1831687}" dt="2023-12-04T15:35:52.430" v="4741" actId="1076"/>
          <ac:grpSpMkLst>
            <pc:docMk/>
            <pc:sldMk cId="70504149" sldId="426"/>
            <ac:grpSpMk id="15" creationId="{0BC30CC3-C51E-4C12-EE93-68194CC7FF60}"/>
          </ac:grpSpMkLst>
        </pc:grpChg>
        <pc:grpChg chg="del">
          <ac:chgData name="VINJAMURI Sruthi Ranjani, EDU/ECS" userId="5e80b890-5cd9-40f1-aacf-815e432b53fb" providerId="ADAL" clId="{D766910E-6300-4B67-BC22-CAC1E1831687}" dt="2023-12-04T15:35:34.219" v="4735" actId="165"/>
          <ac:grpSpMkLst>
            <pc:docMk/>
            <pc:sldMk cId="70504149" sldId="426"/>
            <ac:grpSpMk id="21" creationId="{D2D8F157-F44A-22C8-253F-C75F8E817F54}"/>
          </ac:grpSpMkLst>
        </pc:grpChg>
        <pc:grpChg chg="del mod topLvl">
          <ac:chgData name="VINJAMURI Sruthi Ranjani, EDU/ECS" userId="5e80b890-5cd9-40f1-aacf-815e432b53fb" providerId="ADAL" clId="{D766910E-6300-4B67-BC22-CAC1E1831687}" dt="2023-12-04T15:35:38.992" v="4736" actId="165"/>
          <ac:grpSpMkLst>
            <pc:docMk/>
            <pc:sldMk cId="70504149" sldId="426"/>
            <ac:grpSpMk id="23" creationId="{6BB16573-9ECD-44CA-7CA4-2779FE70CA7A}"/>
          </ac:grpSpMkLst>
        </pc:grpChg>
        <pc:picChg chg="mod">
          <ac:chgData name="VINJAMURI Sruthi Ranjani, EDU/ECS" userId="5e80b890-5cd9-40f1-aacf-815e432b53fb" providerId="ADAL" clId="{D766910E-6300-4B67-BC22-CAC1E1831687}" dt="2023-12-04T15:35:54.362" v="4743" actId="1076"/>
          <ac:picMkLst>
            <pc:docMk/>
            <pc:sldMk cId="70504149" sldId="426"/>
            <ac:picMk id="10" creationId="{8399519E-FEB5-C2EC-D8A9-76029137B17C}"/>
          </ac:picMkLst>
        </pc:picChg>
        <pc:picChg chg="mod">
          <ac:chgData name="VINJAMURI Sruthi Ranjani, EDU/ECS" userId="5e80b890-5cd9-40f1-aacf-815e432b53fb" providerId="ADAL" clId="{D766910E-6300-4B67-BC22-CAC1E1831687}" dt="2023-12-04T15:35:54.362" v="4743" actId="1076"/>
          <ac:picMkLst>
            <pc:docMk/>
            <pc:sldMk cId="70504149" sldId="426"/>
            <ac:picMk id="11" creationId="{D6AC48A7-5C91-888A-BB86-F20A9489D9FC}"/>
          </ac:picMkLst>
        </pc:picChg>
      </pc:sldChg>
      <pc:sldChg chg="addSp delSp modSp del mod modCm">
        <pc:chgData name="VINJAMURI Sruthi Ranjani, EDU/ECS" userId="5e80b890-5cd9-40f1-aacf-815e432b53fb" providerId="ADAL" clId="{D766910E-6300-4B67-BC22-CAC1E1831687}" dt="2023-12-04T15:07:39.029" v="3910" actId="47"/>
        <pc:sldMkLst>
          <pc:docMk/>
          <pc:sldMk cId="1726164528" sldId="458"/>
        </pc:sldMkLst>
        <pc:spChg chg="mod">
          <ac:chgData name="VINJAMURI Sruthi Ranjani, EDU/ECS" userId="5e80b890-5cd9-40f1-aacf-815e432b53fb" providerId="ADAL" clId="{D766910E-6300-4B67-BC22-CAC1E1831687}" dt="2023-12-04T10:02:23.458" v="2323" actId="1076"/>
          <ac:spMkLst>
            <pc:docMk/>
            <pc:sldMk cId="1726164528" sldId="458"/>
            <ac:spMk id="12" creationId="{00000000-0000-0000-0000-000000000000}"/>
          </ac:spMkLst>
        </pc:spChg>
        <pc:grpChg chg="mod ord">
          <ac:chgData name="VINJAMURI Sruthi Ranjani, EDU/ECS" userId="5e80b890-5cd9-40f1-aacf-815e432b53fb" providerId="ADAL" clId="{D766910E-6300-4B67-BC22-CAC1E1831687}" dt="2023-12-04T10:04:57.273" v="2349" actId="166"/>
          <ac:grpSpMkLst>
            <pc:docMk/>
            <pc:sldMk cId="1726164528" sldId="458"/>
            <ac:grpSpMk id="11" creationId="{00000000-0000-0000-0000-000000000000}"/>
          </ac:grpSpMkLst>
        </pc:grpChg>
        <pc:picChg chg="del">
          <ac:chgData name="VINJAMURI Sruthi Ranjani, EDU/ECS" userId="5e80b890-5cd9-40f1-aacf-815e432b53fb" providerId="ADAL" clId="{D766910E-6300-4B67-BC22-CAC1E1831687}" dt="2023-12-04T09:59:28.451" v="2314" actId="478"/>
          <ac:picMkLst>
            <pc:docMk/>
            <pc:sldMk cId="1726164528" sldId="458"/>
            <ac:picMk id="2" creationId="{9334CB37-A263-5D22-7D6F-2EF3E1A1B629}"/>
          </ac:picMkLst>
        </pc:picChg>
        <pc:picChg chg="add del mod">
          <ac:chgData name="VINJAMURI Sruthi Ranjani, EDU/ECS" userId="5e80b890-5cd9-40f1-aacf-815e432b53fb" providerId="ADAL" clId="{D766910E-6300-4B67-BC22-CAC1E1831687}" dt="2023-12-04T10:04:42.851" v="2343" actId="478"/>
          <ac:picMkLst>
            <pc:docMk/>
            <pc:sldMk cId="1726164528" sldId="458"/>
            <ac:picMk id="4" creationId="{C3D25DB3-1C66-0C1B-47FE-D55F205BEC3C}"/>
          </ac:picMkLst>
        </pc:picChg>
        <pc:picChg chg="add del mod">
          <ac:chgData name="VINJAMURI Sruthi Ranjani, EDU/ECS" userId="5e80b890-5cd9-40f1-aacf-815e432b53fb" providerId="ADAL" clId="{D766910E-6300-4B67-BC22-CAC1E1831687}" dt="2023-12-04T14:48:22.385" v="3388" actId="478"/>
          <ac:picMkLst>
            <pc:docMk/>
            <pc:sldMk cId="1726164528" sldId="458"/>
            <ac:picMk id="6" creationId="{41EC6D64-4859-EEA0-D694-D90BFA05AE9F}"/>
          </ac:picMkLst>
        </pc:picChg>
      </pc:sldChg>
      <pc:sldChg chg="delSp modSp mod modAnim modCm">
        <pc:chgData name="VINJAMURI Sruthi Ranjani, EDU/ECS" userId="5e80b890-5cd9-40f1-aacf-815e432b53fb" providerId="ADAL" clId="{D766910E-6300-4B67-BC22-CAC1E1831687}" dt="2023-12-04T09:46:28.111" v="2309" actId="20577"/>
        <pc:sldMkLst>
          <pc:docMk/>
          <pc:sldMk cId="515873706" sldId="466"/>
        </pc:sldMkLst>
        <pc:spChg chg="mod">
          <ac:chgData name="VINJAMURI Sruthi Ranjani, EDU/ECS" userId="5e80b890-5cd9-40f1-aacf-815e432b53fb" providerId="ADAL" clId="{D766910E-6300-4B67-BC22-CAC1E1831687}" dt="2023-12-04T09:45:50.542" v="2229" actId="1076"/>
          <ac:spMkLst>
            <pc:docMk/>
            <pc:sldMk cId="515873706" sldId="466"/>
            <ac:spMk id="8" creationId="{E080EAD7-A9A9-9776-1FE9-BB47AD9884CE}"/>
          </ac:spMkLst>
        </pc:spChg>
        <pc:spChg chg="mod">
          <ac:chgData name="VINJAMURI Sruthi Ranjani, EDU/ECS" userId="5e80b890-5cd9-40f1-aacf-815e432b53fb" providerId="ADAL" clId="{D766910E-6300-4B67-BC22-CAC1E1831687}" dt="2023-12-04T09:46:28.111" v="2309" actId="20577"/>
          <ac:spMkLst>
            <pc:docMk/>
            <pc:sldMk cId="515873706" sldId="466"/>
            <ac:spMk id="9" creationId="{E6807944-ACC1-4BEC-2900-27C4D54D8BB8}"/>
          </ac:spMkLst>
        </pc:spChg>
        <pc:grpChg chg="del">
          <ac:chgData name="VINJAMURI Sruthi Ranjani, EDU/ECS" userId="5e80b890-5cd9-40f1-aacf-815e432b53fb" providerId="ADAL" clId="{D766910E-6300-4B67-BC22-CAC1E1831687}" dt="2023-12-01T11:01:02.176" v="351" actId="478"/>
          <ac:grpSpMkLst>
            <pc:docMk/>
            <pc:sldMk cId="515873706" sldId="466"/>
            <ac:grpSpMk id="6" creationId="{C4B28C73-3453-304D-9820-FEEADC218D86}"/>
          </ac:grpSpMkLst>
        </pc:grpChg>
        <pc:picChg chg="mod">
          <ac:chgData name="VINJAMURI Sruthi Ranjani, EDU/ECS" userId="5e80b890-5cd9-40f1-aacf-815e432b53fb" providerId="ADAL" clId="{D766910E-6300-4B67-BC22-CAC1E1831687}" dt="2023-12-01T11:01:03.673" v="352" actId="1076"/>
          <ac:picMkLst>
            <pc:docMk/>
            <pc:sldMk cId="515873706" sldId="466"/>
            <ac:picMk id="13" creationId="{4B24ABDD-95CE-75D8-58E2-0AC559F69C3B}"/>
          </ac:picMkLst>
        </pc:picChg>
      </pc:sldChg>
      <pc:sldChg chg="addSp delSp modSp mod delAnim">
        <pc:chgData name="VINJAMURI Sruthi Ranjani, EDU/ECS" userId="5e80b890-5cd9-40f1-aacf-815e432b53fb" providerId="ADAL" clId="{D766910E-6300-4B67-BC22-CAC1E1831687}" dt="2023-12-04T15:31:11.662" v="4337" actId="21"/>
        <pc:sldMkLst>
          <pc:docMk/>
          <pc:sldMk cId="3496628966" sldId="486"/>
        </pc:sldMkLst>
        <pc:spChg chg="mod">
          <ac:chgData name="VINJAMURI Sruthi Ranjani, EDU/ECS" userId="5e80b890-5cd9-40f1-aacf-815e432b53fb" providerId="ADAL" clId="{D766910E-6300-4B67-BC22-CAC1E1831687}" dt="2023-12-04T15:30:45.279" v="4334" actId="14100"/>
          <ac:spMkLst>
            <pc:docMk/>
            <pc:sldMk cId="3496628966" sldId="486"/>
            <ac:spMk id="30" creationId="{50BA0268-43D0-278D-0611-4F6A88AB9546}"/>
          </ac:spMkLst>
        </pc:spChg>
        <pc:grpChg chg="ord">
          <ac:chgData name="VINJAMURI Sruthi Ranjani, EDU/ECS" userId="5e80b890-5cd9-40f1-aacf-815e432b53fb" providerId="ADAL" clId="{D766910E-6300-4B67-BC22-CAC1E1831687}" dt="2023-12-04T13:39:40.268" v="2996" actId="166"/>
          <ac:grpSpMkLst>
            <pc:docMk/>
            <pc:sldMk cId="3496628966" sldId="486"/>
            <ac:grpSpMk id="4" creationId="{FCE10878-AE32-7121-A1C1-ACD2CFD7739E}"/>
          </ac:grpSpMkLst>
        </pc:grpChg>
        <pc:grpChg chg="add mod">
          <ac:chgData name="VINJAMURI Sruthi Ranjani, EDU/ECS" userId="5e80b890-5cd9-40f1-aacf-815e432b53fb" providerId="ADAL" clId="{D766910E-6300-4B67-BC22-CAC1E1831687}" dt="2023-12-04T15:30:35.907" v="4329" actId="14100"/>
          <ac:grpSpMkLst>
            <pc:docMk/>
            <pc:sldMk cId="3496628966" sldId="486"/>
            <ac:grpSpMk id="11" creationId="{0D663BE4-54E7-536D-4AC3-969F0404A9B7}"/>
          </ac:grpSpMkLst>
        </pc:grpChg>
        <pc:grpChg chg="mod ord">
          <ac:chgData name="VINJAMURI Sruthi Ranjani, EDU/ECS" userId="5e80b890-5cd9-40f1-aacf-815e432b53fb" providerId="ADAL" clId="{D766910E-6300-4B67-BC22-CAC1E1831687}" dt="2023-12-04T13:39:09.641" v="2983" actId="164"/>
          <ac:grpSpMkLst>
            <pc:docMk/>
            <pc:sldMk cId="3496628966" sldId="486"/>
            <ac:grpSpMk id="12" creationId="{75E474FD-0346-4C98-FB59-8099492F260A}"/>
          </ac:grpSpMkLst>
        </pc:grpChg>
        <pc:grpChg chg="del mod ord">
          <ac:chgData name="VINJAMURI Sruthi Ranjani, EDU/ECS" userId="5e80b890-5cd9-40f1-aacf-815e432b53fb" providerId="ADAL" clId="{D766910E-6300-4B67-BC22-CAC1E1831687}" dt="2023-12-04T15:31:11.662" v="4337" actId="21"/>
          <ac:grpSpMkLst>
            <pc:docMk/>
            <pc:sldMk cId="3496628966" sldId="486"/>
            <ac:grpSpMk id="31" creationId="{E7B5E406-0066-85A6-DA8A-F13B2D632105}"/>
          </ac:grpSpMkLst>
        </pc:grpChg>
        <pc:picChg chg="add del mod">
          <ac:chgData name="VINJAMURI Sruthi Ranjani, EDU/ECS" userId="5e80b890-5cd9-40f1-aacf-815e432b53fb" providerId="ADAL" clId="{D766910E-6300-4B67-BC22-CAC1E1831687}" dt="2023-12-04T13:40:46.127" v="3000" actId="478"/>
          <ac:picMkLst>
            <pc:docMk/>
            <pc:sldMk cId="3496628966" sldId="486"/>
            <ac:picMk id="5" creationId="{D71509D2-CBBE-3ACE-CF97-42259D8F4965}"/>
          </ac:picMkLst>
        </pc:picChg>
        <pc:picChg chg="del">
          <ac:chgData name="VINJAMURI Sruthi Ranjani, EDU/ECS" userId="5e80b890-5cd9-40f1-aacf-815e432b53fb" providerId="ADAL" clId="{D766910E-6300-4B67-BC22-CAC1E1831687}" dt="2023-12-04T13:08:32.643" v="2387" actId="478"/>
          <ac:picMkLst>
            <pc:docMk/>
            <pc:sldMk cId="3496628966" sldId="486"/>
            <ac:picMk id="6" creationId="{3A71A2A2-61B7-7676-DF0A-A89357D8237F}"/>
          </ac:picMkLst>
        </pc:picChg>
        <pc:picChg chg="mod ord">
          <ac:chgData name="VINJAMURI Sruthi Ranjani, EDU/ECS" userId="5e80b890-5cd9-40f1-aacf-815e432b53fb" providerId="ADAL" clId="{D766910E-6300-4B67-BC22-CAC1E1831687}" dt="2023-12-04T15:30:49.134" v="4335" actId="1076"/>
          <ac:picMkLst>
            <pc:docMk/>
            <pc:sldMk cId="3496628966" sldId="486"/>
            <ac:picMk id="10" creationId="{6073597B-6D32-D44E-8277-CB5960DC0D35}"/>
          </ac:picMkLst>
        </pc:picChg>
        <pc:picChg chg="add mod ord">
          <ac:chgData name="VINJAMURI Sruthi Ranjani, EDU/ECS" userId="5e80b890-5cd9-40f1-aacf-815e432b53fb" providerId="ADAL" clId="{D766910E-6300-4B67-BC22-CAC1E1831687}" dt="2023-12-04T15:30:22.617" v="4324" actId="1076"/>
          <ac:picMkLst>
            <pc:docMk/>
            <pc:sldMk cId="3496628966" sldId="486"/>
            <ac:picMk id="16" creationId="{11AA93A4-A334-652A-4FFC-4901D2660666}"/>
          </ac:picMkLst>
        </pc:picChg>
      </pc:sldChg>
      <pc:sldChg chg="addSp delSp modSp mod ord modAnim addCm">
        <pc:chgData name="VINJAMURI Sruthi Ranjani, EDU/ECS" userId="5e80b890-5cd9-40f1-aacf-815e432b53fb" providerId="ADAL" clId="{D766910E-6300-4B67-BC22-CAC1E1831687}" dt="2023-12-04T15:33:52.274" v="4486" actId="164"/>
        <pc:sldMkLst>
          <pc:docMk/>
          <pc:sldMk cId="1181649872" sldId="487"/>
        </pc:sldMkLst>
        <pc:spChg chg="mod topLvl">
          <ac:chgData name="VINJAMURI Sruthi Ranjani, EDU/ECS" userId="5e80b890-5cd9-40f1-aacf-815e432b53fb" providerId="ADAL" clId="{D766910E-6300-4B67-BC22-CAC1E1831687}" dt="2023-12-04T15:33:42.385" v="4484" actId="165"/>
          <ac:spMkLst>
            <pc:docMk/>
            <pc:sldMk cId="1181649872" sldId="487"/>
            <ac:spMk id="7" creationId="{D74E42D9-C662-BD5D-94F9-171D47628CE1}"/>
          </ac:spMkLst>
        </pc:spChg>
        <pc:spChg chg="mod topLvl">
          <ac:chgData name="VINJAMURI Sruthi Ranjani, EDU/ECS" userId="5e80b890-5cd9-40f1-aacf-815e432b53fb" providerId="ADAL" clId="{D766910E-6300-4B67-BC22-CAC1E1831687}" dt="2023-12-04T15:33:39.408" v="4483" actId="165"/>
          <ac:spMkLst>
            <pc:docMk/>
            <pc:sldMk cId="1181649872" sldId="487"/>
            <ac:spMk id="8" creationId="{E080EAD7-A9A9-9776-1FE9-BB47AD9884CE}"/>
          </ac:spMkLst>
        </pc:spChg>
        <pc:spChg chg="mod topLvl">
          <ac:chgData name="VINJAMURI Sruthi Ranjani, EDU/ECS" userId="5e80b890-5cd9-40f1-aacf-815e432b53fb" providerId="ADAL" clId="{D766910E-6300-4B67-BC22-CAC1E1831687}" dt="2023-12-04T15:33:52.274" v="4486" actId="164"/>
          <ac:spMkLst>
            <pc:docMk/>
            <pc:sldMk cId="1181649872" sldId="487"/>
            <ac:spMk id="13" creationId="{3AD7F5E7-00E0-21F3-028F-687AF17337A4}"/>
          </ac:spMkLst>
        </pc:spChg>
        <pc:spChg chg="mod topLvl">
          <ac:chgData name="VINJAMURI Sruthi Ranjani, EDU/ECS" userId="5e80b890-5cd9-40f1-aacf-815e432b53fb" providerId="ADAL" clId="{D766910E-6300-4B67-BC22-CAC1E1831687}" dt="2023-12-04T15:33:52.274" v="4486" actId="164"/>
          <ac:spMkLst>
            <pc:docMk/>
            <pc:sldMk cId="1181649872" sldId="487"/>
            <ac:spMk id="14" creationId="{466BDCA0-5079-2BA5-43F7-E70F682D41B4}"/>
          </ac:spMkLst>
        </pc:spChg>
        <pc:spChg chg="mod">
          <ac:chgData name="VINJAMURI Sruthi Ranjani, EDU/ECS" userId="5e80b890-5cd9-40f1-aacf-815e432b53fb" providerId="ADAL" clId="{D766910E-6300-4B67-BC22-CAC1E1831687}" dt="2023-12-04T15:32:25.207" v="4478" actId="113"/>
          <ac:spMkLst>
            <pc:docMk/>
            <pc:sldMk cId="1181649872" sldId="487"/>
            <ac:spMk id="17" creationId="{D73A27B4-005F-CFBA-0ED6-63D6A16B31FD}"/>
          </ac:spMkLst>
        </pc:spChg>
        <pc:spChg chg="add mod">
          <ac:chgData name="VINJAMURI Sruthi Ranjani, EDU/ECS" userId="5e80b890-5cd9-40f1-aacf-815e432b53fb" providerId="ADAL" clId="{D766910E-6300-4B67-BC22-CAC1E1831687}" dt="2023-12-04T15:14:46.223" v="4176" actId="164"/>
          <ac:spMkLst>
            <pc:docMk/>
            <pc:sldMk cId="1181649872" sldId="487"/>
            <ac:spMk id="25" creationId="{64830C0A-30E1-EBAF-EB95-D6DA776C129F}"/>
          </ac:spMkLst>
        </pc:spChg>
        <pc:spChg chg="mod topLvl">
          <ac:chgData name="VINJAMURI Sruthi Ranjani, EDU/ECS" userId="5e80b890-5cd9-40f1-aacf-815e432b53fb" providerId="ADAL" clId="{D766910E-6300-4B67-BC22-CAC1E1831687}" dt="2023-12-04T15:33:39.408" v="4483" actId="165"/>
          <ac:spMkLst>
            <pc:docMk/>
            <pc:sldMk cId="1181649872" sldId="487"/>
            <ac:spMk id="26" creationId="{125912FA-EC68-A6B5-A581-87CC8C7F4114}"/>
          </ac:spMkLst>
        </pc:spChg>
        <pc:spChg chg="add mod">
          <ac:chgData name="VINJAMURI Sruthi Ranjani, EDU/ECS" userId="5e80b890-5cd9-40f1-aacf-815e432b53fb" providerId="ADAL" clId="{D766910E-6300-4B67-BC22-CAC1E1831687}" dt="2023-12-04T15:14:46.223" v="4176" actId="164"/>
          <ac:spMkLst>
            <pc:docMk/>
            <pc:sldMk cId="1181649872" sldId="487"/>
            <ac:spMk id="27" creationId="{6E9EF485-322F-7ECE-3859-8DB5C429EF30}"/>
          </ac:spMkLst>
        </pc:spChg>
        <pc:spChg chg="add mod">
          <ac:chgData name="VINJAMURI Sruthi Ranjani, EDU/ECS" userId="5e80b890-5cd9-40f1-aacf-815e432b53fb" providerId="ADAL" clId="{D766910E-6300-4B67-BC22-CAC1E1831687}" dt="2023-12-04T15:26:02.129" v="4220" actId="20577"/>
          <ac:spMkLst>
            <pc:docMk/>
            <pc:sldMk cId="1181649872" sldId="487"/>
            <ac:spMk id="29" creationId="{0B840FC2-FA3E-04FE-C971-30CFD978BDBC}"/>
          </ac:spMkLst>
        </pc:spChg>
        <pc:spChg chg="add mod">
          <ac:chgData name="VINJAMURI Sruthi Ranjani, EDU/ECS" userId="5e80b890-5cd9-40f1-aacf-815e432b53fb" providerId="ADAL" clId="{D766910E-6300-4B67-BC22-CAC1E1831687}" dt="2023-12-04T15:26:05.722" v="4232" actId="20577"/>
          <ac:spMkLst>
            <pc:docMk/>
            <pc:sldMk cId="1181649872" sldId="487"/>
            <ac:spMk id="30" creationId="{C1F349C7-5325-BF61-7E69-E85EA17A35FA}"/>
          </ac:spMkLst>
        </pc:spChg>
        <pc:spChg chg="mod">
          <ac:chgData name="VINJAMURI Sruthi Ranjani, EDU/ECS" userId="5e80b890-5cd9-40f1-aacf-815e432b53fb" providerId="ADAL" clId="{D766910E-6300-4B67-BC22-CAC1E1831687}" dt="2023-12-04T15:32:16.044" v="4473"/>
          <ac:spMkLst>
            <pc:docMk/>
            <pc:sldMk cId="1181649872" sldId="487"/>
            <ac:spMk id="35" creationId="{D44BC72E-F682-5995-EDA3-9D15A1BD27FE}"/>
          </ac:spMkLst>
        </pc:spChg>
        <pc:spChg chg="mod">
          <ac:chgData name="VINJAMURI Sruthi Ranjani, EDU/ECS" userId="5e80b890-5cd9-40f1-aacf-815e432b53fb" providerId="ADAL" clId="{D766910E-6300-4B67-BC22-CAC1E1831687}" dt="2023-12-04T15:32:16.044" v="4473"/>
          <ac:spMkLst>
            <pc:docMk/>
            <pc:sldMk cId="1181649872" sldId="487"/>
            <ac:spMk id="36" creationId="{14B7DCAC-0BA8-2214-483D-B76326EC4E05}"/>
          </ac:spMkLst>
        </pc:spChg>
        <pc:spChg chg="mod">
          <ac:chgData name="VINJAMURI Sruthi Ranjani, EDU/ECS" userId="5e80b890-5cd9-40f1-aacf-815e432b53fb" providerId="ADAL" clId="{D766910E-6300-4B67-BC22-CAC1E1831687}" dt="2023-12-04T15:32:22.307" v="4476"/>
          <ac:spMkLst>
            <pc:docMk/>
            <pc:sldMk cId="1181649872" sldId="487"/>
            <ac:spMk id="40" creationId="{C539F2BF-5109-A5AA-4D6C-CFC26DE8AF24}"/>
          </ac:spMkLst>
        </pc:spChg>
        <pc:spChg chg="mod">
          <ac:chgData name="VINJAMURI Sruthi Ranjani, EDU/ECS" userId="5e80b890-5cd9-40f1-aacf-815e432b53fb" providerId="ADAL" clId="{D766910E-6300-4B67-BC22-CAC1E1831687}" dt="2023-12-04T15:32:22.307" v="4476"/>
          <ac:spMkLst>
            <pc:docMk/>
            <pc:sldMk cId="1181649872" sldId="487"/>
            <ac:spMk id="41" creationId="{C7C99FFD-47F3-2F3A-B3A0-8AA370823E74}"/>
          </ac:spMkLst>
        </pc:spChg>
        <pc:grpChg chg="mod ord">
          <ac:chgData name="VINJAMURI Sruthi Ranjani, EDU/ECS" userId="5e80b890-5cd9-40f1-aacf-815e432b53fb" providerId="ADAL" clId="{D766910E-6300-4B67-BC22-CAC1E1831687}" dt="2023-12-04T15:28:19.829" v="4242" actId="14100"/>
          <ac:grpSpMkLst>
            <pc:docMk/>
            <pc:sldMk cId="1181649872" sldId="487"/>
            <ac:grpSpMk id="2" creationId="{FAB92580-A845-2D05-6501-920C008F8CDB}"/>
          </ac:grpSpMkLst>
        </pc:grpChg>
        <pc:grpChg chg="del mod topLvl">
          <ac:chgData name="VINJAMURI Sruthi Ranjani, EDU/ECS" userId="5e80b890-5cd9-40f1-aacf-815e432b53fb" providerId="ADAL" clId="{D766910E-6300-4B67-BC22-CAC1E1831687}" dt="2023-12-04T15:33:42.385" v="4484" actId="165"/>
          <ac:grpSpMkLst>
            <pc:docMk/>
            <pc:sldMk cId="1181649872" sldId="487"/>
            <ac:grpSpMk id="4" creationId="{FCE10878-AE32-7121-A1C1-ACD2CFD7739E}"/>
          </ac:grpSpMkLst>
        </pc:grpChg>
        <pc:grpChg chg="ord">
          <ac:chgData name="VINJAMURI Sruthi Ranjani, EDU/ECS" userId="5e80b890-5cd9-40f1-aacf-815e432b53fb" providerId="ADAL" clId="{D766910E-6300-4B67-BC22-CAC1E1831687}" dt="2023-12-04T09:51:57.374" v="2313" actId="166"/>
          <ac:grpSpMkLst>
            <pc:docMk/>
            <pc:sldMk cId="1181649872" sldId="487"/>
            <ac:grpSpMk id="5" creationId="{823634B3-B62B-283B-7167-CC51C29ADDE1}"/>
          </ac:grpSpMkLst>
        </pc:grpChg>
        <pc:grpChg chg="del mod topLvl">
          <ac:chgData name="VINJAMURI Sruthi Ranjani, EDU/ECS" userId="5e80b890-5cd9-40f1-aacf-815e432b53fb" providerId="ADAL" clId="{D766910E-6300-4B67-BC22-CAC1E1831687}" dt="2023-12-04T15:33:49.476" v="4485" actId="165"/>
          <ac:grpSpMkLst>
            <pc:docMk/>
            <pc:sldMk cId="1181649872" sldId="487"/>
            <ac:grpSpMk id="9" creationId="{FF96E394-F616-F7C7-2E31-DA55BB5CD4C2}"/>
          </ac:grpSpMkLst>
        </pc:grpChg>
        <pc:grpChg chg="del">
          <ac:chgData name="VINJAMURI Sruthi Ranjani, EDU/ECS" userId="5e80b890-5cd9-40f1-aacf-815e432b53fb" providerId="ADAL" clId="{D766910E-6300-4B67-BC22-CAC1E1831687}" dt="2023-12-04T15:33:39.408" v="4483" actId="165"/>
          <ac:grpSpMkLst>
            <pc:docMk/>
            <pc:sldMk cId="1181649872" sldId="487"/>
            <ac:grpSpMk id="28" creationId="{B9A80F1C-6A8C-B957-D927-17F9F480EFCF}"/>
          </ac:grpSpMkLst>
        </pc:grpChg>
        <pc:grpChg chg="add mod">
          <ac:chgData name="VINJAMURI Sruthi Ranjani, EDU/ECS" userId="5e80b890-5cd9-40f1-aacf-815e432b53fb" providerId="ADAL" clId="{D766910E-6300-4B67-BC22-CAC1E1831687}" dt="2023-12-04T15:14:46.223" v="4176" actId="164"/>
          <ac:grpSpMkLst>
            <pc:docMk/>
            <pc:sldMk cId="1181649872" sldId="487"/>
            <ac:grpSpMk id="31" creationId="{84BA98DC-023F-14E8-FCE3-8EC49A7DB270}"/>
          </ac:grpSpMkLst>
        </pc:grpChg>
        <pc:grpChg chg="add del mod">
          <ac:chgData name="VINJAMURI Sruthi Ranjani, EDU/ECS" userId="5e80b890-5cd9-40f1-aacf-815e432b53fb" providerId="ADAL" clId="{D766910E-6300-4B67-BC22-CAC1E1831687}" dt="2023-12-04T15:32:17.564" v="4474"/>
          <ac:grpSpMkLst>
            <pc:docMk/>
            <pc:sldMk cId="1181649872" sldId="487"/>
            <ac:grpSpMk id="32" creationId="{8F9D2F3C-5401-6CAC-439B-6BD1BA146A43}"/>
          </ac:grpSpMkLst>
        </pc:grpChg>
        <pc:grpChg chg="mod">
          <ac:chgData name="VINJAMURI Sruthi Ranjani, EDU/ECS" userId="5e80b890-5cd9-40f1-aacf-815e432b53fb" providerId="ADAL" clId="{D766910E-6300-4B67-BC22-CAC1E1831687}" dt="2023-12-04T15:32:16.044" v="4473"/>
          <ac:grpSpMkLst>
            <pc:docMk/>
            <pc:sldMk cId="1181649872" sldId="487"/>
            <ac:grpSpMk id="33" creationId="{8B7082BE-01F8-8F0C-3874-9C8B2E64D297}"/>
          </ac:grpSpMkLst>
        </pc:grpChg>
        <pc:grpChg chg="add del mod">
          <ac:chgData name="VINJAMURI Sruthi Ranjani, EDU/ECS" userId="5e80b890-5cd9-40f1-aacf-815e432b53fb" providerId="ADAL" clId="{D766910E-6300-4B67-BC22-CAC1E1831687}" dt="2023-12-04T15:32:23.345" v="4477"/>
          <ac:grpSpMkLst>
            <pc:docMk/>
            <pc:sldMk cId="1181649872" sldId="487"/>
            <ac:grpSpMk id="37" creationId="{C69D7EA5-EBB9-1C86-A2DF-9F4B3A7F8890}"/>
          </ac:grpSpMkLst>
        </pc:grpChg>
        <pc:grpChg chg="mod">
          <ac:chgData name="VINJAMURI Sruthi Ranjani, EDU/ECS" userId="5e80b890-5cd9-40f1-aacf-815e432b53fb" providerId="ADAL" clId="{D766910E-6300-4B67-BC22-CAC1E1831687}" dt="2023-12-04T15:32:22.307" v="4476"/>
          <ac:grpSpMkLst>
            <pc:docMk/>
            <pc:sldMk cId="1181649872" sldId="487"/>
            <ac:grpSpMk id="38" creationId="{0EC4D874-5774-88C6-DBBC-FFDA966D93DA}"/>
          </ac:grpSpMkLst>
        </pc:grpChg>
        <pc:grpChg chg="add mod">
          <ac:chgData name="VINJAMURI Sruthi Ranjani, EDU/ECS" userId="5e80b890-5cd9-40f1-aacf-815e432b53fb" providerId="ADAL" clId="{D766910E-6300-4B67-BC22-CAC1E1831687}" dt="2023-12-04T15:33:52.274" v="4486" actId="164"/>
          <ac:grpSpMkLst>
            <pc:docMk/>
            <pc:sldMk cId="1181649872" sldId="487"/>
            <ac:grpSpMk id="42" creationId="{2972831B-F815-734A-53BD-2E6A42805AAC}"/>
          </ac:grpSpMkLst>
        </pc:grpChg>
        <pc:picChg chg="add mod">
          <ac:chgData name="VINJAMURI Sruthi Ranjani, EDU/ECS" userId="5e80b890-5cd9-40f1-aacf-815e432b53fb" providerId="ADAL" clId="{D766910E-6300-4B67-BC22-CAC1E1831687}" dt="2023-12-04T14:18:09.654" v="3059" actId="1076"/>
          <ac:picMkLst>
            <pc:docMk/>
            <pc:sldMk cId="1181649872" sldId="487"/>
            <ac:picMk id="10" creationId="{F826C1F3-AE2F-D2FD-1F94-E7CECC9BE8CE}"/>
          </ac:picMkLst>
        </pc:picChg>
        <pc:picChg chg="add del mod">
          <ac:chgData name="VINJAMURI Sruthi Ranjani, EDU/ECS" userId="5e80b890-5cd9-40f1-aacf-815e432b53fb" providerId="ADAL" clId="{D766910E-6300-4B67-BC22-CAC1E1831687}" dt="2023-12-04T14:18:28.948" v="3062" actId="478"/>
          <ac:picMkLst>
            <pc:docMk/>
            <pc:sldMk cId="1181649872" sldId="487"/>
            <ac:picMk id="11" creationId="{739823B9-B2E0-AA0E-996B-4A3A194D7E5C}"/>
          </ac:picMkLst>
        </pc:picChg>
        <pc:picChg chg="del mod">
          <ac:chgData name="VINJAMURI Sruthi Ranjani, EDU/ECS" userId="5e80b890-5cd9-40f1-aacf-815e432b53fb" providerId="ADAL" clId="{D766910E-6300-4B67-BC22-CAC1E1831687}" dt="2023-12-04T13:08:36.992" v="2389" actId="478"/>
          <ac:picMkLst>
            <pc:docMk/>
            <pc:sldMk cId="1181649872" sldId="487"/>
            <ac:picMk id="18" creationId="{352F629A-C239-7827-F20B-42BE7288BBAB}"/>
          </ac:picMkLst>
        </pc:picChg>
        <pc:picChg chg="add mod modCrop">
          <ac:chgData name="VINJAMURI Sruthi Ranjani, EDU/ECS" userId="5e80b890-5cd9-40f1-aacf-815e432b53fb" providerId="ADAL" clId="{D766910E-6300-4B67-BC22-CAC1E1831687}" dt="2023-12-04T15:14:46.223" v="4176" actId="164"/>
          <ac:picMkLst>
            <pc:docMk/>
            <pc:sldMk cId="1181649872" sldId="487"/>
            <ac:picMk id="24" creationId="{53093091-6740-C35A-B127-C5B8590DC491}"/>
          </ac:picMkLst>
        </pc:picChg>
        <pc:picChg chg="mod">
          <ac:chgData name="VINJAMURI Sruthi Ranjani, EDU/ECS" userId="5e80b890-5cd9-40f1-aacf-815e432b53fb" providerId="ADAL" clId="{D766910E-6300-4B67-BC22-CAC1E1831687}" dt="2023-12-04T15:32:16.044" v="4473"/>
          <ac:picMkLst>
            <pc:docMk/>
            <pc:sldMk cId="1181649872" sldId="487"/>
            <ac:picMk id="34" creationId="{555927CA-C8F8-0A49-D8ED-6EC27A3BB1B5}"/>
          </ac:picMkLst>
        </pc:picChg>
        <pc:picChg chg="mod">
          <ac:chgData name="VINJAMURI Sruthi Ranjani, EDU/ECS" userId="5e80b890-5cd9-40f1-aacf-815e432b53fb" providerId="ADAL" clId="{D766910E-6300-4B67-BC22-CAC1E1831687}" dt="2023-12-04T15:32:22.307" v="4476"/>
          <ac:picMkLst>
            <pc:docMk/>
            <pc:sldMk cId="1181649872" sldId="487"/>
            <ac:picMk id="39" creationId="{6F7DF1EE-69CE-460F-F88E-2C51D2F1BEB6}"/>
          </ac:picMkLst>
        </pc:picChg>
      </pc:sldChg>
      <pc:sldChg chg="addSp delSp modSp mod modAnim">
        <pc:chgData name="VINJAMURI Sruthi Ranjani, EDU/ECS" userId="5e80b890-5cd9-40f1-aacf-815e432b53fb" providerId="ADAL" clId="{D766910E-6300-4B67-BC22-CAC1E1831687}" dt="2023-12-04T15:40:31.796" v="4777"/>
        <pc:sldMkLst>
          <pc:docMk/>
          <pc:sldMk cId="4063370236" sldId="488"/>
        </pc:sldMkLst>
        <pc:spChg chg="mod">
          <ac:chgData name="VINJAMURI Sruthi Ranjani, EDU/ECS" userId="5e80b890-5cd9-40f1-aacf-815e432b53fb" providerId="ADAL" clId="{D766910E-6300-4B67-BC22-CAC1E1831687}" dt="2023-12-04T14:43:00.343" v="3263" actId="20577"/>
          <ac:spMkLst>
            <pc:docMk/>
            <pc:sldMk cId="4063370236" sldId="488"/>
            <ac:spMk id="17" creationId="{C3BBF996-1E18-B5F5-0D5B-304D88FBD2F2}"/>
          </ac:spMkLst>
        </pc:spChg>
        <pc:grpChg chg="mod ord">
          <ac:chgData name="VINJAMURI Sruthi Ranjani, EDU/ECS" userId="5e80b890-5cd9-40f1-aacf-815e432b53fb" providerId="ADAL" clId="{D766910E-6300-4B67-BC22-CAC1E1831687}" dt="2023-12-04T15:02:08.633" v="3603" actId="166"/>
          <ac:grpSpMkLst>
            <pc:docMk/>
            <pc:sldMk cId="4063370236" sldId="488"/>
            <ac:grpSpMk id="2" creationId="{B650C621-D036-8204-8543-5DAFA253F77D}"/>
          </ac:grpSpMkLst>
        </pc:grpChg>
        <pc:picChg chg="del">
          <ac:chgData name="VINJAMURI Sruthi Ranjani, EDU/ECS" userId="5e80b890-5cd9-40f1-aacf-815e432b53fb" providerId="ADAL" clId="{D766910E-6300-4B67-BC22-CAC1E1831687}" dt="2023-12-04T13:08:42.725" v="2390" actId="478"/>
          <ac:picMkLst>
            <pc:docMk/>
            <pc:sldMk cId="4063370236" sldId="488"/>
            <ac:picMk id="5" creationId="{3DDDFDA1-1CED-01F4-8222-B51803C4E8C2}"/>
          </ac:picMkLst>
        </pc:picChg>
        <pc:picChg chg="add del mod">
          <ac:chgData name="VINJAMURI Sruthi Ranjani, EDU/ECS" userId="5e80b890-5cd9-40f1-aacf-815e432b53fb" providerId="ADAL" clId="{D766910E-6300-4B67-BC22-CAC1E1831687}" dt="2023-12-04T15:01:58.775" v="3599" actId="478"/>
          <ac:picMkLst>
            <pc:docMk/>
            <pc:sldMk cId="4063370236" sldId="488"/>
            <ac:picMk id="10" creationId="{42932B27-0228-23CF-E19A-DB486FF3D778}"/>
          </ac:picMkLst>
        </pc:picChg>
        <pc:picChg chg="add mod">
          <ac:chgData name="VINJAMURI Sruthi Ranjani, EDU/ECS" userId="5e80b890-5cd9-40f1-aacf-815e432b53fb" providerId="ADAL" clId="{D766910E-6300-4B67-BC22-CAC1E1831687}" dt="2023-12-04T15:02:16.875" v="3606" actId="1076"/>
          <ac:picMkLst>
            <pc:docMk/>
            <pc:sldMk cId="4063370236" sldId="488"/>
            <ac:picMk id="18" creationId="{2CA855C6-4FBD-F359-40F8-225331918DEE}"/>
          </ac:picMkLst>
        </pc:picChg>
      </pc:sldChg>
      <pc:sldChg chg="addSp delSp modSp mod">
        <pc:chgData name="VINJAMURI Sruthi Ranjani, EDU/ECS" userId="5e80b890-5cd9-40f1-aacf-815e432b53fb" providerId="ADAL" clId="{D766910E-6300-4B67-BC22-CAC1E1831687}" dt="2023-12-04T15:31:29.397" v="4343" actId="1076"/>
        <pc:sldMkLst>
          <pc:docMk/>
          <pc:sldMk cId="3423835824" sldId="489"/>
        </pc:sldMkLst>
        <pc:spChg chg="mod">
          <ac:chgData name="VINJAMURI Sruthi Ranjani, EDU/ECS" userId="5e80b890-5cd9-40f1-aacf-815e432b53fb" providerId="ADAL" clId="{D766910E-6300-4B67-BC22-CAC1E1831687}" dt="2023-12-04T13:45:38.464" v="3037" actId="108"/>
          <ac:spMkLst>
            <pc:docMk/>
            <pc:sldMk cId="3423835824" sldId="489"/>
            <ac:spMk id="7" creationId="{D74E42D9-C662-BD5D-94F9-171D47628CE1}"/>
          </ac:spMkLst>
        </pc:spChg>
        <pc:spChg chg="mod">
          <ac:chgData name="VINJAMURI Sruthi Ranjani, EDU/ECS" userId="5e80b890-5cd9-40f1-aacf-815e432b53fb" providerId="ADAL" clId="{D766910E-6300-4B67-BC22-CAC1E1831687}" dt="2023-12-04T13:45:38.464" v="3037" actId="108"/>
          <ac:spMkLst>
            <pc:docMk/>
            <pc:sldMk cId="3423835824" sldId="489"/>
            <ac:spMk id="8" creationId="{E080EAD7-A9A9-9776-1FE9-BB47AD9884CE}"/>
          </ac:spMkLst>
        </pc:spChg>
        <pc:spChg chg="mod">
          <ac:chgData name="VINJAMURI Sruthi Ranjani, EDU/ECS" userId="5e80b890-5cd9-40f1-aacf-815e432b53fb" providerId="ADAL" clId="{D766910E-6300-4B67-BC22-CAC1E1831687}" dt="2023-12-04T13:45:38.464" v="3037" actId="108"/>
          <ac:spMkLst>
            <pc:docMk/>
            <pc:sldMk cId="3423835824" sldId="489"/>
            <ac:spMk id="13" creationId="{3AD7F5E7-00E0-21F3-028F-687AF17337A4}"/>
          </ac:spMkLst>
        </pc:spChg>
        <pc:spChg chg="mod">
          <ac:chgData name="VINJAMURI Sruthi Ranjani, EDU/ECS" userId="5e80b890-5cd9-40f1-aacf-815e432b53fb" providerId="ADAL" clId="{D766910E-6300-4B67-BC22-CAC1E1831687}" dt="2023-12-04T13:45:38.464" v="3037" actId="108"/>
          <ac:spMkLst>
            <pc:docMk/>
            <pc:sldMk cId="3423835824" sldId="489"/>
            <ac:spMk id="14" creationId="{466BDCA0-5079-2BA5-43F7-E70F682D41B4}"/>
          </ac:spMkLst>
        </pc:spChg>
        <pc:spChg chg="mod">
          <ac:chgData name="VINJAMURI Sruthi Ranjani, EDU/ECS" userId="5e80b890-5cd9-40f1-aacf-815e432b53fb" providerId="ADAL" clId="{D766910E-6300-4B67-BC22-CAC1E1831687}" dt="2023-12-04T13:45:38.464" v="3037" actId="108"/>
          <ac:spMkLst>
            <pc:docMk/>
            <pc:sldMk cId="3423835824" sldId="489"/>
            <ac:spMk id="26" creationId="{125912FA-EC68-A6B5-A581-87CC8C7F4114}"/>
          </ac:spMkLst>
        </pc:spChg>
        <pc:picChg chg="del">
          <ac:chgData name="VINJAMURI Sruthi Ranjani, EDU/ECS" userId="5e80b890-5cd9-40f1-aacf-815e432b53fb" providerId="ADAL" clId="{D766910E-6300-4B67-BC22-CAC1E1831687}" dt="2023-12-04T13:08:35.041" v="2388" actId="478"/>
          <ac:picMkLst>
            <pc:docMk/>
            <pc:sldMk cId="3423835824" sldId="489"/>
            <ac:picMk id="5" creationId="{60477A34-5CA0-5F22-6F80-45DFF2822FF0}"/>
          </ac:picMkLst>
        </pc:picChg>
        <pc:picChg chg="add mod modCrop">
          <ac:chgData name="VINJAMURI Sruthi Ranjani, EDU/ECS" userId="5e80b890-5cd9-40f1-aacf-815e432b53fb" providerId="ADAL" clId="{D766910E-6300-4B67-BC22-CAC1E1831687}" dt="2023-12-04T15:31:29.397" v="4343" actId="1076"/>
          <ac:picMkLst>
            <pc:docMk/>
            <pc:sldMk cId="3423835824" sldId="489"/>
            <ac:picMk id="6" creationId="{432EFF70-A311-2570-5124-BEF24FBDECF3}"/>
          </ac:picMkLst>
        </pc:picChg>
        <pc:picChg chg="add mod">
          <ac:chgData name="VINJAMURI Sruthi Ranjani, EDU/ECS" userId="5e80b890-5cd9-40f1-aacf-815e432b53fb" providerId="ADAL" clId="{D766910E-6300-4B67-BC22-CAC1E1831687}" dt="2023-12-04T13:47:33.653" v="3048" actId="1076"/>
          <ac:picMkLst>
            <pc:docMk/>
            <pc:sldMk cId="3423835824" sldId="489"/>
            <ac:picMk id="11" creationId="{1989D6BE-B664-1360-F2E9-45AEF446CF86}"/>
          </ac:picMkLst>
        </pc:picChg>
      </pc:sldChg>
      <pc:sldChg chg="modCm">
        <pc:chgData name="VINJAMURI Sruthi Ranjani, EDU/ECS" userId="5e80b890-5cd9-40f1-aacf-815e432b53fb" providerId="ADAL" clId="{D766910E-6300-4B67-BC22-CAC1E1831687}" dt="2023-12-04T09:21:11.458" v="631"/>
        <pc:sldMkLst>
          <pc:docMk/>
          <pc:sldMk cId="2885264320" sldId="494"/>
        </pc:sldMkLst>
      </pc:sldChg>
      <pc:sldChg chg="addSp delSp modSp mod">
        <pc:chgData name="VINJAMURI Sruthi Ranjani, EDU/ECS" userId="5e80b890-5cd9-40f1-aacf-815e432b53fb" providerId="ADAL" clId="{D766910E-6300-4B67-BC22-CAC1E1831687}" dt="2023-12-04T15:29:38.056" v="4259" actId="14100"/>
        <pc:sldMkLst>
          <pc:docMk/>
          <pc:sldMk cId="1767686112" sldId="506"/>
        </pc:sldMkLst>
        <pc:spChg chg="mod">
          <ac:chgData name="VINJAMURI Sruthi Ranjani, EDU/ECS" userId="5e80b890-5cd9-40f1-aacf-815e432b53fb" providerId="ADAL" clId="{D766910E-6300-4B67-BC22-CAC1E1831687}" dt="2023-12-04T15:29:38.056" v="4259" actId="14100"/>
          <ac:spMkLst>
            <pc:docMk/>
            <pc:sldMk cId="1767686112" sldId="506"/>
            <ac:spMk id="14" creationId="{BF063674-9363-7E30-66A5-B287F85C8F89}"/>
          </ac:spMkLst>
        </pc:spChg>
        <pc:picChg chg="add mod">
          <ac:chgData name="VINJAMURI Sruthi Ranjani, EDU/ECS" userId="5e80b890-5cd9-40f1-aacf-815e432b53fb" providerId="ADAL" clId="{D766910E-6300-4B67-BC22-CAC1E1831687}" dt="2023-12-04T13:37:19.188" v="2967" actId="1076"/>
          <ac:picMkLst>
            <pc:docMk/>
            <pc:sldMk cId="1767686112" sldId="506"/>
            <ac:picMk id="5" creationId="{E03E7771-6C73-AB39-D170-172697E35AF5}"/>
          </ac:picMkLst>
        </pc:picChg>
        <pc:picChg chg="del">
          <ac:chgData name="VINJAMURI Sruthi Ranjani, EDU/ECS" userId="5e80b890-5cd9-40f1-aacf-815e432b53fb" providerId="ADAL" clId="{D766910E-6300-4B67-BC22-CAC1E1831687}" dt="2023-12-04T13:08:30.773" v="2386" actId="478"/>
          <ac:picMkLst>
            <pc:docMk/>
            <pc:sldMk cId="1767686112" sldId="506"/>
            <ac:picMk id="23" creationId="{CBA103EF-4A13-4273-01FA-D4622CA3ED32}"/>
          </ac:picMkLst>
        </pc:picChg>
      </pc:sldChg>
      <pc:sldChg chg="modCm">
        <pc:chgData name="VINJAMURI Sruthi Ranjani, EDU/ECS" userId="5e80b890-5cd9-40f1-aacf-815e432b53fb" providerId="ADAL" clId="{D766910E-6300-4B67-BC22-CAC1E1831687}" dt="2023-12-04T09:47:44.295" v="2310"/>
        <pc:sldMkLst>
          <pc:docMk/>
          <pc:sldMk cId="1530198036" sldId="510"/>
        </pc:sldMkLst>
      </pc:sldChg>
      <pc:sldChg chg="modSp mod">
        <pc:chgData name="VINJAMURI Sruthi Ranjani, EDU/ECS" userId="5e80b890-5cd9-40f1-aacf-815e432b53fb" providerId="ADAL" clId="{D766910E-6300-4B67-BC22-CAC1E1831687}" dt="2023-12-01T11:11:13.955" v="618" actId="1076"/>
        <pc:sldMkLst>
          <pc:docMk/>
          <pc:sldMk cId="4229783125" sldId="511"/>
        </pc:sldMkLst>
        <pc:grpChg chg="mod">
          <ac:chgData name="VINJAMURI Sruthi Ranjani, EDU/ECS" userId="5e80b890-5cd9-40f1-aacf-815e432b53fb" providerId="ADAL" clId="{D766910E-6300-4B67-BC22-CAC1E1831687}" dt="2023-12-01T11:10:41.863" v="611" actId="1076"/>
          <ac:grpSpMkLst>
            <pc:docMk/>
            <pc:sldMk cId="4229783125" sldId="511"/>
            <ac:grpSpMk id="31" creationId="{6B2A414B-7A37-04CC-2F10-1222DFD39079}"/>
          </ac:grpSpMkLst>
        </pc:grpChg>
        <pc:picChg chg="mod">
          <ac:chgData name="VINJAMURI Sruthi Ranjani, EDU/ECS" userId="5e80b890-5cd9-40f1-aacf-815e432b53fb" providerId="ADAL" clId="{D766910E-6300-4B67-BC22-CAC1E1831687}" dt="2023-12-01T11:10:36.529" v="610" actId="108"/>
          <ac:picMkLst>
            <pc:docMk/>
            <pc:sldMk cId="4229783125" sldId="511"/>
            <ac:picMk id="5" creationId="{3FD79E87-1B6D-AE65-805F-37494DA9AA6C}"/>
          </ac:picMkLst>
        </pc:picChg>
        <pc:picChg chg="mod">
          <ac:chgData name="VINJAMURI Sruthi Ranjani, EDU/ECS" userId="5e80b890-5cd9-40f1-aacf-815e432b53fb" providerId="ADAL" clId="{D766910E-6300-4B67-BC22-CAC1E1831687}" dt="2023-12-01T11:11:13.955" v="618" actId="1076"/>
          <ac:picMkLst>
            <pc:docMk/>
            <pc:sldMk cId="4229783125" sldId="511"/>
            <ac:picMk id="40" creationId="{AF3A7B3C-E492-1D80-DDCB-DFB7B0E4E011}"/>
          </ac:picMkLst>
        </pc:picChg>
      </pc:sldChg>
      <pc:sldChg chg="addSp delSp modSp add mod">
        <pc:chgData name="VINJAMURI Sruthi Ranjani, EDU/ECS" userId="5e80b890-5cd9-40f1-aacf-815e432b53fb" providerId="ADAL" clId="{D766910E-6300-4B67-BC22-CAC1E1831687}" dt="2023-12-01T11:12:10.994" v="630" actId="14100"/>
        <pc:sldMkLst>
          <pc:docMk/>
          <pc:sldMk cId="2153153274" sldId="515"/>
        </pc:sldMkLst>
        <pc:spChg chg="ord">
          <ac:chgData name="VINJAMURI Sruthi Ranjani, EDU/ECS" userId="5e80b890-5cd9-40f1-aacf-815e432b53fb" providerId="ADAL" clId="{D766910E-6300-4B67-BC22-CAC1E1831687}" dt="2023-12-01T11:10:18.769" v="607" actId="166"/>
          <ac:spMkLst>
            <pc:docMk/>
            <pc:sldMk cId="2153153274" sldId="515"/>
            <ac:spMk id="8" creationId="{E080EAD7-A9A9-9776-1FE9-BB47AD9884CE}"/>
          </ac:spMkLst>
        </pc:spChg>
        <pc:spChg chg="mod">
          <ac:chgData name="VINJAMURI Sruthi Ranjani, EDU/ECS" userId="5e80b890-5cd9-40f1-aacf-815e432b53fb" providerId="ADAL" clId="{D766910E-6300-4B67-BC22-CAC1E1831687}" dt="2023-12-01T11:12:00.472" v="627" actId="14100"/>
          <ac:spMkLst>
            <pc:docMk/>
            <pc:sldMk cId="2153153274" sldId="515"/>
            <ac:spMk id="13" creationId="{5D9D0EFE-701A-4465-545E-95C1AE521E80}"/>
          </ac:spMkLst>
        </pc:spChg>
        <pc:spChg chg="mod">
          <ac:chgData name="VINJAMURI Sruthi Ranjani, EDU/ECS" userId="5e80b890-5cd9-40f1-aacf-815e432b53fb" providerId="ADAL" clId="{D766910E-6300-4B67-BC22-CAC1E1831687}" dt="2023-12-01T11:09:49.249" v="597" actId="20577"/>
          <ac:spMkLst>
            <pc:docMk/>
            <pc:sldMk cId="2153153274" sldId="515"/>
            <ac:spMk id="14" creationId="{2651E6B0-2A4C-7FF5-2DB1-6A99DD778F4E}"/>
          </ac:spMkLst>
        </pc:spChg>
        <pc:spChg chg="del mod">
          <ac:chgData name="VINJAMURI Sruthi Ranjani, EDU/ECS" userId="5e80b890-5cd9-40f1-aacf-815e432b53fb" providerId="ADAL" clId="{D766910E-6300-4B67-BC22-CAC1E1831687}" dt="2023-12-01T11:09:57.902" v="601" actId="478"/>
          <ac:spMkLst>
            <pc:docMk/>
            <pc:sldMk cId="2153153274" sldId="515"/>
            <ac:spMk id="19" creationId="{A583853E-8F28-BCD0-2F55-C2E341B43359}"/>
          </ac:spMkLst>
        </pc:spChg>
        <pc:spChg chg="del">
          <ac:chgData name="VINJAMURI Sruthi Ranjani, EDU/ECS" userId="5e80b890-5cd9-40f1-aacf-815e432b53fb" providerId="ADAL" clId="{D766910E-6300-4B67-BC22-CAC1E1831687}" dt="2023-12-01T11:09:56.130" v="599" actId="478"/>
          <ac:spMkLst>
            <pc:docMk/>
            <pc:sldMk cId="2153153274" sldId="515"/>
            <ac:spMk id="25" creationId="{3777F8AD-57CA-B41B-2502-B893F392F1DD}"/>
          </ac:spMkLst>
        </pc:spChg>
        <pc:spChg chg="mod">
          <ac:chgData name="VINJAMURI Sruthi Ranjani, EDU/ECS" userId="5e80b890-5cd9-40f1-aacf-815e432b53fb" providerId="ADAL" clId="{D766910E-6300-4B67-BC22-CAC1E1831687}" dt="2023-12-01T11:12:10.994" v="630" actId="14100"/>
          <ac:spMkLst>
            <pc:docMk/>
            <pc:sldMk cId="2153153274" sldId="515"/>
            <ac:spMk id="26" creationId="{6CF06DC7-ADDA-A15B-37DA-164A34C6B572}"/>
          </ac:spMkLst>
        </pc:spChg>
        <pc:grpChg chg="add mod">
          <ac:chgData name="VINJAMURI Sruthi Ranjani, EDU/ECS" userId="5e80b890-5cd9-40f1-aacf-815e432b53fb" providerId="ADAL" clId="{D766910E-6300-4B67-BC22-CAC1E1831687}" dt="2023-12-01T11:11:44.132" v="622" actId="164"/>
          <ac:grpSpMkLst>
            <pc:docMk/>
            <pc:sldMk cId="2153153274" sldId="515"/>
            <ac:grpSpMk id="9" creationId="{50C8542F-7192-A966-DCB0-1BE2263CE9C2}"/>
          </ac:grpSpMkLst>
        </pc:grpChg>
        <pc:grpChg chg="del">
          <ac:chgData name="VINJAMURI Sruthi Ranjani, EDU/ECS" userId="5e80b890-5cd9-40f1-aacf-815e432b53fb" providerId="ADAL" clId="{D766910E-6300-4B67-BC22-CAC1E1831687}" dt="2023-12-01T11:11:02.480" v="615" actId="478"/>
          <ac:grpSpMkLst>
            <pc:docMk/>
            <pc:sldMk cId="2153153274" sldId="515"/>
            <ac:grpSpMk id="20" creationId="{DA762DBF-2127-50AC-C5A7-C670CAC6D1B5}"/>
          </ac:grpSpMkLst>
        </pc:grpChg>
        <pc:grpChg chg="mod ord">
          <ac:chgData name="VINJAMURI Sruthi Ranjani, EDU/ECS" userId="5e80b890-5cd9-40f1-aacf-815e432b53fb" providerId="ADAL" clId="{D766910E-6300-4B67-BC22-CAC1E1831687}" dt="2023-12-01T11:11:44.132" v="622" actId="164"/>
          <ac:grpSpMkLst>
            <pc:docMk/>
            <pc:sldMk cId="2153153274" sldId="515"/>
            <ac:grpSpMk id="38" creationId="{A51433E1-E202-D7F0-61E0-FFEDF6E717CE}"/>
          </ac:grpSpMkLst>
        </pc:grpChg>
        <pc:picChg chg="add mod">
          <ac:chgData name="VINJAMURI Sruthi Ranjani, EDU/ECS" userId="5e80b890-5cd9-40f1-aacf-815e432b53fb" providerId="ADAL" clId="{D766910E-6300-4B67-BC22-CAC1E1831687}" dt="2023-12-01T11:11:04.417" v="616" actId="1076"/>
          <ac:picMkLst>
            <pc:docMk/>
            <pc:sldMk cId="2153153274" sldId="515"/>
            <ac:picMk id="4" creationId="{D25514AA-8B15-AD00-DD34-B1B50A7F52E3}"/>
          </ac:picMkLst>
        </pc:picChg>
        <pc:picChg chg="del">
          <ac:chgData name="VINJAMURI Sruthi Ranjani, EDU/ECS" userId="5e80b890-5cd9-40f1-aacf-815e432b53fb" providerId="ADAL" clId="{D766910E-6300-4B67-BC22-CAC1E1831687}" dt="2023-12-01T11:09:51.019" v="598" actId="478"/>
          <ac:picMkLst>
            <pc:docMk/>
            <pc:sldMk cId="2153153274" sldId="515"/>
            <ac:picMk id="5" creationId="{3FD79E87-1B6D-AE65-805F-37494DA9AA6C}"/>
          </ac:picMkLst>
        </pc:picChg>
        <pc:picChg chg="add mod">
          <ac:chgData name="VINJAMURI Sruthi Ranjani, EDU/ECS" userId="5e80b890-5cd9-40f1-aacf-815e432b53fb" providerId="ADAL" clId="{D766910E-6300-4B67-BC22-CAC1E1831687}" dt="2023-12-01T11:11:44.132" v="622" actId="164"/>
          <ac:picMkLst>
            <pc:docMk/>
            <pc:sldMk cId="2153153274" sldId="515"/>
            <ac:picMk id="6" creationId="{5D646E00-38E0-FF8A-7E79-35776BF192C0}"/>
          </ac:picMkLst>
        </pc:picChg>
        <pc:cxnChg chg="mod">
          <ac:chgData name="VINJAMURI Sruthi Ranjani, EDU/ECS" userId="5e80b890-5cd9-40f1-aacf-815e432b53fb" providerId="ADAL" clId="{D766910E-6300-4B67-BC22-CAC1E1831687}" dt="2023-12-01T11:12:10.994" v="630" actId="14100"/>
          <ac:cxnSpMkLst>
            <pc:docMk/>
            <pc:sldMk cId="2153153274" sldId="515"/>
            <ac:cxnSpMk id="15" creationId="{67A77285-A1FE-05B4-A5C8-2AA832B5360F}"/>
          </ac:cxnSpMkLst>
        </pc:cxnChg>
      </pc:sldChg>
      <pc:sldChg chg="modSp add del mod modAnim">
        <pc:chgData name="VINJAMURI Sruthi Ranjani, EDU/ECS" userId="5e80b890-5cd9-40f1-aacf-815e432b53fb" providerId="ADAL" clId="{D766910E-6300-4B67-BC22-CAC1E1831687}" dt="2023-12-04T09:29:56.610" v="1446" actId="2696"/>
        <pc:sldMkLst>
          <pc:docMk/>
          <pc:sldMk cId="2114179237" sldId="516"/>
        </pc:sldMkLst>
        <pc:spChg chg="mod">
          <ac:chgData name="VINJAMURI Sruthi Ranjani, EDU/ECS" userId="5e80b890-5cd9-40f1-aacf-815e432b53fb" providerId="ADAL" clId="{D766910E-6300-4B67-BC22-CAC1E1831687}" dt="2023-12-04T09:29:54.248" v="1445" actId="21"/>
          <ac:spMkLst>
            <pc:docMk/>
            <pc:sldMk cId="2114179237" sldId="516"/>
            <ac:spMk id="13" creationId="{3135B465-1610-A577-BA77-F14028837AC2}"/>
          </ac:spMkLst>
        </pc:spChg>
      </pc:sldChg>
      <pc:sldChg chg="modSp add">
        <pc:chgData name="VINJAMURI Sruthi Ranjani, EDU/ECS" userId="5e80b890-5cd9-40f1-aacf-815e432b53fb" providerId="ADAL" clId="{D766910E-6300-4B67-BC22-CAC1E1831687}" dt="2023-12-04T09:31:29.606" v="1579" actId="20577"/>
        <pc:sldMkLst>
          <pc:docMk/>
          <pc:sldMk cId="3583709289" sldId="517"/>
        </pc:sldMkLst>
        <pc:spChg chg="mod">
          <ac:chgData name="VINJAMURI Sruthi Ranjani, EDU/ECS" userId="5e80b890-5cd9-40f1-aacf-815e432b53fb" providerId="ADAL" clId="{D766910E-6300-4B67-BC22-CAC1E1831687}" dt="2023-12-04T09:31:29.606" v="1579" actId="20577"/>
          <ac:spMkLst>
            <pc:docMk/>
            <pc:sldMk cId="3583709289" sldId="517"/>
            <ac:spMk id="9" creationId="{E6807944-ACC1-4BEC-2900-27C4D54D8BB8}"/>
          </ac:spMkLst>
        </pc:spChg>
      </pc:sldChg>
      <pc:sldChg chg="addSp delSp modSp add mod ord addCm">
        <pc:chgData name="VINJAMURI Sruthi Ranjani, EDU/ECS" userId="5e80b890-5cd9-40f1-aacf-815e432b53fb" providerId="ADAL" clId="{D766910E-6300-4B67-BC22-CAC1E1831687}" dt="2023-12-04T15:13:23.036" v="4169"/>
        <pc:sldMkLst>
          <pc:docMk/>
          <pc:sldMk cId="154466950" sldId="518"/>
        </pc:sldMkLst>
        <pc:spChg chg="mod">
          <ac:chgData name="VINJAMURI Sruthi Ranjani, EDU/ECS" userId="5e80b890-5cd9-40f1-aacf-815e432b53fb" providerId="ADAL" clId="{D766910E-6300-4B67-BC22-CAC1E1831687}" dt="2023-12-04T14:17:16.096" v="3052" actId="1076"/>
          <ac:spMkLst>
            <pc:docMk/>
            <pc:sldMk cId="154466950" sldId="518"/>
            <ac:spMk id="13" creationId="{00000000-0000-0000-0000-000000000000}"/>
          </ac:spMkLst>
        </pc:spChg>
        <pc:grpChg chg="ord">
          <ac:chgData name="VINJAMURI Sruthi Ranjani, EDU/ECS" userId="5e80b890-5cd9-40f1-aacf-815e432b53fb" providerId="ADAL" clId="{D766910E-6300-4B67-BC22-CAC1E1831687}" dt="2023-12-04T10:04:10.570" v="2341" actId="166"/>
          <ac:grpSpMkLst>
            <pc:docMk/>
            <pc:sldMk cId="154466950" sldId="518"/>
            <ac:grpSpMk id="11" creationId="{00000000-0000-0000-0000-000000000000}"/>
          </ac:grpSpMkLst>
        </pc:grpChg>
        <pc:picChg chg="add del mod">
          <ac:chgData name="VINJAMURI Sruthi Ranjani, EDU/ECS" userId="5e80b890-5cd9-40f1-aacf-815e432b53fb" providerId="ADAL" clId="{D766910E-6300-4B67-BC22-CAC1E1831687}" dt="2023-12-04T10:03:57.277" v="2336" actId="478"/>
          <ac:picMkLst>
            <pc:docMk/>
            <pc:sldMk cId="154466950" sldId="518"/>
            <ac:picMk id="3" creationId="{C29E72EE-DF25-BC04-2F5C-178F54C0CCDE}"/>
          </ac:picMkLst>
        </pc:picChg>
        <pc:picChg chg="del">
          <ac:chgData name="VINJAMURI Sruthi Ranjani, EDU/ECS" userId="5e80b890-5cd9-40f1-aacf-815e432b53fb" providerId="ADAL" clId="{D766910E-6300-4B67-BC22-CAC1E1831687}" dt="2023-12-04T10:02:43.729" v="2326" actId="478"/>
          <ac:picMkLst>
            <pc:docMk/>
            <pc:sldMk cId="154466950" sldId="518"/>
            <ac:picMk id="4" creationId="{C3D25DB3-1C66-0C1B-47FE-D55F205BEC3C}"/>
          </ac:picMkLst>
        </pc:picChg>
        <pc:picChg chg="add del mod">
          <ac:chgData name="VINJAMURI Sruthi Ranjani, EDU/ECS" userId="5e80b890-5cd9-40f1-aacf-815e432b53fb" providerId="ADAL" clId="{D766910E-6300-4B67-BC22-CAC1E1831687}" dt="2023-12-04T13:08:15.369" v="2385" actId="478"/>
          <ac:picMkLst>
            <pc:docMk/>
            <pc:sldMk cId="154466950" sldId="518"/>
            <ac:picMk id="6" creationId="{2B635958-78AE-2C58-3AC6-68459E621AD1}"/>
          </ac:picMkLst>
        </pc:picChg>
      </pc:sldChg>
      <pc:sldChg chg="delSp add del mod">
        <pc:chgData name="VINJAMURI Sruthi Ranjani, EDU/ECS" userId="5e80b890-5cd9-40f1-aacf-815e432b53fb" providerId="ADAL" clId="{D766910E-6300-4B67-BC22-CAC1E1831687}" dt="2023-12-04T15:07:37.995" v="3909" actId="47"/>
        <pc:sldMkLst>
          <pc:docMk/>
          <pc:sldMk cId="1551906000" sldId="519"/>
        </pc:sldMkLst>
        <pc:picChg chg="del">
          <ac:chgData name="VINJAMURI Sruthi Ranjani, EDU/ECS" userId="5e80b890-5cd9-40f1-aacf-815e432b53fb" providerId="ADAL" clId="{D766910E-6300-4B67-BC22-CAC1E1831687}" dt="2023-12-04T15:07:31.241" v="3907" actId="478"/>
          <ac:picMkLst>
            <pc:docMk/>
            <pc:sldMk cId="1551906000" sldId="519"/>
            <ac:picMk id="3" creationId="{C29E72EE-DF25-BC04-2F5C-178F54C0CCDE}"/>
          </ac:picMkLst>
        </pc:picChg>
      </pc:sldChg>
      <pc:sldChg chg="addSp delSp modSp add mod ord delAnim">
        <pc:chgData name="VINJAMURI Sruthi Ranjani, EDU/ECS" userId="5e80b890-5cd9-40f1-aacf-815e432b53fb" providerId="ADAL" clId="{D766910E-6300-4B67-BC22-CAC1E1831687}" dt="2023-12-04T15:34:50.121" v="4697" actId="20577"/>
        <pc:sldMkLst>
          <pc:docMk/>
          <pc:sldMk cId="1331719143" sldId="520"/>
        </pc:sldMkLst>
        <pc:spChg chg="add mod">
          <ac:chgData name="VINJAMURI Sruthi Ranjani, EDU/ECS" userId="5e80b890-5cd9-40f1-aacf-815e432b53fb" providerId="ADAL" clId="{D766910E-6300-4B67-BC22-CAC1E1831687}" dt="2023-12-04T15:34:50.121" v="4697" actId="20577"/>
          <ac:spMkLst>
            <pc:docMk/>
            <pc:sldMk cId="1331719143" sldId="520"/>
            <ac:spMk id="10" creationId="{96DF66F4-6CB6-BD76-41F1-579C83E20F0D}"/>
          </ac:spMkLst>
        </pc:spChg>
        <pc:spChg chg="del">
          <ac:chgData name="VINJAMURI Sruthi Ranjani, EDU/ECS" userId="5e80b890-5cd9-40f1-aacf-815e432b53fb" providerId="ADAL" clId="{D766910E-6300-4B67-BC22-CAC1E1831687}" dt="2023-12-04T15:33:16.832" v="4479" actId="478"/>
          <ac:spMkLst>
            <pc:docMk/>
            <pc:sldMk cId="1331719143" sldId="520"/>
            <ac:spMk id="13" creationId="{3AD7F5E7-00E0-21F3-028F-687AF17337A4}"/>
          </ac:spMkLst>
        </pc:spChg>
        <pc:spChg chg="del mod">
          <ac:chgData name="VINJAMURI Sruthi Ranjani, EDU/ECS" userId="5e80b890-5cd9-40f1-aacf-815e432b53fb" providerId="ADAL" clId="{D766910E-6300-4B67-BC22-CAC1E1831687}" dt="2023-12-04T15:33:25.015" v="4480" actId="478"/>
          <ac:spMkLst>
            <pc:docMk/>
            <pc:sldMk cId="1331719143" sldId="520"/>
            <ac:spMk id="14" creationId="{466BDCA0-5079-2BA5-43F7-E70F682D41B4}"/>
          </ac:spMkLst>
        </pc:spChg>
        <pc:spChg chg="mod">
          <ac:chgData name="VINJAMURI Sruthi Ranjani, EDU/ECS" userId="5e80b890-5cd9-40f1-aacf-815e432b53fb" providerId="ADAL" clId="{D766910E-6300-4B67-BC22-CAC1E1831687}" dt="2023-12-04T15:26:11.579" v="4234" actId="20577"/>
          <ac:spMkLst>
            <pc:docMk/>
            <pc:sldMk cId="1331719143" sldId="520"/>
            <ac:spMk id="17" creationId="{C3BBF996-1E18-B5F5-0D5B-304D88FBD2F2}"/>
          </ac:spMkLst>
        </pc:spChg>
        <pc:spChg chg="mod">
          <ac:chgData name="VINJAMURI Sruthi Ranjani, EDU/ECS" userId="5e80b890-5cd9-40f1-aacf-815e432b53fb" providerId="ADAL" clId="{D766910E-6300-4B67-BC22-CAC1E1831687}" dt="2023-12-04T15:14:51.249" v="4178"/>
          <ac:spMkLst>
            <pc:docMk/>
            <pc:sldMk cId="1331719143" sldId="520"/>
            <ac:spMk id="21" creationId="{61F6BD5D-5D13-1430-4307-C45450E3EF31}"/>
          </ac:spMkLst>
        </pc:spChg>
        <pc:spChg chg="mod">
          <ac:chgData name="VINJAMURI Sruthi Ranjani, EDU/ECS" userId="5e80b890-5cd9-40f1-aacf-815e432b53fb" providerId="ADAL" clId="{D766910E-6300-4B67-BC22-CAC1E1831687}" dt="2023-12-04T15:14:51.249" v="4178"/>
          <ac:spMkLst>
            <pc:docMk/>
            <pc:sldMk cId="1331719143" sldId="520"/>
            <ac:spMk id="22" creationId="{3322B2DE-ED44-1267-31E9-C14F151E8326}"/>
          </ac:spMkLst>
        </pc:spChg>
        <pc:spChg chg="mod">
          <ac:chgData name="VINJAMURI Sruthi Ranjani, EDU/ECS" userId="5e80b890-5cd9-40f1-aacf-815e432b53fb" providerId="ADAL" clId="{D766910E-6300-4B67-BC22-CAC1E1831687}" dt="2023-12-04T15:14:58.192" v="4191" actId="20577"/>
          <ac:spMkLst>
            <pc:docMk/>
            <pc:sldMk cId="1331719143" sldId="520"/>
            <ac:spMk id="23" creationId="{B9C97711-69A5-C620-8C96-EF759ED52B1D}"/>
          </ac:spMkLst>
        </pc:spChg>
        <pc:spChg chg="mod">
          <ac:chgData name="VINJAMURI Sruthi Ranjani, EDU/ECS" userId="5e80b890-5cd9-40f1-aacf-815e432b53fb" providerId="ADAL" clId="{D766910E-6300-4B67-BC22-CAC1E1831687}" dt="2023-12-04T15:15:02.656" v="4202" actId="20577"/>
          <ac:spMkLst>
            <pc:docMk/>
            <pc:sldMk cId="1331719143" sldId="520"/>
            <ac:spMk id="24" creationId="{B0B99179-294D-E4C8-D566-B178F168C078}"/>
          </ac:spMkLst>
        </pc:spChg>
        <pc:spChg chg="add del mod">
          <ac:chgData name="VINJAMURI Sruthi Ranjani, EDU/ECS" userId="5e80b890-5cd9-40f1-aacf-815e432b53fb" providerId="ADAL" clId="{D766910E-6300-4B67-BC22-CAC1E1831687}" dt="2023-12-04T15:33:28.641" v="4482" actId="478"/>
          <ac:spMkLst>
            <pc:docMk/>
            <pc:sldMk cId="1331719143" sldId="520"/>
            <ac:spMk id="25" creationId="{B8DA29C0-8F50-31E8-0C16-9CC379A91204}"/>
          </ac:spMkLst>
        </pc:spChg>
        <pc:spChg chg="mod">
          <ac:chgData name="VINJAMURI Sruthi Ranjani, EDU/ECS" userId="5e80b890-5cd9-40f1-aacf-815e432b53fb" providerId="ADAL" clId="{D766910E-6300-4B67-BC22-CAC1E1831687}" dt="2023-12-04T15:33:55.905" v="4487"/>
          <ac:spMkLst>
            <pc:docMk/>
            <pc:sldMk cId="1331719143" sldId="520"/>
            <ac:spMk id="29" creationId="{0F6F30D3-E573-A75C-045D-3B779A5CE586}"/>
          </ac:spMkLst>
        </pc:spChg>
        <pc:spChg chg="mod">
          <ac:chgData name="VINJAMURI Sruthi Ranjani, EDU/ECS" userId="5e80b890-5cd9-40f1-aacf-815e432b53fb" providerId="ADAL" clId="{D766910E-6300-4B67-BC22-CAC1E1831687}" dt="2023-12-04T15:33:55.905" v="4487"/>
          <ac:spMkLst>
            <pc:docMk/>
            <pc:sldMk cId="1331719143" sldId="520"/>
            <ac:spMk id="30" creationId="{D9AC1565-F5F7-093C-E891-E4CAA875A320}"/>
          </ac:spMkLst>
        </pc:spChg>
        <pc:grpChg chg="del mod">
          <ac:chgData name="VINJAMURI Sruthi Ranjani, EDU/ECS" userId="5e80b890-5cd9-40f1-aacf-815e432b53fb" providerId="ADAL" clId="{D766910E-6300-4B67-BC22-CAC1E1831687}" dt="2023-12-04T15:26:23.629" v="4235" actId="21"/>
          <ac:grpSpMkLst>
            <pc:docMk/>
            <pc:sldMk cId="1331719143" sldId="520"/>
            <ac:grpSpMk id="2" creationId="{B650C621-D036-8204-8543-5DAFA253F77D}"/>
          </ac:grpSpMkLst>
        </pc:grpChg>
        <pc:grpChg chg="del">
          <ac:chgData name="VINJAMURI Sruthi Ranjani, EDU/ECS" userId="5e80b890-5cd9-40f1-aacf-815e432b53fb" providerId="ADAL" clId="{D766910E-6300-4B67-BC22-CAC1E1831687}" dt="2023-12-04T15:33:25.015" v="4480" actId="478"/>
          <ac:grpSpMkLst>
            <pc:docMk/>
            <pc:sldMk cId="1331719143" sldId="520"/>
            <ac:grpSpMk id="4" creationId="{FCE10878-AE32-7121-A1C1-ACD2CFD7739E}"/>
          </ac:grpSpMkLst>
        </pc:grpChg>
        <pc:grpChg chg="del">
          <ac:chgData name="VINJAMURI Sruthi Ranjani, EDU/ECS" userId="5e80b890-5cd9-40f1-aacf-815e432b53fb" providerId="ADAL" clId="{D766910E-6300-4B67-BC22-CAC1E1831687}" dt="2023-12-04T15:33:16.832" v="4479" actId="478"/>
          <ac:grpSpMkLst>
            <pc:docMk/>
            <pc:sldMk cId="1331719143" sldId="520"/>
            <ac:grpSpMk id="9" creationId="{FF96E394-F616-F7C7-2E31-DA55BB5CD4C2}"/>
          </ac:grpSpMkLst>
        </pc:grpChg>
        <pc:grpChg chg="add mod">
          <ac:chgData name="VINJAMURI Sruthi Ranjani, EDU/ECS" userId="5e80b890-5cd9-40f1-aacf-815e432b53fb" providerId="ADAL" clId="{D766910E-6300-4B67-BC22-CAC1E1831687}" dt="2023-12-04T15:28:53.611" v="4252" actId="1076"/>
          <ac:grpSpMkLst>
            <pc:docMk/>
            <pc:sldMk cId="1331719143" sldId="520"/>
            <ac:grpSpMk id="19" creationId="{E15F7BD4-9FDE-CE19-4067-DBBEF79EF1C5}"/>
          </ac:grpSpMkLst>
        </pc:grpChg>
        <pc:grpChg chg="add mod">
          <ac:chgData name="VINJAMURI Sruthi Ranjani, EDU/ECS" userId="5e80b890-5cd9-40f1-aacf-815e432b53fb" providerId="ADAL" clId="{D766910E-6300-4B67-BC22-CAC1E1831687}" dt="2023-12-04T15:33:55.905" v="4487"/>
          <ac:grpSpMkLst>
            <pc:docMk/>
            <pc:sldMk cId="1331719143" sldId="520"/>
            <ac:grpSpMk id="27" creationId="{7E35701A-9C8F-1FE2-4873-B739240AAFF6}"/>
          </ac:grpSpMkLst>
        </pc:grpChg>
        <pc:grpChg chg="mod">
          <ac:chgData name="VINJAMURI Sruthi Ranjani, EDU/ECS" userId="5e80b890-5cd9-40f1-aacf-815e432b53fb" providerId="ADAL" clId="{D766910E-6300-4B67-BC22-CAC1E1831687}" dt="2023-12-04T15:28:58.475" v="4254" actId="1076"/>
          <ac:grpSpMkLst>
            <pc:docMk/>
            <pc:sldMk cId="1331719143" sldId="520"/>
            <ac:grpSpMk id="28" creationId="{B9A80F1C-6A8C-B957-D927-17F9F480EFCF}"/>
          </ac:grpSpMkLst>
        </pc:grpChg>
        <pc:picChg chg="del">
          <ac:chgData name="VINJAMURI Sruthi Ranjani, EDU/ECS" userId="5e80b890-5cd9-40f1-aacf-815e432b53fb" providerId="ADAL" clId="{D766910E-6300-4B67-BC22-CAC1E1831687}" dt="2023-12-04T13:08:44.372" v="2391" actId="478"/>
          <ac:picMkLst>
            <pc:docMk/>
            <pc:sldMk cId="1331719143" sldId="520"/>
            <ac:picMk id="5" creationId="{3DDDFDA1-1CED-01F4-8222-B51803C4E8C2}"/>
          </ac:picMkLst>
        </pc:picChg>
        <pc:picChg chg="add del mod">
          <ac:chgData name="VINJAMURI Sruthi Ranjani, EDU/ECS" userId="5e80b890-5cd9-40f1-aacf-815e432b53fb" providerId="ADAL" clId="{D766910E-6300-4B67-BC22-CAC1E1831687}" dt="2023-12-04T15:14:50.898" v="4177" actId="478"/>
          <ac:picMkLst>
            <pc:docMk/>
            <pc:sldMk cId="1331719143" sldId="520"/>
            <ac:picMk id="18" creationId="{F3326D8F-E6A5-55B2-DE73-3CDED777DC10}"/>
          </ac:picMkLst>
        </pc:picChg>
        <pc:picChg chg="mod">
          <ac:chgData name="VINJAMURI Sruthi Ranjani, EDU/ECS" userId="5e80b890-5cd9-40f1-aacf-815e432b53fb" providerId="ADAL" clId="{D766910E-6300-4B67-BC22-CAC1E1831687}" dt="2023-12-04T15:14:51.249" v="4178"/>
          <ac:picMkLst>
            <pc:docMk/>
            <pc:sldMk cId="1331719143" sldId="520"/>
            <ac:picMk id="20" creationId="{B6B85760-D3F2-50B8-5305-09B2D4DC892E}"/>
          </ac:picMkLst>
        </pc:picChg>
      </pc:sldChg>
      <pc:sldChg chg="addSp delSp modSp add del mod delAnim modAnim">
        <pc:chgData name="VINJAMURI Sruthi Ranjani, EDU/ECS" userId="5e80b890-5cd9-40f1-aacf-815e432b53fb" providerId="ADAL" clId="{D766910E-6300-4B67-BC22-CAC1E1831687}" dt="2023-12-04T14:52:50.506" v="3598" actId="47"/>
        <pc:sldMkLst>
          <pc:docMk/>
          <pc:sldMk cId="2018994000" sldId="521"/>
        </pc:sldMkLst>
        <pc:spChg chg="mod">
          <ac:chgData name="VINJAMURI Sruthi Ranjani, EDU/ECS" userId="5e80b890-5cd9-40f1-aacf-815e432b53fb" providerId="ADAL" clId="{D766910E-6300-4B67-BC22-CAC1E1831687}" dt="2023-12-04T14:43:17.535" v="3266"/>
          <ac:spMkLst>
            <pc:docMk/>
            <pc:sldMk cId="2018994000" sldId="521"/>
            <ac:spMk id="18" creationId="{37B16C26-EEDB-72F6-BC12-F5FAFDD1BCFE}"/>
          </ac:spMkLst>
        </pc:spChg>
        <pc:spChg chg="mod">
          <ac:chgData name="VINJAMURI Sruthi Ranjani, EDU/ECS" userId="5e80b890-5cd9-40f1-aacf-815e432b53fb" providerId="ADAL" clId="{D766910E-6300-4B67-BC22-CAC1E1831687}" dt="2023-12-04T14:44:30.473" v="3385" actId="14100"/>
          <ac:spMkLst>
            <pc:docMk/>
            <pc:sldMk cId="2018994000" sldId="521"/>
            <ac:spMk id="19" creationId="{10037369-AE92-24BE-DFBA-8BD7D02DE9D4}"/>
          </ac:spMkLst>
        </pc:spChg>
        <pc:spChg chg="add mod">
          <ac:chgData name="VINJAMURI Sruthi Ranjani, EDU/ECS" userId="5e80b890-5cd9-40f1-aacf-815e432b53fb" providerId="ADAL" clId="{D766910E-6300-4B67-BC22-CAC1E1831687}" dt="2023-12-04T14:44:11.099" v="3382" actId="207"/>
          <ac:spMkLst>
            <pc:docMk/>
            <pc:sldMk cId="2018994000" sldId="521"/>
            <ac:spMk id="23" creationId="{5953780A-A2CC-2984-9030-541C1E0F7A92}"/>
          </ac:spMkLst>
        </pc:spChg>
        <pc:grpChg chg="del">
          <ac:chgData name="VINJAMURI Sruthi Ranjani, EDU/ECS" userId="5e80b890-5cd9-40f1-aacf-815e432b53fb" providerId="ADAL" clId="{D766910E-6300-4B67-BC22-CAC1E1831687}" dt="2023-12-04T14:43:17.233" v="3265" actId="478"/>
          <ac:grpSpMkLst>
            <pc:docMk/>
            <pc:sldMk cId="2018994000" sldId="521"/>
            <ac:grpSpMk id="2" creationId="{B650C621-D036-8204-8543-5DAFA253F77D}"/>
          </ac:grpSpMkLst>
        </pc:grpChg>
        <pc:grpChg chg="add mod">
          <ac:chgData name="VINJAMURI Sruthi Ranjani, EDU/ECS" userId="5e80b890-5cd9-40f1-aacf-815e432b53fb" providerId="ADAL" clId="{D766910E-6300-4B67-BC22-CAC1E1831687}" dt="2023-12-04T14:44:26.456" v="3384" actId="14100"/>
          <ac:grpSpMkLst>
            <pc:docMk/>
            <pc:sldMk cId="2018994000" sldId="521"/>
            <ac:grpSpMk id="5" creationId="{191D9490-5710-16C6-E47C-831423925441}"/>
          </ac:grpSpMkLst>
        </pc:grpChg>
        <pc:grpChg chg="mod">
          <ac:chgData name="VINJAMURI Sruthi Ranjani, EDU/ECS" userId="5e80b890-5cd9-40f1-aacf-815e432b53fb" providerId="ADAL" clId="{D766910E-6300-4B67-BC22-CAC1E1831687}" dt="2023-12-04T14:43:17.535" v="3266"/>
          <ac:grpSpMkLst>
            <pc:docMk/>
            <pc:sldMk cId="2018994000" sldId="521"/>
            <ac:grpSpMk id="6" creationId="{C3A81721-B8A7-2E1F-4918-894EA01CB7F5}"/>
          </ac:grpSpMkLst>
        </pc:grpChg>
        <pc:picChg chg="mod">
          <ac:chgData name="VINJAMURI Sruthi Ranjani, EDU/ECS" userId="5e80b890-5cd9-40f1-aacf-815e432b53fb" providerId="ADAL" clId="{D766910E-6300-4B67-BC22-CAC1E1831687}" dt="2023-12-04T14:43:17.535" v="3266"/>
          <ac:picMkLst>
            <pc:docMk/>
            <pc:sldMk cId="2018994000" sldId="521"/>
            <ac:picMk id="11" creationId="{9EDA0DB2-0745-5A9E-F4A9-8DCCA09AC409}"/>
          </ac:picMkLst>
        </pc:picChg>
        <pc:cxnChg chg="add mod">
          <ac:chgData name="VINJAMURI Sruthi Ranjani, EDU/ECS" userId="5e80b890-5cd9-40f1-aacf-815e432b53fb" providerId="ADAL" clId="{D766910E-6300-4B67-BC22-CAC1E1831687}" dt="2023-12-04T14:44:26.456" v="3384" actId="14100"/>
          <ac:cxnSpMkLst>
            <pc:docMk/>
            <pc:sldMk cId="2018994000" sldId="521"/>
            <ac:cxnSpMk id="20" creationId="{E3DF96D5-6C16-A1D7-8AC2-9B3FA5F685B5}"/>
          </ac:cxnSpMkLst>
        </pc:cxnChg>
      </pc:sldChg>
      <pc:sldChg chg="add del">
        <pc:chgData name="VINJAMURI Sruthi Ranjani, EDU/ECS" userId="5e80b890-5cd9-40f1-aacf-815e432b53fb" providerId="ADAL" clId="{D766910E-6300-4B67-BC22-CAC1E1831687}" dt="2023-12-04T14:34:47.565" v="3126" actId="2696"/>
        <pc:sldMkLst>
          <pc:docMk/>
          <pc:sldMk cId="3175291144" sldId="521"/>
        </pc:sldMkLst>
      </pc:sldChg>
      <pc:sldChg chg="addSp delSp modSp add mod ord delAnim modAnim">
        <pc:chgData name="VINJAMURI Sruthi Ranjani, EDU/ECS" userId="5e80b890-5cd9-40f1-aacf-815e432b53fb" providerId="ADAL" clId="{D766910E-6300-4B67-BC22-CAC1E1831687}" dt="2023-12-04T15:40:48.637" v="4778" actId="14100"/>
        <pc:sldMkLst>
          <pc:docMk/>
          <pc:sldMk cId="764748335" sldId="522"/>
        </pc:sldMkLst>
        <pc:spChg chg="mod topLvl">
          <ac:chgData name="VINJAMURI Sruthi Ranjani, EDU/ECS" userId="5e80b890-5cd9-40f1-aacf-815e432b53fb" providerId="ADAL" clId="{D766910E-6300-4B67-BC22-CAC1E1831687}" dt="2023-12-04T14:51:27.298" v="3501" actId="165"/>
          <ac:spMkLst>
            <pc:docMk/>
            <pc:sldMk cId="764748335" sldId="522"/>
            <ac:spMk id="7" creationId="{D74E42D9-C662-BD5D-94F9-171D47628CE1}"/>
          </ac:spMkLst>
        </pc:spChg>
        <pc:spChg chg="add del mod topLvl">
          <ac:chgData name="VINJAMURI Sruthi Ranjani, EDU/ECS" userId="5e80b890-5cd9-40f1-aacf-815e432b53fb" providerId="ADAL" clId="{D766910E-6300-4B67-BC22-CAC1E1831687}" dt="2023-12-04T14:50:51.170" v="3496" actId="478"/>
          <ac:spMkLst>
            <pc:docMk/>
            <pc:sldMk cId="764748335" sldId="522"/>
            <ac:spMk id="8" creationId="{E080EAD7-A9A9-9776-1FE9-BB47AD9884CE}"/>
          </ac:spMkLst>
        </pc:spChg>
        <pc:spChg chg="mod ord topLvl">
          <ac:chgData name="VINJAMURI Sruthi Ranjani, EDU/ECS" userId="5e80b890-5cd9-40f1-aacf-815e432b53fb" providerId="ADAL" clId="{D766910E-6300-4B67-BC22-CAC1E1831687}" dt="2023-12-04T14:51:52.337" v="3503" actId="164"/>
          <ac:spMkLst>
            <pc:docMk/>
            <pc:sldMk cId="764748335" sldId="522"/>
            <ac:spMk id="13" creationId="{3AD7F5E7-00E0-21F3-028F-687AF17337A4}"/>
          </ac:spMkLst>
        </pc:spChg>
        <pc:spChg chg="mod ord topLvl">
          <ac:chgData name="VINJAMURI Sruthi Ranjani, EDU/ECS" userId="5e80b890-5cd9-40f1-aacf-815e432b53fb" providerId="ADAL" clId="{D766910E-6300-4B67-BC22-CAC1E1831687}" dt="2023-12-04T14:51:52.337" v="3503" actId="164"/>
          <ac:spMkLst>
            <pc:docMk/>
            <pc:sldMk cId="764748335" sldId="522"/>
            <ac:spMk id="14" creationId="{466BDCA0-5079-2BA5-43F7-E70F682D41B4}"/>
          </ac:spMkLst>
        </pc:spChg>
        <pc:spChg chg="mod">
          <ac:chgData name="VINJAMURI Sruthi Ranjani, EDU/ECS" userId="5e80b890-5cd9-40f1-aacf-815e432b53fb" providerId="ADAL" clId="{D766910E-6300-4B67-BC22-CAC1E1831687}" dt="2023-12-04T14:52:25.573" v="3513"/>
          <ac:spMkLst>
            <pc:docMk/>
            <pc:sldMk cId="764748335" sldId="522"/>
            <ac:spMk id="22" creationId="{16A35EE9-D49F-A677-0BE5-DA7B84488B93}"/>
          </ac:spMkLst>
        </pc:spChg>
        <pc:spChg chg="del">
          <ac:chgData name="VINJAMURI Sruthi Ranjani, EDU/ECS" userId="5e80b890-5cd9-40f1-aacf-815e432b53fb" providerId="ADAL" clId="{D766910E-6300-4B67-BC22-CAC1E1831687}" dt="2023-12-04T14:49:23.122" v="3467" actId="478"/>
          <ac:spMkLst>
            <pc:docMk/>
            <pc:sldMk cId="764748335" sldId="522"/>
            <ac:spMk id="23" creationId="{5953780A-A2CC-2984-9030-541C1E0F7A92}"/>
          </ac:spMkLst>
        </pc:spChg>
        <pc:spChg chg="mod">
          <ac:chgData name="VINJAMURI Sruthi Ranjani, EDU/ECS" userId="5e80b890-5cd9-40f1-aacf-815e432b53fb" providerId="ADAL" clId="{D766910E-6300-4B67-BC22-CAC1E1831687}" dt="2023-12-04T14:52:43.884" v="3596" actId="20577"/>
          <ac:spMkLst>
            <pc:docMk/>
            <pc:sldMk cId="764748335" sldId="522"/>
            <ac:spMk id="24" creationId="{A4A905E2-EEA5-AB14-6758-2C43E14A4CAF}"/>
          </ac:spMkLst>
        </pc:spChg>
        <pc:spChg chg="add del mod topLvl">
          <ac:chgData name="VINJAMURI Sruthi Ranjani, EDU/ECS" userId="5e80b890-5cd9-40f1-aacf-815e432b53fb" providerId="ADAL" clId="{D766910E-6300-4B67-BC22-CAC1E1831687}" dt="2023-12-04T14:50:51.170" v="3496" actId="478"/>
          <ac:spMkLst>
            <pc:docMk/>
            <pc:sldMk cId="764748335" sldId="522"/>
            <ac:spMk id="26" creationId="{125912FA-EC68-A6B5-A581-87CC8C7F4114}"/>
          </ac:spMkLst>
        </pc:spChg>
        <pc:grpChg chg="add del mod topLvl">
          <ac:chgData name="VINJAMURI Sruthi Ranjani, EDU/ECS" userId="5e80b890-5cd9-40f1-aacf-815e432b53fb" providerId="ADAL" clId="{D766910E-6300-4B67-BC22-CAC1E1831687}" dt="2023-12-04T14:51:27.298" v="3501" actId="165"/>
          <ac:grpSpMkLst>
            <pc:docMk/>
            <pc:sldMk cId="764748335" sldId="522"/>
            <ac:grpSpMk id="4" creationId="{FCE10878-AE32-7121-A1C1-ACD2CFD7739E}"/>
          </ac:grpSpMkLst>
        </pc:grpChg>
        <pc:grpChg chg="del ord">
          <ac:chgData name="VINJAMURI Sruthi Ranjani, EDU/ECS" userId="5e80b890-5cd9-40f1-aacf-815e432b53fb" providerId="ADAL" clId="{D766910E-6300-4B67-BC22-CAC1E1831687}" dt="2023-12-04T14:52:19.233" v="3512" actId="478"/>
          <ac:grpSpMkLst>
            <pc:docMk/>
            <pc:sldMk cId="764748335" sldId="522"/>
            <ac:grpSpMk id="5" creationId="{191D9490-5710-16C6-E47C-831423925441}"/>
          </ac:grpSpMkLst>
        </pc:grpChg>
        <pc:grpChg chg="del mod topLvl">
          <ac:chgData name="VINJAMURI Sruthi Ranjani, EDU/ECS" userId="5e80b890-5cd9-40f1-aacf-815e432b53fb" providerId="ADAL" clId="{D766910E-6300-4B67-BC22-CAC1E1831687}" dt="2023-12-04T14:51:38.764" v="3502" actId="165"/>
          <ac:grpSpMkLst>
            <pc:docMk/>
            <pc:sldMk cId="764748335" sldId="522"/>
            <ac:grpSpMk id="9" creationId="{FF96E394-F616-F7C7-2E31-DA55BB5CD4C2}"/>
          </ac:grpSpMkLst>
        </pc:grpChg>
        <pc:grpChg chg="add mod ord">
          <ac:chgData name="VINJAMURI Sruthi Ranjani, EDU/ECS" userId="5e80b890-5cd9-40f1-aacf-815e432b53fb" providerId="ADAL" clId="{D766910E-6300-4B67-BC22-CAC1E1831687}" dt="2023-12-04T14:51:56.665" v="3505" actId="166"/>
          <ac:grpSpMkLst>
            <pc:docMk/>
            <pc:sldMk cId="764748335" sldId="522"/>
            <ac:grpSpMk id="15" creationId="{B902C4CD-D0DA-D4F2-FB57-0EBA3947997D}"/>
          </ac:grpSpMkLst>
        </pc:grpChg>
        <pc:grpChg chg="add mod">
          <ac:chgData name="VINJAMURI Sruthi Ranjani, EDU/ECS" userId="5e80b890-5cd9-40f1-aacf-815e432b53fb" providerId="ADAL" clId="{D766910E-6300-4B67-BC22-CAC1E1831687}" dt="2023-12-04T15:40:48.637" v="4778" actId="14100"/>
          <ac:grpSpMkLst>
            <pc:docMk/>
            <pc:sldMk cId="764748335" sldId="522"/>
            <ac:grpSpMk id="16" creationId="{41F87ECB-7142-439C-8C78-D5D05C24304A}"/>
          </ac:grpSpMkLst>
        </pc:grpChg>
        <pc:grpChg chg="mod">
          <ac:chgData name="VINJAMURI Sruthi Ranjani, EDU/ECS" userId="5e80b890-5cd9-40f1-aacf-815e432b53fb" providerId="ADAL" clId="{D766910E-6300-4B67-BC22-CAC1E1831687}" dt="2023-12-04T14:52:25.573" v="3513"/>
          <ac:grpSpMkLst>
            <pc:docMk/>
            <pc:sldMk cId="764748335" sldId="522"/>
            <ac:grpSpMk id="17" creationId="{2BC32669-2268-1ABE-7B64-22E00775F930}"/>
          </ac:grpSpMkLst>
        </pc:grpChg>
        <pc:grpChg chg="add del mod">
          <ac:chgData name="VINJAMURI Sruthi Ranjani, EDU/ECS" userId="5e80b890-5cd9-40f1-aacf-815e432b53fb" providerId="ADAL" clId="{D766910E-6300-4B67-BC22-CAC1E1831687}" dt="2023-12-04T14:50:46.745" v="3493" actId="165"/>
          <ac:grpSpMkLst>
            <pc:docMk/>
            <pc:sldMk cId="764748335" sldId="522"/>
            <ac:grpSpMk id="28" creationId="{B9A80F1C-6A8C-B957-D927-17F9F480EFCF}"/>
          </ac:grpSpMkLst>
        </pc:grpChg>
        <pc:picChg chg="del">
          <ac:chgData name="VINJAMURI Sruthi Ranjani, EDU/ECS" userId="5e80b890-5cd9-40f1-aacf-815e432b53fb" providerId="ADAL" clId="{D766910E-6300-4B67-BC22-CAC1E1831687}" dt="2023-12-04T14:48:52.239" v="3462" actId="478"/>
          <ac:picMkLst>
            <pc:docMk/>
            <pc:sldMk cId="764748335" sldId="522"/>
            <ac:picMk id="10" creationId="{42932B27-0228-23CF-E19A-DB486FF3D778}"/>
          </ac:picMkLst>
        </pc:picChg>
        <pc:picChg chg="add mod">
          <ac:chgData name="VINJAMURI Sruthi Ranjani, EDU/ECS" userId="5e80b890-5cd9-40f1-aacf-815e432b53fb" providerId="ADAL" clId="{D766910E-6300-4B67-BC22-CAC1E1831687}" dt="2023-12-04T15:07:13.192" v="3904" actId="108"/>
          <ac:picMkLst>
            <pc:docMk/>
            <pc:sldMk cId="764748335" sldId="522"/>
            <ac:picMk id="12" creationId="{403507DA-C243-0799-43F6-0BC8F7D9359B}"/>
          </ac:picMkLst>
        </pc:picChg>
        <pc:picChg chg="mod">
          <ac:chgData name="VINJAMURI Sruthi Ranjani, EDU/ECS" userId="5e80b890-5cd9-40f1-aacf-815e432b53fb" providerId="ADAL" clId="{D766910E-6300-4B67-BC22-CAC1E1831687}" dt="2023-12-04T14:52:25.573" v="3513"/>
          <ac:picMkLst>
            <pc:docMk/>
            <pc:sldMk cId="764748335" sldId="522"/>
            <ac:picMk id="21" creationId="{AD94C6F6-2F53-B543-7442-AA438C83676F}"/>
          </ac:picMkLst>
        </pc:picChg>
        <pc:cxnChg chg="del mod">
          <ac:chgData name="VINJAMURI Sruthi Ranjani, EDU/ECS" userId="5e80b890-5cd9-40f1-aacf-815e432b53fb" providerId="ADAL" clId="{D766910E-6300-4B67-BC22-CAC1E1831687}" dt="2023-12-04T14:49:22.278" v="3466" actId="478"/>
          <ac:cxnSpMkLst>
            <pc:docMk/>
            <pc:sldMk cId="764748335" sldId="522"/>
            <ac:cxnSpMk id="20" creationId="{E3DF96D5-6C16-A1D7-8AC2-9B3FA5F685B5}"/>
          </ac:cxnSpMkLst>
        </pc:cxnChg>
      </pc:sldChg>
      <pc:sldChg chg="addSp delSp modSp add mod modAnim">
        <pc:chgData name="VINJAMURI Sruthi Ranjani, EDU/ECS" userId="5e80b890-5cd9-40f1-aacf-815e432b53fb" providerId="ADAL" clId="{D766910E-6300-4B67-BC22-CAC1E1831687}" dt="2023-12-04T15:43:59.881" v="4794" actId="14100"/>
        <pc:sldMkLst>
          <pc:docMk/>
          <pc:sldMk cId="3888432531" sldId="523"/>
        </pc:sldMkLst>
        <pc:spChg chg="add mod">
          <ac:chgData name="VINJAMURI Sruthi Ranjani, EDU/ECS" userId="5e80b890-5cd9-40f1-aacf-815e432b53fb" providerId="ADAL" clId="{D766910E-6300-4B67-BC22-CAC1E1831687}" dt="2023-12-04T15:06:18.307" v="3888" actId="208"/>
          <ac:spMkLst>
            <pc:docMk/>
            <pc:sldMk cId="3888432531" sldId="523"/>
            <ac:spMk id="10" creationId="{D8729D39-D223-C2C6-0A26-84853F71740A}"/>
          </ac:spMkLst>
        </pc:spChg>
        <pc:spChg chg="mod">
          <ac:chgData name="VINJAMURI Sruthi Ranjani, EDU/ECS" userId="5e80b890-5cd9-40f1-aacf-815e432b53fb" providerId="ADAL" clId="{D766910E-6300-4B67-BC22-CAC1E1831687}" dt="2023-12-04T15:43:48.338" v="4791" actId="14100"/>
          <ac:spMkLst>
            <pc:docMk/>
            <pc:sldMk cId="3888432531" sldId="523"/>
            <ac:spMk id="24" creationId="{A4A905E2-EEA5-AB14-6758-2C43E14A4CAF}"/>
          </ac:spMkLst>
        </pc:spChg>
        <pc:grpChg chg="ord">
          <ac:chgData name="VINJAMURI Sruthi Ranjani, EDU/ECS" userId="5e80b890-5cd9-40f1-aacf-815e432b53fb" providerId="ADAL" clId="{D766910E-6300-4B67-BC22-CAC1E1831687}" dt="2023-12-04T15:04:43.790" v="3734" actId="166"/>
          <ac:grpSpMkLst>
            <pc:docMk/>
            <pc:sldMk cId="3888432531" sldId="523"/>
            <ac:grpSpMk id="15" creationId="{B902C4CD-D0DA-D4F2-FB57-0EBA3947997D}"/>
          </ac:grpSpMkLst>
        </pc:grpChg>
        <pc:grpChg chg="mod ord">
          <ac:chgData name="VINJAMURI Sruthi Ranjani, EDU/ECS" userId="5e80b890-5cd9-40f1-aacf-815e432b53fb" providerId="ADAL" clId="{D766910E-6300-4B67-BC22-CAC1E1831687}" dt="2023-12-04T15:43:56.153" v="4793" actId="14100"/>
          <ac:grpSpMkLst>
            <pc:docMk/>
            <pc:sldMk cId="3888432531" sldId="523"/>
            <ac:grpSpMk id="16" creationId="{41F87ECB-7142-439C-8C78-D5D05C24304A}"/>
          </ac:grpSpMkLst>
        </pc:grpChg>
        <pc:picChg chg="add mod">
          <ac:chgData name="VINJAMURI Sruthi Ranjani, EDU/ECS" userId="5e80b890-5cd9-40f1-aacf-815e432b53fb" providerId="ADAL" clId="{D766910E-6300-4B67-BC22-CAC1E1831687}" dt="2023-12-04T15:07:17.335" v="3905" actId="108"/>
          <ac:picMkLst>
            <pc:docMk/>
            <pc:sldMk cId="3888432531" sldId="523"/>
            <ac:picMk id="4" creationId="{E79CFC70-2DCB-330C-6A83-947242C2EAB7}"/>
          </ac:picMkLst>
        </pc:picChg>
        <pc:picChg chg="del">
          <ac:chgData name="VINJAMURI Sruthi Ranjani, EDU/ECS" userId="5e80b890-5cd9-40f1-aacf-815e432b53fb" providerId="ADAL" clId="{D766910E-6300-4B67-BC22-CAC1E1831687}" dt="2023-12-04T15:04:11.304" v="3730" actId="478"/>
          <ac:picMkLst>
            <pc:docMk/>
            <pc:sldMk cId="3888432531" sldId="523"/>
            <ac:picMk id="12" creationId="{403507DA-C243-0799-43F6-0BC8F7D9359B}"/>
          </ac:picMkLst>
        </pc:picChg>
        <pc:picChg chg="mod">
          <ac:chgData name="VINJAMURI Sruthi Ranjani, EDU/ECS" userId="5e80b890-5cd9-40f1-aacf-815e432b53fb" providerId="ADAL" clId="{D766910E-6300-4B67-BC22-CAC1E1831687}" dt="2023-12-04T15:43:59.881" v="4794" actId="14100"/>
          <ac:picMkLst>
            <pc:docMk/>
            <pc:sldMk cId="3888432531" sldId="523"/>
            <ac:picMk id="21" creationId="{AD94C6F6-2F53-B543-7442-AA438C83676F}"/>
          </ac:picMkLst>
        </pc:picChg>
        <pc:cxnChg chg="add mod">
          <ac:chgData name="VINJAMURI Sruthi Ranjani, EDU/ECS" userId="5e80b890-5cd9-40f1-aacf-815e432b53fb" providerId="ADAL" clId="{D766910E-6300-4B67-BC22-CAC1E1831687}" dt="2023-12-04T15:43:56.153" v="4793" actId="14100"/>
          <ac:cxnSpMkLst>
            <pc:docMk/>
            <pc:sldMk cId="3888432531" sldId="523"/>
            <ac:cxnSpMk id="5" creationId="{AD264905-5B7A-B1A0-20AE-16EBA5EE49C2}"/>
          </ac:cxnSpMkLst>
        </pc:cxnChg>
      </pc:sldChg>
      <pc:sldChg chg="add del">
        <pc:chgData name="VINJAMURI Sruthi Ranjani, EDU/ECS" userId="5e80b890-5cd9-40f1-aacf-815e432b53fb" providerId="ADAL" clId="{D766910E-6300-4B67-BC22-CAC1E1831687}" dt="2023-12-04T15:07:36.005" v="3908" actId="47"/>
        <pc:sldMkLst>
          <pc:docMk/>
          <pc:sldMk cId="163339248" sldId="524"/>
        </pc:sldMkLst>
      </pc:sldChg>
      <pc:sldChg chg="addSp delSp modSp add mod delAnim modAnim">
        <pc:chgData name="VINJAMURI Sruthi Ranjani, EDU/ECS" userId="5e80b890-5cd9-40f1-aacf-815e432b53fb" providerId="ADAL" clId="{D766910E-6300-4B67-BC22-CAC1E1831687}" dt="2023-12-04T15:03:47.237" v="3728" actId="14100"/>
        <pc:sldMkLst>
          <pc:docMk/>
          <pc:sldMk cId="2393420326" sldId="525"/>
        </pc:sldMkLst>
        <pc:spChg chg="mod">
          <ac:chgData name="VINJAMURI Sruthi Ranjani, EDU/ECS" userId="5e80b890-5cd9-40f1-aacf-815e432b53fb" providerId="ADAL" clId="{D766910E-6300-4B67-BC22-CAC1E1831687}" dt="2023-12-04T15:02:43.360" v="3610"/>
          <ac:spMkLst>
            <pc:docMk/>
            <pc:sldMk cId="2393420326" sldId="525"/>
            <ac:spMk id="11" creationId="{992C4747-2BE2-17AE-2539-DDA7E5B73295}"/>
          </ac:spMkLst>
        </pc:spChg>
        <pc:spChg chg="mod">
          <ac:chgData name="VINJAMURI Sruthi Ranjani, EDU/ECS" userId="5e80b890-5cd9-40f1-aacf-815e432b53fb" providerId="ADAL" clId="{D766910E-6300-4B67-BC22-CAC1E1831687}" dt="2023-12-04T15:03:04.755" v="3703" actId="20577"/>
          <ac:spMkLst>
            <pc:docMk/>
            <pc:sldMk cId="2393420326" sldId="525"/>
            <ac:spMk id="19" creationId="{8443ABB6-486C-C231-4E5F-EFF9616B9730}"/>
          </ac:spMkLst>
        </pc:spChg>
        <pc:spChg chg="add mod">
          <ac:chgData name="VINJAMURI Sruthi Ranjani, EDU/ECS" userId="5e80b890-5cd9-40f1-aacf-815e432b53fb" providerId="ADAL" clId="{D766910E-6300-4B67-BC22-CAC1E1831687}" dt="2023-12-04T15:03:37.925" v="3726" actId="207"/>
          <ac:spMkLst>
            <pc:docMk/>
            <pc:sldMk cId="2393420326" sldId="525"/>
            <ac:spMk id="23" creationId="{D3E72E61-DC39-0CAC-5AD7-7B1E734ACFB8}"/>
          </ac:spMkLst>
        </pc:spChg>
        <pc:grpChg chg="del">
          <ac:chgData name="VINJAMURI Sruthi Ranjani, EDU/ECS" userId="5e80b890-5cd9-40f1-aacf-815e432b53fb" providerId="ADAL" clId="{D766910E-6300-4B67-BC22-CAC1E1831687}" dt="2023-12-04T15:02:36.337" v="3609" actId="478"/>
          <ac:grpSpMkLst>
            <pc:docMk/>
            <pc:sldMk cId="2393420326" sldId="525"/>
            <ac:grpSpMk id="2" creationId="{B650C621-D036-8204-8543-5DAFA253F77D}"/>
          </ac:grpSpMkLst>
        </pc:grpChg>
        <pc:grpChg chg="add mod">
          <ac:chgData name="VINJAMURI Sruthi Ranjani, EDU/ECS" userId="5e80b890-5cd9-40f1-aacf-815e432b53fb" providerId="ADAL" clId="{D766910E-6300-4B67-BC22-CAC1E1831687}" dt="2023-12-04T15:02:43.360" v="3610"/>
          <ac:grpSpMkLst>
            <pc:docMk/>
            <pc:sldMk cId="2393420326" sldId="525"/>
            <ac:grpSpMk id="5" creationId="{DFBD54DD-379F-310D-C67B-6211BF2B7C78}"/>
          </ac:grpSpMkLst>
        </pc:grpChg>
        <pc:grpChg chg="mod">
          <ac:chgData name="VINJAMURI Sruthi Ranjani, EDU/ECS" userId="5e80b890-5cd9-40f1-aacf-815e432b53fb" providerId="ADAL" clId="{D766910E-6300-4B67-BC22-CAC1E1831687}" dt="2023-12-04T15:02:43.360" v="3610"/>
          <ac:grpSpMkLst>
            <pc:docMk/>
            <pc:sldMk cId="2393420326" sldId="525"/>
            <ac:grpSpMk id="6" creationId="{F54865F9-9C75-22C7-235F-662C75702740}"/>
          </ac:grpSpMkLst>
        </pc:grpChg>
        <pc:picChg chg="mod">
          <ac:chgData name="VINJAMURI Sruthi Ranjani, EDU/ECS" userId="5e80b890-5cd9-40f1-aacf-815e432b53fb" providerId="ADAL" clId="{D766910E-6300-4B67-BC22-CAC1E1831687}" dt="2023-12-04T15:02:43.360" v="3610"/>
          <ac:picMkLst>
            <pc:docMk/>
            <pc:sldMk cId="2393420326" sldId="525"/>
            <ac:picMk id="10" creationId="{EDDDEA53-A4A9-912D-155F-1ED78E57A3E1}"/>
          </ac:picMkLst>
        </pc:picChg>
        <pc:cxnChg chg="add mod">
          <ac:chgData name="VINJAMURI Sruthi Ranjani, EDU/ECS" userId="5e80b890-5cd9-40f1-aacf-815e432b53fb" providerId="ADAL" clId="{D766910E-6300-4B67-BC22-CAC1E1831687}" dt="2023-12-04T15:03:47.237" v="3728" actId="14100"/>
          <ac:cxnSpMkLst>
            <pc:docMk/>
            <pc:sldMk cId="2393420326" sldId="525"/>
            <ac:cxnSpMk id="20" creationId="{4B9F50F5-1BCB-4FDE-CF8E-794A853651EB}"/>
          </ac:cxnSpMkLst>
        </pc:cxnChg>
      </pc:sldChg>
      <pc:sldChg chg="addSp delSp modSp add mod delAnim modAnim">
        <pc:chgData name="VINJAMURI Sruthi Ranjani, EDU/ECS" userId="5e80b890-5cd9-40f1-aacf-815e432b53fb" providerId="ADAL" clId="{D766910E-6300-4B67-BC22-CAC1E1831687}" dt="2023-12-04T15:35:15.220" v="4727" actId="20577"/>
        <pc:sldMkLst>
          <pc:docMk/>
          <pc:sldMk cId="15999007" sldId="526"/>
        </pc:sldMkLst>
        <pc:spChg chg="mod">
          <ac:chgData name="VINJAMURI Sruthi Ranjani, EDU/ECS" userId="5e80b890-5cd9-40f1-aacf-815e432b53fb" providerId="ADAL" clId="{D766910E-6300-4B67-BC22-CAC1E1831687}" dt="2023-12-04T15:12:20.598" v="3995"/>
          <ac:spMkLst>
            <pc:docMk/>
            <pc:sldMk cId="15999007" sldId="526"/>
            <ac:spMk id="10" creationId="{672886B2-22CE-C311-BE08-875A49598D08}"/>
          </ac:spMkLst>
        </pc:spChg>
        <pc:spChg chg="mod">
          <ac:chgData name="VINJAMURI Sruthi Ranjani, EDU/ECS" userId="5e80b890-5cd9-40f1-aacf-815e432b53fb" providerId="ADAL" clId="{D766910E-6300-4B67-BC22-CAC1E1831687}" dt="2023-12-04T15:12:52.264" v="4168" actId="20577"/>
          <ac:spMkLst>
            <pc:docMk/>
            <pc:sldMk cId="15999007" sldId="526"/>
            <ac:spMk id="11" creationId="{1E958EF8-602C-B02C-937F-0AB4FA236EE1}"/>
          </ac:spMkLst>
        </pc:spChg>
        <pc:spChg chg="mod">
          <ac:chgData name="VINJAMURI Sruthi Ranjani, EDU/ECS" userId="5e80b890-5cd9-40f1-aacf-815e432b53fb" providerId="ADAL" clId="{D766910E-6300-4B67-BC22-CAC1E1831687}" dt="2023-12-04T15:35:15.220" v="4727" actId="20577"/>
          <ac:spMkLst>
            <pc:docMk/>
            <pc:sldMk cId="15999007" sldId="526"/>
            <ac:spMk id="14" creationId="{466BDCA0-5079-2BA5-43F7-E70F682D41B4}"/>
          </ac:spMkLst>
        </pc:spChg>
        <pc:grpChg chg="add mod">
          <ac:chgData name="VINJAMURI Sruthi Ranjani, EDU/ECS" userId="5e80b890-5cd9-40f1-aacf-815e432b53fb" providerId="ADAL" clId="{D766910E-6300-4B67-BC22-CAC1E1831687}" dt="2023-12-04T15:12:25.665" v="3996" actId="1076"/>
          <ac:grpSpMkLst>
            <pc:docMk/>
            <pc:sldMk cId="15999007" sldId="526"/>
            <ac:grpSpMk id="5" creationId="{CA0B8219-8CB8-BFBD-B7A9-80564E0780FB}"/>
          </ac:grpSpMkLst>
        </pc:grpChg>
        <pc:grpChg chg="mod">
          <ac:chgData name="VINJAMURI Sruthi Ranjani, EDU/ECS" userId="5e80b890-5cd9-40f1-aacf-815e432b53fb" providerId="ADAL" clId="{D766910E-6300-4B67-BC22-CAC1E1831687}" dt="2023-12-04T15:12:20.598" v="3995"/>
          <ac:grpSpMkLst>
            <pc:docMk/>
            <pc:sldMk cId="15999007" sldId="526"/>
            <ac:grpSpMk id="6" creationId="{E1CBEC7D-FE44-E808-5954-2A389A79A9C0}"/>
          </ac:grpSpMkLst>
        </pc:grpChg>
        <pc:grpChg chg="mod ord">
          <ac:chgData name="VINJAMURI Sruthi Ranjani, EDU/ECS" userId="5e80b890-5cd9-40f1-aacf-815e432b53fb" providerId="ADAL" clId="{D766910E-6300-4B67-BC22-CAC1E1831687}" dt="2023-12-04T15:12:13.783" v="3993" actId="166"/>
          <ac:grpSpMkLst>
            <pc:docMk/>
            <pc:sldMk cId="15999007" sldId="526"/>
            <ac:grpSpMk id="15" creationId="{B902C4CD-D0DA-D4F2-FB57-0EBA3947997D}"/>
          </ac:grpSpMkLst>
        </pc:grpChg>
        <pc:grpChg chg="del mod">
          <ac:chgData name="VINJAMURI Sruthi Ranjani, EDU/ECS" userId="5e80b890-5cd9-40f1-aacf-815e432b53fb" providerId="ADAL" clId="{D766910E-6300-4B67-BC22-CAC1E1831687}" dt="2023-12-04T15:11:20.594" v="3987" actId="478"/>
          <ac:grpSpMkLst>
            <pc:docMk/>
            <pc:sldMk cId="15999007" sldId="526"/>
            <ac:grpSpMk id="16" creationId="{41F87ECB-7142-439C-8C78-D5D05C24304A}"/>
          </ac:grpSpMkLst>
        </pc:grpChg>
        <pc:picChg chg="add mod modCrop">
          <ac:chgData name="VINJAMURI Sruthi Ranjani, EDU/ECS" userId="5e80b890-5cd9-40f1-aacf-815e432b53fb" providerId="ADAL" clId="{D766910E-6300-4B67-BC22-CAC1E1831687}" dt="2023-12-04T15:12:15.728" v="3994" actId="1076"/>
          <ac:picMkLst>
            <pc:docMk/>
            <pc:sldMk cId="15999007" sldId="526"/>
            <ac:picMk id="4" creationId="{12469D58-42E8-6985-0C16-D67529E73B7B}"/>
          </ac:picMkLst>
        </pc:picChg>
        <pc:picChg chg="mod">
          <ac:chgData name="VINJAMURI Sruthi Ranjani, EDU/ECS" userId="5e80b890-5cd9-40f1-aacf-815e432b53fb" providerId="ADAL" clId="{D766910E-6300-4B67-BC22-CAC1E1831687}" dt="2023-12-04T15:12:20.598" v="3995"/>
          <ac:picMkLst>
            <pc:docMk/>
            <pc:sldMk cId="15999007" sldId="526"/>
            <ac:picMk id="9" creationId="{3250EAEB-35A7-B6D2-D48A-E6434E7386BF}"/>
          </ac:picMkLst>
        </pc:picChg>
        <pc:picChg chg="del mod">
          <ac:chgData name="VINJAMURI Sruthi Ranjani, EDU/ECS" userId="5e80b890-5cd9-40f1-aacf-815e432b53fb" providerId="ADAL" clId="{D766910E-6300-4B67-BC22-CAC1E1831687}" dt="2023-12-04T15:11:22.255" v="3988" actId="478"/>
          <ac:picMkLst>
            <pc:docMk/>
            <pc:sldMk cId="15999007" sldId="526"/>
            <ac:picMk id="12" creationId="{403507DA-C243-0799-43F6-0BC8F7D9359B}"/>
          </ac:picMkLst>
        </pc:picChg>
        <pc:picChg chg="mod">
          <ac:chgData name="VINJAMURI Sruthi Ranjani, EDU/ECS" userId="5e80b890-5cd9-40f1-aacf-815e432b53fb" providerId="ADAL" clId="{D766910E-6300-4B67-BC22-CAC1E1831687}" dt="2023-12-04T15:06:38.596" v="3903" actId="14100"/>
          <ac:picMkLst>
            <pc:docMk/>
            <pc:sldMk cId="15999007" sldId="526"/>
            <ac:picMk id="21" creationId="{AD94C6F6-2F53-B543-7442-AA438C83676F}"/>
          </ac:picMkLst>
        </pc:picChg>
      </pc:sldChg>
      <pc:sldChg chg="addSp delSp modSp add del mod modAnim">
        <pc:chgData name="VINJAMURI Sruthi Ranjani, EDU/ECS" userId="5e80b890-5cd9-40f1-aacf-815e432b53fb" providerId="ADAL" clId="{D766910E-6300-4B67-BC22-CAC1E1831687}" dt="2023-12-04T15:29:04.628" v="4258" actId="47"/>
        <pc:sldMkLst>
          <pc:docMk/>
          <pc:sldMk cId="804699300" sldId="527"/>
        </pc:sldMkLst>
        <pc:spChg chg="del">
          <ac:chgData name="VINJAMURI Sruthi Ranjani, EDU/ECS" userId="5e80b890-5cd9-40f1-aacf-815e432b53fb" providerId="ADAL" clId="{D766910E-6300-4B67-BC22-CAC1E1831687}" dt="2023-12-04T15:26:28.564" v="4237" actId="478"/>
          <ac:spMkLst>
            <pc:docMk/>
            <pc:sldMk cId="804699300" sldId="527"/>
            <ac:spMk id="10" creationId="{96DF66F4-6CB6-BD76-41F1-579C83E20F0D}"/>
          </ac:spMkLst>
        </pc:spChg>
        <pc:spChg chg="mod">
          <ac:chgData name="VINJAMURI Sruthi Ranjani, EDU/ECS" userId="5e80b890-5cd9-40f1-aacf-815e432b53fb" providerId="ADAL" clId="{D766910E-6300-4B67-BC22-CAC1E1831687}" dt="2023-12-04T15:26:28.861" v="4238"/>
          <ac:spMkLst>
            <pc:docMk/>
            <pc:sldMk cId="804699300" sldId="527"/>
            <ac:spMk id="11" creationId="{42D20875-BE03-F8D8-B48D-6E1BC8987879}"/>
          </ac:spMkLst>
        </pc:spChg>
        <pc:spChg chg="mod">
          <ac:chgData name="VINJAMURI Sruthi Ranjani, EDU/ECS" userId="5e80b890-5cd9-40f1-aacf-815e432b53fb" providerId="ADAL" clId="{D766910E-6300-4B67-BC22-CAC1E1831687}" dt="2023-12-04T15:26:28.861" v="4238"/>
          <ac:spMkLst>
            <pc:docMk/>
            <pc:sldMk cId="804699300" sldId="527"/>
            <ac:spMk id="12" creationId="{60C711E8-01C5-2C07-FE48-AE5851A16679}"/>
          </ac:spMkLst>
        </pc:spChg>
        <pc:grpChg chg="add mod">
          <ac:chgData name="VINJAMURI Sruthi Ranjani, EDU/ECS" userId="5e80b890-5cd9-40f1-aacf-815e432b53fb" providerId="ADAL" clId="{D766910E-6300-4B67-BC22-CAC1E1831687}" dt="2023-12-04T15:26:30.894" v="4239" actId="1076"/>
          <ac:grpSpMkLst>
            <pc:docMk/>
            <pc:sldMk cId="804699300" sldId="527"/>
            <ac:grpSpMk id="2" creationId="{E82BCD1F-F789-B6D3-D99C-CA821714D278}"/>
          </ac:grpSpMkLst>
        </pc:grpChg>
        <pc:grpChg chg="mod">
          <ac:chgData name="VINJAMURI Sruthi Ranjani, EDU/ECS" userId="5e80b890-5cd9-40f1-aacf-815e432b53fb" providerId="ADAL" clId="{D766910E-6300-4B67-BC22-CAC1E1831687}" dt="2023-12-04T15:26:28.861" v="4238"/>
          <ac:grpSpMkLst>
            <pc:docMk/>
            <pc:sldMk cId="804699300" sldId="527"/>
            <ac:grpSpMk id="5" creationId="{D61C8BA0-35D8-21A5-B3E9-52C125BF5BD3}"/>
          </ac:grpSpMkLst>
        </pc:grpChg>
        <pc:grpChg chg="del">
          <ac:chgData name="VINJAMURI Sruthi Ranjani, EDU/ECS" userId="5e80b890-5cd9-40f1-aacf-815e432b53fb" providerId="ADAL" clId="{D766910E-6300-4B67-BC22-CAC1E1831687}" dt="2023-12-04T15:26:32.631" v="4240" actId="478"/>
          <ac:grpSpMkLst>
            <pc:docMk/>
            <pc:sldMk cId="804699300" sldId="527"/>
            <ac:grpSpMk id="19" creationId="{E15F7BD4-9FDE-CE19-4067-DBBEF79EF1C5}"/>
          </ac:grpSpMkLst>
        </pc:grpChg>
        <pc:picChg chg="mod">
          <ac:chgData name="VINJAMURI Sruthi Ranjani, EDU/ECS" userId="5e80b890-5cd9-40f1-aacf-815e432b53fb" providerId="ADAL" clId="{D766910E-6300-4B67-BC22-CAC1E1831687}" dt="2023-12-04T15:26:28.861" v="4238"/>
          <ac:picMkLst>
            <pc:docMk/>
            <pc:sldMk cId="804699300" sldId="527"/>
            <ac:picMk id="6" creationId="{811EB21C-8504-4A0D-1F24-E528E4A8B98E}"/>
          </ac:picMkLst>
        </pc:picChg>
      </pc:sldChg>
      <pc:sldChg chg="addSp delSp modSp add mod modAnim">
        <pc:chgData name="VINJAMURI Sruthi Ranjani, EDU/ECS" userId="5e80b890-5cd9-40f1-aacf-815e432b53fb" providerId="ADAL" clId="{D766910E-6300-4B67-BC22-CAC1E1831687}" dt="2023-12-04T15:31:22.303" v="4342" actId="1076"/>
        <pc:sldMkLst>
          <pc:docMk/>
          <pc:sldMk cId="3966146806" sldId="527"/>
        </pc:sldMkLst>
        <pc:spChg chg="mod">
          <ac:chgData name="VINJAMURI Sruthi Ranjani, EDU/ECS" userId="5e80b890-5cd9-40f1-aacf-815e432b53fb" providerId="ADAL" clId="{D766910E-6300-4B67-BC22-CAC1E1831687}" dt="2023-12-04T15:31:20.786" v="4341"/>
          <ac:spMkLst>
            <pc:docMk/>
            <pc:sldMk cId="3966146806" sldId="527"/>
            <ac:spMk id="15" creationId="{C69393CB-E11B-979E-264C-D92AEAA6495E}"/>
          </ac:spMkLst>
        </pc:spChg>
        <pc:spChg chg="mod">
          <ac:chgData name="VINJAMURI Sruthi Ranjani, EDU/ECS" userId="5e80b890-5cd9-40f1-aacf-815e432b53fb" providerId="ADAL" clId="{D766910E-6300-4B67-BC22-CAC1E1831687}" dt="2023-12-04T15:31:20.786" v="4341"/>
          <ac:spMkLst>
            <pc:docMk/>
            <pc:sldMk cId="3966146806" sldId="527"/>
            <ac:spMk id="17" creationId="{0937B761-4BEF-593C-D05D-7BF9C214C4DB}"/>
          </ac:spMkLst>
        </pc:spChg>
        <pc:grpChg chg="add mod">
          <ac:chgData name="VINJAMURI Sruthi Ranjani, EDU/ECS" userId="5e80b890-5cd9-40f1-aacf-815e432b53fb" providerId="ADAL" clId="{D766910E-6300-4B67-BC22-CAC1E1831687}" dt="2023-12-04T15:31:22.303" v="4342" actId="1076"/>
          <ac:grpSpMkLst>
            <pc:docMk/>
            <pc:sldMk cId="3966146806" sldId="527"/>
            <ac:grpSpMk id="2" creationId="{7D264184-B01B-CBD8-DD33-5A80A65746D1}"/>
          </ac:grpSpMkLst>
        </pc:grpChg>
        <pc:grpChg chg="mod">
          <ac:chgData name="VINJAMURI Sruthi Ranjani, EDU/ECS" userId="5e80b890-5cd9-40f1-aacf-815e432b53fb" providerId="ADAL" clId="{D766910E-6300-4B67-BC22-CAC1E1831687}" dt="2023-12-04T15:31:20.786" v="4341"/>
          <ac:grpSpMkLst>
            <pc:docMk/>
            <pc:sldMk cId="3966146806" sldId="527"/>
            <ac:grpSpMk id="5" creationId="{B9DD7F97-E31F-373E-2A20-98B61315926B}"/>
          </ac:grpSpMkLst>
        </pc:grpChg>
        <pc:grpChg chg="del">
          <ac:chgData name="VINJAMURI Sruthi Ranjani, EDU/ECS" userId="5e80b890-5cd9-40f1-aacf-815e432b53fb" providerId="ADAL" clId="{D766910E-6300-4B67-BC22-CAC1E1831687}" dt="2023-12-04T15:31:17.199" v="4339" actId="478"/>
          <ac:grpSpMkLst>
            <pc:docMk/>
            <pc:sldMk cId="3966146806" sldId="527"/>
            <ac:grpSpMk id="11" creationId="{0D663BE4-54E7-536D-4AC3-969F0404A9B7}"/>
          </ac:grpSpMkLst>
        </pc:grpChg>
        <pc:picChg chg="mod">
          <ac:chgData name="VINJAMURI Sruthi Ranjani, EDU/ECS" userId="5e80b890-5cd9-40f1-aacf-815e432b53fb" providerId="ADAL" clId="{D766910E-6300-4B67-BC22-CAC1E1831687}" dt="2023-12-04T15:31:20.786" v="4341"/>
          <ac:picMkLst>
            <pc:docMk/>
            <pc:sldMk cId="3966146806" sldId="527"/>
            <ac:picMk id="6" creationId="{6076E5BA-97FD-B4CC-F482-4D7CFC0F7D15}"/>
          </ac:picMkLst>
        </pc:picChg>
        <pc:picChg chg="mod">
          <ac:chgData name="VINJAMURI Sruthi Ranjani, EDU/ECS" userId="5e80b890-5cd9-40f1-aacf-815e432b53fb" providerId="ADAL" clId="{D766910E-6300-4B67-BC22-CAC1E1831687}" dt="2023-12-04T15:31:19.973" v="4340" actId="1076"/>
          <ac:picMkLst>
            <pc:docMk/>
            <pc:sldMk cId="3966146806" sldId="527"/>
            <ac:picMk id="16" creationId="{11AA93A4-A334-652A-4FFC-4901D2660666}"/>
          </ac:picMkLst>
        </pc:picChg>
      </pc:sldChg>
    </pc:docChg>
  </pc:docChgLst>
  <pc:docChgLst>
    <pc:chgData name="LINSENMAYER Emma, EDU/ECS" userId="dee6dad9-01b1-4e1d-bb45-29945fcc759b" providerId="ADAL" clId="{83410F17-3147-4FD0-BCDF-060EED3BAF70}"/>
    <pc:docChg chg="undo custSel modSld">
      <pc:chgData name="LINSENMAYER Emma, EDU/ECS" userId="dee6dad9-01b1-4e1d-bb45-29945fcc759b" providerId="ADAL" clId="{83410F17-3147-4FD0-BCDF-060EED3BAF70}" dt="2023-11-09T11:05:26.201" v="13"/>
      <pc:docMkLst>
        <pc:docMk/>
      </pc:docMkLst>
      <pc:sldChg chg="modSp mod addCm delCm modCm">
        <pc:chgData name="LINSENMAYER Emma, EDU/ECS" userId="dee6dad9-01b1-4e1d-bb45-29945fcc759b" providerId="ADAL" clId="{83410F17-3147-4FD0-BCDF-060EED3BAF70}" dt="2023-11-09T11:05:26.201" v="13"/>
        <pc:sldMkLst>
          <pc:docMk/>
          <pc:sldMk cId="1745195053" sldId="462"/>
        </pc:sldMkLst>
        <pc:spChg chg="mod">
          <ac:chgData name="LINSENMAYER Emma, EDU/ECS" userId="dee6dad9-01b1-4e1d-bb45-29945fcc759b" providerId="ADAL" clId="{83410F17-3147-4FD0-BCDF-060EED3BAF70}" dt="2023-11-09T11:05:18.394" v="10" actId="20577"/>
          <ac:spMkLst>
            <pc:docMk/>
            <pc:sldMk cId="1745195053" sldId="462"/>
            <ac:spMk id="10" creationId="{1F2DB31F-48E5-C397-9335-16827166796F}"/>
          </ac:spMkLst>
        </pc:spChg>
      </pc:sldChg>
    </pc:docChg>
  </pc:docChgLst>
  <pc:docChgLst>
    <pc:chgData name="LINSENMAYER Emma, EDU/ECS" userId="dee6dad9-01b1-4e1d-bb45-29945fcc759b" providerId="ADAL" clId="{7528D482-2B92-4496-B672-FAD2B0916475}"/>
    <pc:docChg chg="undo custSel delSld modSld">
      <pc:chgData name="LINSENMAYER Emma, EDU/ECS" userId="dee6dad9-01b1-4e1d-bb45-29945fcc759b" providerId="ADAL" clId="{7528D482-2B92-4496-B672-FAD2B0916475}" dt="2023-12-11T08:48:17.429" v="375" actId="20577"/>
      <pc:docMkLst>
        <pc:docMk/>
      </pc:docMkLst>
      <pc:sldChg chg="addSp delSp modSp mod">
        <pc:chgData name="LINSENMAYER Emma, EDU/ECS" userId="dee6dad9-01b1-4e1d-bb45-29945fcc759b" providerId="ADAL" clId="{7528D482-2B92-4496-B672-FAD2B0916475}" dt="2023-12-11T08:47:57.130" v="374" actId="1076"/>
        <pc:sldMkLst>
          <pc:docMk/>
          <pc:sldMk cId="1664355920" sldId="447"/>
        </pc:sldMkLst>
        <pc:spChg chg="add del">
          <ac:chgData name="LINSENMAYER Emma, EDU/ECS" userId="dee6dad9-01b1-4e1d-bb45-29945fcc759b" providerId="ADAL" clId="{7528D482-2B92-4496-B672-FAD2B0916475}" dt="2023-12-11T08:46:59.497" v="363" actId="478"/>
          <ac:spMkLst>
            <pc:docMk/>
            <pc:sldMk cId="1664355920" sldId="447"/>
            <ac:spMk id="6" creationId="{5BD571C0-B97A-3D0F-A619-1345A3C215A9}"/>
          </ac:spMkLst>
        </pc:spChg>
        <pc:spChg chg="mod">
          <ac:chgData name="LINSENMAYER Emma, EDU/ECS" userId="dee6dad9-01b1-4e1d-bb45-29945fcc759b" providerId="ADAL" clId="{7528D482-2B92-4496-B672-FAD2B0916475}" dt="2023-12-11T08:47:49.408" v="373" actId="14100"/>
          <ac:spMkLst>
            <pc:docMk/>
            <pc:sldMk cId="1664355920" sldId="447"/>
            <ac:spMk id="10" creationId="{716C692F-8452-3C51-C117-21496F6312A5}"/>
          </ac:spMkLst>
        </pc:spChg>
        <pc:spChg chg="mod">
          <ac:chgData name="LINSENMAYER Emma, EDU/ECS" userId="dee6dad9-01b1-4e1d-bb45-29945fcc759b" providerId="ADAL" clId="{7528D482-2B92-4496-B672-FAD2B0916475}" dt="2023-12-11T08:47:30.050" v="369" actId="1076"/>
          <ac:spMkLst>
            <pc:docMk/>
            <pc:sldMk cId="1664355920" sldId="447"/>
            <ac:spMk id="15" creationId="{A95DE78A-C77C-6E1C-D237-D8975B5C15A7}"/>
          </ac:spMkLst>
        </pc:spChg>
        <pc:grpChg chg="add mod">
          <ac:chgData name="LINSENMAYER Emma, EDU/ECS" userId="dee6dad9-01b1-4e1d-bb45-29945fcc759b" providerId="ADAL" clId="{7528D482-2B92-4496-B672-FAD2B0916475}" dt="2023-12-11T08:47:57.130" v="374" actId="1076"/>
          <ac:grpSpMkLst>
            <pc:docMk/>
            <pc:sldMk cId="1664355920" sldId="447"/>
            <ac:grpSpMk id="7" creationId="{B3E30DB9-BABE-45F8-F0B6-2F2D8B01107D}"/>
          </ac:grpSpMkLst>
        </pc:grpChg>
        <pc:grpChg chg="mod">
          <ac:chgData name="LINSENMAYER Emma, EDU/ECS" userId="dee6dad9-01b1-4e1d-bb45-29945fcc759b" providerId="ADAL" clId="{7528D482-2B92-4496-B672-FAD2B0916475}" dt="2023-12-11T08:46:38.025" v="359"/>
          <ac:grpSpMkLst>
            <pc:docMk/>
            <pc:sldMk cId="1664355920" sldId="447"/>
            <ac:grpSpMk id="8" creationId="{06A37540-D946-2332-D444-6BC14059877D}"/>
          </ac:grpSpMkLst>
        </pc:grpChg>
        <pc:grpChg chg="mod">
          <ac:chgData name="LINSENMAYER Emma, EDU/ECS" userId="dee6dad9-01b1-4e1d-bb45-29945fcc759b" providerId="ADAL" clId="{7528D482-2B92-4496-B672-FAD2B0916475}" dt="2023-12-11T08:47:02.520" v="364" actId="1076"/>
          <ac:grpSpMkLst>
            <pc:docMk/>
            <pc:sldMk cId="1664355920" sldId="447"/>
            <ac:grpSpMk id="11" creationId="{00000000-0000-0000-0000-000000000000}"/>
          </ac:grpSpMkLst>
        </pc:grpChg>
        <pc:picChg chg="mod">
          <ac:chgData name="LINSENMAYER Emma, EDU/ECS" userId="dee6dad9-01b1-4e1d-bb45-29945fcc759b" providerId="ADAL" clId="{7528D482-2B92-4496-B672-FAD2B0916475}" dt="2023-12-11T08:47:40.496" v="371" actId="14100"/>
          <ac:picMkLst>
            <pc:docMk/>
            <pc:sldMk cId="1664355920" sldId="447"/>
            <ac:picMk id="9" creationId="{A3D86FC9-782D-DE93-F4A8-BBD2EF867A2C}"/>
          </ac:picMkLst>
        </pc:picChg>
      </pc:sldChg>
      <pc:sldChg chg="del">
        <pc:chgData name="LINSENMAYER Emma, EDU/ECS" userId="dee6dad9-01b1-4e1d-bb45-29945fcc759b" providerId="ADAL" clId="{7528D482-2B92-4496-B672-FAD2B0916475}" dt="2023-12-11T08:46:19.714" v="357" actId="47"/>
        <pc:sldMkLst>
          <pc:docMk/>
          <pc:sldMk cId="1476469403" sldId="448"/>
        </pc:sldMkLst>
      </pc:sldChg>
      <pc:sldChg chg="modSp mod">
        <pc:chgData name="LINSENMAYER Emma, EDU/ECS" userId="dee6dad9-01b1-4e1d-bb45-29945fcc759b" providerId="ADAL" clId="{7528D482-2B92-4496-B672-FAD2B0916475}" dt="2023-12-11T08:48:17.429" v="375" actId="20577"/>
        <pc:sldMkLst>
          <pc:docMk/>
          <pc:sldMk cId="1530180250" sldId="471"/>
        </pc:sldMkLst>
        <pc:spChg chg="mod">
          <ac:chgData name="LINSENMAYER Emma, EDU/ECS" userId="dee6dad9-01b1-4e1d-bb45-29945fcc759b" providerId="ADAL" clId="{7528D482-2B92-4496-B672-FAD2B0916475}" dt="2023-12-11T08:48:17.429" v="375" actId="20577"/>
          <ac:spMkLst>
            <pc:docMk/>
            <pc:sldMk cId="1530180250" sldId="471"/>
            <ac:spMk id="6" creationId="{86ABCEC5-6247-EC84-991D-7C80024261A3}"/>
          </ac:spMkLst>
        </pc:spChg>
      </pc:sldChg>
      <pc:sldChg chg="modSp mod">
        <pc:chgData name="LINSENMAYER Emma, EDU/ECS" userId="dee6dad9-01b1-4e1d-bb45-29945fcc759b" providerId="ADAL" clId="{7528D482-2B92-4496-B672-FAD2B0916475}" dt="2023-12-11T08:40:15.971" v="87" actId="1076"/>
        <pc:sldMkLst>
          <pc:docMk/>
          <pc:sldMk cId="3496628966" sldId="486"/>
        </pc:sldMkLst>
        <pc:grpChg chg="mod">
          <ac:chgData name="LINSENMAYER Emma, EDU/ECS" userId="dee6dad9-01b1-4e1d-bb45-29945fcc759b" providerId="ADAL" clId="{7528D482-2B92-4496-B672-FAD2B0916475}" dt="2023-12-11T08:40:12.072" v="86" actId="1076"/>
          <ac:grpSpMkLst>
            <pc:docMk/>
            <pc:sldMk cId="3496628966" sldId="486"/>
            <ac:grpSpMk id="11" creationId="{0D663BE4-54E7-536D-4AC3-969F0404A9B7}"/>
          </ac:grpSpMkLst>
        </pc:grpChg>
        <pc:picChg chg="mod">
          <ac:chgData name="LINSENMAYER Emma, EDU/ECS" userId="dee6dad9-01b1-4e1d-bb45-29945fcc759b" providerId="ADAL" clId="{7528D482-2B92-4496-B672-FAD2B0916475}" dt="2023-12-11T08:40:15.971" v="87" actId="1076"/>
          <ac:picMkLst>
            <pc:docMk/>
            <pc:sldMk cId="3496628966" sldId="486"/>
            <ac:picMk id="16" creationId="{11AA93A4-A334-652A-4FFC-4901D2660666}"/>
          </ac:picMkLst>
        </pc:picChg>
      </pc:sldChg>
      <pc:sldChg chg="modSp mod">
        <pc:chgData name="LINSENMAYER Emma, EDU/ECS" userId="dee6dad9-01b1-4e1d-bb45-29945fcc759b" providerId="ADAL" clId="{7528D482-2B92-4496-B672-FAD2B0916475}" dt="2023-12-11T08:45:47.187" v="356"/>
        <pc:sldMkLst>
          <pc:docMk/>
          <pc:sldMk cId="4109696765" sldId="497"/>
        </pc:sldMkLst>
        <pc:spChg chg="mod">
          <ac:chgData name="LINSENMAYER Emma, EDU/ECS" userId="dee6dad9-01b1-4e1d-bb45-29945fcc759b" providerId="ADAL" clId="{7528D482-2B92-4496-B672-FAD2B0916475}" dt="2023-12-11T08:45:47.187" v="356"/>
          <ac:spMkLst>
            <pc:docMk/>
            <pc:sldMk cId="4109696765" sldId="497"/>
            <ac:spMk id="14" creationId="{70B92EB1-7A4B-4C6C-B4D1-2E401C3AE03F}"/>
          </ac:spMkLst>
        </pc:spChg>
      </pc:sldChg>
      <pc:sldChg chg="modSp">
        <pc:chgData name="LINSENMAYER Emma, EDU/ECS" userId="dee6dad9-01b1-4e1d-bb45-29945fcc759b" providerId="ADAL" clId="{7528D482-2B92-4496-B672-FAD2B0916475}" dt="2023-12-11T08:39:54.651" v="84" actId="20577"/>
        <pc:sldMkLst>
          <pc:docMk/>
          <pc:sldMk cId="1767686112" sldId="506"/>
        </pc:sldMkLst>
        <pc:spChg chg="mod">
          <ac:chgData name="LINSENMAYER Emma, EDU/ECS" userId="dee6dad9-01b1-4e1d-bb45-29945fcc759b" providerId="ADAL" clId="{7528D482-2B92-4496-B672-FAD2B0916475}" dt="2023-12-11T08:39:54.651" v="84" actId="20577"/>
          <ac:spMkLst>
            <pc:docMk/>
            <pc:sldMk cId="1767686112" sldId="506"/>
            <ac:spMk id="14" creationId="{BF063674-9363-7E30-66A5-B287F85C8F89}"/>
          </ac:spMkLst>
        </pc:spChg>
      </pc:sldChg>
      <pc:sldChg chg="del">
        <pc:chgData name="LINSENMAYER Emma, EDU/ECS" userId="dee6dad9-01b1-4e1d-bb45-29945fcc759b" providerId="ADAL" clId="{7528D482-2B92-4496-B672-FAD2B0916475}" dt="2023-12-11T08:45:15.231" v="354" actId="47"/>
        <pc:sldMkLst>
          <pc:docMk/>
          <pc:sldMk cId="154466950" sldId="518"/>
        </pc:sldMkLst>
      </pc:sldChg>
      <pc:sldChg chg="modSp mod">
        <pc:chgData name="LINSENMAYER Emma, EDU/ECS" userId="dee6dad9-01b1-4e1d-bb45-29945fcc759b" providerId="ADAL" clId="{7528D482-2B92-4496-B672-FAD2B0916475}" dt="2023-12-11T08:42:22.469" v="270" actId="20577"/>
        <pc:sldMkLst>
          <pc:docMk/>
          <pc:sldMk cId="1331719143" sldId="520"/>
        </pc:sldMkLst>
        <pc:spChg chg="mod">
          <ac:chgData name="LINSENMAYER Emma, EDU/ECS" userId="dee6dad9-01b1-4e1d-bb45-29945fcc759b" providerId="ADAL" clId="{7528D482-2B92-4496-B672-FAD2B0916475}" dt="2023-12-11T08:42:22.469" v="270" actId="20577"/>
          <ac:spMkLst>
            <pc:docMk/>
            <pc:sldMk cId="1331719143" sldId="520"/>
            <ac:spMk id="10" creationId="{96DF66F4-6CB6-BD76-41F1-579C83E20F0D}"/>
          </ac:spMkLst>
        </pc:spChg>
        <pc:grpChg chg="mod">
          <ac:chgData name="LINSENMAYER Emma, EDU/ECS" userId="dee6dad9-01b1-4e1d-bb45-29945fcc759b" providerId="ADAL" clId="{7528D482-2B92-4496-B672-FAD2B0916475}" dt="2023-12-11T08:40:46.733" v="92" actId="1076"/>
          <ac:grpSpMkLst>
            <pc:docMk/>
            <pc:sldMk cId="1331719143" sldId="520"/>
            <ac:grpSpMk id="28" creationId="{B9A80F1C-6A8C-B957-D927-17F9F480EFCF}"/>
          </ac:grpSpMkLst>
        </pc:grpChg>
      </pc:sldChg>
      <pc:sldChg chg="delCm">
        <pc:chgData name="LINSENMAYER Emma, EDU/ECS" userId="dee6dad9-01b1-4e1d-bb45-29945fcc759b" providerId="ADAL" clId="{7528D482-2B92-4496-B672-FAD2B0916475}" dt="2023-12-11T08:45:29.179" v="355"/>
        <pc:sldMkLst>
          <pc:docMk/>
          <pc:sldMk cId="764748335" sldId="522"/>
        </pc:sldMkLst>
      </pc:sldChg>
      <pc:sldChg chg="modSp mod">
        <pc:chgData name="LINSENMAYER Emma, EDU/ECS" userId="dee6dad9-01b1-4e1d-bb45-29945fcc759b" providerId="ADAL" clId="{7528D482-2B92-4496-B672-FAD2B0916475}" dt="2023-12-11T08:44:58.406" v="353" actId="20577"/>
        <pc:sldMkLst>
          <pc:docMk/>
          <pc:sldMk cId="15999007" sldId="526"/>
        </pc:sldMkLst>
        <pc:spChg chg="mod">
          <ac:chgData name="LINSENMAYER Emma, EDU/ECS" userId="dee6dad9-01b1-4e1d-bb45-29945fcc759b" providerId="ADAL" clId="{7528D482-2B92-4496-B672-FAD2B0916475}" dt="2023-12-11T08:44:58.406" v="353" actId="20577"/>
          <ac:spMkLst>
            <pc:docMk/>
            <pc:sldMk cId="15999007" sldId="526"/>
            <ac:spMk id="11" creationId="{1E958EF8-602C-B02C-937F-0AB4FA236EE1}"/>
          </ac:spMkLst>
        </pc:spChg>
      </pc:sldChg>
      <pc:sldChg chg="delSp modSp mod">
        <pc:chgData name="LINSENMAYER Emma, EDU/ECS" userId="dee6dad9-01b1-4e1d-bb45-29945fcc759b" providerId="ADAL" clId="{7528D482-2B92-4496-B672-FAD2B0916475}" dt="2023-12-11T08:39:22.550" v="72" actId="478"/>
        <pc:sldMkLst>
          <pc:docMk/>
          <pc:sldMk cId="1581572792" sldId="528"/>
        </pc:sldMkLst>
        <pc:spChg chg="mod">
          <ac:chgData name="LINSENMAYER Emma, EDU/ECS" userId="dee6dad9-01b1-4e1d-bb45-29945fcc759b" providerId="ADAL" clId="{7528D482-2B92-4496-B672-FAD2B0916475}" dt="2023-12-11T08:37:56.986" v="65" actId="14100"/>
          <ac:spMkLst>
            <pc:docMk/>
            <pc:sldMk cId="1581572792" sldId="528"/>
            <ac:spMk id="15" creationId="{6A74F6FF-AD34-8320-5950-3E081637EC48}"/>
          </ac:spMkLst>
        </pc:spChg>
        <pc:spChg chg="mod">
          <ac:chgData name="LINSENMAYER Emma, EDU/ECS" userId="dee6dad9-01b1-4e1d-bb45-29945fcc759b" providerId="ADAL" clId="{7528D482-2B92-4496-B672-FAD2B0916475}" dt="2023-12-11T08:38:02.410" v="67" actId="1076"/>
          <ac:spMkLst>
            <pc:docMk/>
            <pc:sldMk cId="1581572792" sldId="528"/>
            <ac:spMk id="16" creationId="{3CAA1473-3108-C419-6D5A-C88E879AFC9F}"/>
          </ac:spMkLst>
        </pc:spChg>
        <pc:picChg chg="mod">
          <ac:chgData name="LINSENMAYER Emma, EDU/ECS" userId="dee6dad9-01b1-4e1d-bb45-29945fcc759b" providerId="ADAL" clId="{7528D482-2B92-4496-B672-FAD2B0916475}" dt="2023-12-11T08:38:08.810" v="69" actId="1076"/>
          <ac:picMkLst>
            <pc:docMk/>
            <pc:sldMk cId="1581572792" sldId="528"/>
            <ac:picMk id="5" creationId="{8C91D45A-98CB-C27F-23E1-73F94DE3B20C}"/>
          </ac:picMkLst>
        </pc:picChg>
        <pc:picChg chg="del">
          <ac:chgData name="LINSENMAYER Emma, EDU/ECS" userId="dee6dad9-01b1-4e1d-bb45-29945fcc759b" providerId="ADAL" clId="{7528D482-2B92-4496-B672-FAD2B0916475}" dt="2023-12-11T08:39:19.337" v="70" actId="478"/>
          <ac:picMkLst>
            <pc:docMk/>
            <pc:sldMk cId="1581572792" sldId="528"/>
            <ac:picMk id="11" creationId="{8B31463E-D4B8-93E1-C857-B10B92C551B1}"/>
          </ac:picMkLst>
        </pc:picChg>
        <pc:picChg chg="del">
          <ac:chgData name="LINSENMAYER Emma, EDU/ECS" userId="dee6dad9-01b1-4e1d-bb45-29945fcc759b" providerId="ADAL" clId="{7528D482-2B92-4496-B672-FAD2B0916475}" dt="2023-12-11T08:39:21.134" v="71" actId="478"/>
          <ac:picMkLst>
            <pc:docMk/>
            <pc:sldMk cId="1581572792" sldId="528"/>
            <ac:picMk id="32" creationId="{1555EDB5-AC6C-7B33-587D-3CBEF1937630}"/>
          </ac:picMkLst>
        </pc:picChg>
        <pc:picChg chg="del">
          <ac:chgData name="LINSENMAYER Emma, EDU/ECS" userId="dee6dad9-01b1-4e1d-bb45-29945fcc759b" providerId="ADAL" clId="{7528D482-2B92-4496-B672-FAD2B0916475}" dt="2023-12-11T08:39:22.550" v="72" actId="478"/>
          <ac:picMkLst>
            <pc:docMk/>
            <pc:sldMk cId="1581572792" sldId="528"/>
            <ac:picMk id="34" creationId="{5F6B0DD8-82A7-F080-14E3-5A6A82CD88F5}"/>
          </ac:picMkLst>
        </pc:picChg>
      </pc:sldChg>
    </pc:docChg>
  </pc:docChgLst>
  <pc:docChgLst>
    <pc:chgData name="Guest User" userId="S::urn:spo:anon#b56eb78d053dc94bd893846e3e2cfca70266aea2c1adf383ee06d814b688569d::" providerId="AD" clId="Web-{60FBD65B-090E-6BFB-E45F-688578EE99EA}"/>
    <pc:docChg chg="mod">
      <pc:chgData name="Guest User" userId="S::urn:spo:anon#b56eb78d053dc94bd893846e3e2cfca70266aea2c1adf383ee06d814b688569d::" providerId="AD" clId="Web-{60FBD65B-090E-6BFB-E45F-688578EE99EA}" dt="2023-11-07T20:01:26.839" v="15"/>
      <pc:docMkLst>
        <pc:docMk/>
      </pc:docMkLst>
      <pc:sldChg chg="addCm">
        <pc:chgData name="Guest User" userId="S::urn:spo:anon#b56eb78d053dc94bd893846e3e2cfca70266aea2c1adf383ee06d814b688569d::" providerId="AD" clId="Web-{60FBD65B-090E-6BFB-E45F-688578EE99EA}" dt="2023-11-07T19:31:38.964" v="5"/>
        <pc:sldMkLst>
          <pc:docMk/>
          <pc:sldMk cId="3876908600" sldId="415"/>
        </pc:sldMkLst>
      </pc:sldChg>
      <pc:sldChg chg="addCm">
        <pc:chgData name="Guest User" userId="S::urn:spo:anon#b56eb78d053dc94bd893846e3e2cfca70266aea2c1adf383ee06d814b688569d::" providerId="AD" clId="Web-{60FBD65B-090E-6BFB-E45F-688578EE99EA}" dt="2023-11-07T19:17:45.225" v="3"/>
        <pc:sldMkLst>
          <pc:docMk/>
          <pc:sldMk cId="2625838188" sldId="424"/>
        </pc:sldMkLst>
      </pc:sldChg>
      <pc:sldChg chg="modCm">
        <pc:chgData name="Guest User" userId="S::urn:spo:anon#b56eb78d053dc94bd893846e3e2cfca70266aea2c1adf383ee06d814b688569d::" providerId="AD" clId="Web-{60FBD65B-090E-6BFB-E45F-688578EE99EA}" dt="2023-11-07T19:58:02.131" v="14"/>
        <pc:sldMkLst>
          <pc:docMk/>
          <pc:sldMk cId="4269726723" sldId="436"/>
        </pc:sldMkLst>
      </pc:sldChg>
      <pc:sldChg chg="addCm">
        <pc:chgData name="Guest User" userId="S::urn:spo:anon#b56eb78d053dc94bd893846e3e2cfca70266aea2c1adf383ee06d814b688569d::" providerId="AD" clId="Web-{60FBD65B-090E-6BFB-E45F-688578EE99EA}" dt="2023-11-07T19:33:24.501" v="6"/>
        <pc:sldMkLst>
          <pc:docMk/>
          <pc:sldMk cId="2186893365" sldId="455"/>
        </pc:sldMkLst>
      </pc:sldChg>
      <pc:sldChg chg="modCm">
        <pc:chgData name="Guest User" userId="S::urn:spo:anon#b56eb78d053dc94bd893846e3e2cfca70266aea2c1adf383ee06d814b688569d::" providerId="AD" clId="Web-{60FBD65B-090E-6BFB-E45F-688578EE99EA}" dt="2023-11-07T19:51:50.434" v="11"/>
        <pc:sldMkLst>
          <pc:docMk/>
          <pc:sldMk cId="1726164528" sldId="458"/>
        </pc:sldMkLst>
      </pc:sldChg>
      <pc:sldChg chg="addCm">
        <pc:chgData name="Guest User" userId="S::urn:spo:anon#b56eb78d053dc94bd893846e3e2cfca70266aea2c1adf383ee06d814b688569d::" providerId="AD" clId="Web-{60FBD65B-090E-6BFB-E45F-688578EE99EA}" dt="2023-11-07T19:54:55.845" v="12"/>
        <pc:sldMkLst>
          <pc:docMk/>
          <pc:sldMk cId="1745195053" sldId="462"/>
        </pc:sldMkLst>
      </pc:sldChg>
      <pc:sldChg chg="modCm">
        <pc:chgData name="Guest User" userId="S::urn:spo:anon#b56eb78d053dc94bd893846e3e2cfca70266aea2c1adf383ee06d814b688569d::" providerId="AD" clId="Web-{60FBD65B-090E-6BFB-E45F-688578EE99EA}" dt="2023-11-07T19:57:35.364" v="13"/>
        <pc:sldMkLst>
          <pc:docMk/>
          <pc:sldMk cId="2809597352" sldId="465"/>
        </pc:sldMkLst>
      </pc:sldChg>
      <pc:sldChg chg="modCm">
        <pc:chgData name="Guest User" userId="S::urn:spo:anon#b56eb78d053dc94bd893846e3e2cfca70266aea2c1adf383ee06d814b688569d::" providerId="AD" clId="Web-{60FBD65B-090E-6BFB-E45F-688578EE99EA}" dt="2023-11-07T19:30:45.494" v="4"/>
        <pc:sldMkLst>
          <pc:docMk/>
          <pc:sldMk cId="515873706" sldId="466"/>
        </pc:sldMkLst>
      </pc:sldChg>
      <pc:sldChg chg="modCm">
        <pc:chgData name="Guest User" userId="S::urn:spo:anon#b56eb78d053dc94bd893846e3e2cfca70266aea2c1adf383ee06d814b688569d::" providerId="AD" clId="Web-{60FBD65B-090E-6BFB-E45F-688578EE99EA}" dt="2023-11-07T19:50:22.526" v="10"/>
        <pc:sldMkLst>
          <pc:docMk/>
          <pc:sldMk cId="4063370236" sldId="488"/>
        </pc:sldMkLst>
      </pc:sldChg>
      <pc:sldChg chg="addCm">
        <pc:chgData name="Guest User" userId="S::urn:spo:anon#b56eb78d053dc94bd893846e3e2cfca70266aea2c1adf383ee06d814b688569d::" providerId="AD" clId="Web-{60FBD65B-090E-6BFB-E45F-688578EE99EA}" dt="2023-11-07T20:01:26.839" v="15"/>
        <pc:sldMkLst>
          <pc:docMk/>
          <pc:sldMk cId="2572955466" sldId="490"/>
        </pc:sldMkLst>
      </pc:sldChg>
      <pc:sldChg chg="modCm">
        <pc:chgData name="Guest User" userId="S::urn:spo:anon#b56eb78d053dc94bd893846e3e2cfca70266aea2c1adf383ee06d814b688569d::" providerId="AD" clId="Web-{60FBD65B-090E-6BFB-E45F-688578EE99EA}" dt="2023-11-07T19:16:50.270" v="2"/>
        <pc:sldMkLst>
          <pc:docMk/>
          <pc:sldMk cId="2885264320" sldId="494"/>
        </pc:sldMkLst>
      </pc:sldChg>
      <pc:sldChg chg="addCm">
        <pc:chgData name="Guest User" userId="S::urn:spo:anon#b56eb78d053dc94bd893846e3e2cfca70266aea2c1adf383ee06d814b688569d::" providerId="AD" clId="Web-{60FBD65B-090E-6BFB-E45F-688578EE99EA}" dt="2023-11-07T19:34:13.909" v="7"/>
        <pc:sldMkLst>
          <pc:docMk/>
          <pc:sldMk cId="2434043905" sldId="508"/>
        </pc:sldMkLst>
      </pc:sldChg>
      <pc:sldChg chg="addCm modCm">
        <pc:chgData name="Guest User" userId="S::urn:spo:anon#b56eb78d053dc94bd893846e3e2cfca70266aea2c1adf383ee06d814b688569d::" providerId="AD" clId="Web-{60FBD65B-090E-6BFB-E45F-688578EE99EA}" dt="2023-11-07T19:41:34.388" v="9"/>
        <pc:sldMkLst>
          <pc:docMk/>
          <pc:sldMk cId="1530198036" sldId="51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8" Type="http://schemas.openxmlformats.org/officeDocument/2006/relationships/image" Target="../media/image107.sv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svg"/><Relationship Id="rId1" Type="http://schemas.openxmlformats.org/officeDocument/2006/relationships/image" Target="../media/image100.png"/><Relationship Id="rId6" Type="http://schemas.openxmlformats.org/officeDocument/2006/relationships/image" Target="../media/image105.svg"/><Relationship Id="rId5" Type="http://schemas.openxmlformats.org/officeDocument/2006/relationships/image" Target="../media/image104.png"/><Relationship Id="rId4" Type="http://schemas.openxmlformats.org/officeDocument/2006/relationships/image" Target="../media/image10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7.sv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svg"/><Relationship Id="rId1" Type="http://schemas.openxmlformats.org/officeDocument/2006/relationships/image" Target="../media/image100.png"/><Relationship Id="rId6" Type="http://schemas.openxmlformats.org/officeDocument/2006/relationships/image" Target="../media/image105.svg"/><Relationship Id="rId5" Type="http://schemas.openxmlformats.org/officeDocument/2006/relationships/image" Target="../media/image104.png"/><Relationship Id="rId4" Type="http://schemas.openxmlformats.org/officeDocument/2006/relationships/image" Target="../media/image10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4D41C-2015-4B67-999F-D438E873C1BE}"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78593377-2B31-493F-87CC-F303CD6BCE1E}">
      <dgm:prSet phldrT="[Text]"/>
      <dgm:spPr/>
      <dgm:t>
        <a:bodyPr/>
        <a:lstStyle/>
        <a:p>
          <a:pPr>
            <a:lnSpc>
              <a:spcPct val="100000"/>
            </a:lnSpc>
            <a:defRPr b="1"/>
          </a:pPr>
          <a:r>
            <a:rPr lang="en-US" b="1">
              <a:latin typeface="Segoe UI" panose="020B0502040204020203" pitchFamily="34" charset="0"/>
              <a:cs typeface="Segoe UI" panose="020B0502040204020203" pitchFamily="34" charset="0"/>
            </a:rPr>
            <a:t>Causal reasoning</a:t>
          </a:r>
          <a:endParaRPr lang="en-US"/>
        </a:p>
      </dgm:t>
    </dgm:pt>
    <dgm:pt modelId="{FD993BF5-1812-43D7-A6FB-305E402173A9}" type="parTrans" cxnId="{0DD758D0-3B08-4C9B-84A4-0C4C30C65895}">
      <dgm:prSet/>
      <dgm:spPr/>
      <dgm:t>
        <a:bodyPr/>
        <a:lstStyle/>
        <a:p>
          <a:endParaRPr lang="en-US"/>
        </a:p>
      </dgm:t>
    </dgm:pt>
    <dgm:pt modelId="{3F92291F-DB8F-41FB-8107-A196DA89EBD9}" type="sibTrans" cxnId="{0DD758D0-3B08-4C9B-84A4-0C4C30C65895}">
      <dgm:prSet/>
      <dgm:spPr/>
      <dgm:t>
        <a:bodyPr/>
        <a:lstStyle/>
        <a:p>
          <a:endParaRPr lang="en-US"/>
        </a:p>
      </dgm:t>
    </dgm:pt>
    <dgm:pt modelId="{5B838FB1-CF6A-4724-9C03-E3C321678DA1}">
      <dgm:prSet/>
      <dgm:spPr/>
      <dgm:t>
        <a:bodyPr/>
        <a:lstStyle/>
        <a:p>
          <a:pPr>
            <a:lnSpc>
              <a:spcPct val="100000"/>
            </a:lnSpc>
            <a:defRPr b="1"/>
          </a:pPr>
          <a:r>
            <a:rPr lang="en-US" b="1">
              <a:latin typeface="Segoe UI" panose="020B0502040204020203" pitchFamily="34" charset="0"/>
              <a:cs typeface="Segoe UI" panose="020B0502040204020203" pitchFamily="34" charset="0"/>
            </a:rPr>
            <a:t>Systems thinking</a:t>
          </a:r>
          <a:endParaRPr lang="en-US">
            <a:latin typeface="Segoe UI" panose="020B0502040204020203" pitchFamily="34" charset="0"/>
            <a:cs typeface="Segoe UI" panose="020B0502040204020203" pitchFamily="34" charset="0"/>
          </a:endParaRPr>
        </a:p>
      </dgm:t>
    </dgm:pt>
    <dgm:pt modelId="{623CECA2-35AE-403D-9AA7-60CC83DC7231}" type="parTrans" cxnId="{ADEE9D2F-6F27-4A14-B75F-110873904C83}">
      <dgm:prSet/>
      <dgm:spPr/>
      <dgm:t>
        <a:bodyPr/>
        <a:lstStyle/>
        <a:p>
          <a:endParaRPr lang="en-US"/>
        </a:p>
      </dgm:t>
    </dgm:pt>
    <dgm:pt modelId="{A9A8DD13-7094-4611-81E5-A43690331A50}" type="sibTrans" cxnId="{ADEE9D2F-6F27-4A14-B75F-110873904C83}">
      <dgm:prSet/>
      <dgm:spPr/>
      <dgm:t>
        <a:bodyPr/>
        <a:lstStyle/>
        <a:p>
          <a:endParaRPr lang="en-US"/>
        </a:p>
      </dgm:t>
    </dgm:pt>
    <dgm:pt modelId="{E6C2B58E-7485-49E8-AA56-8B596AF36023}">
      <dgm:prSet/>
      <dgm:spPr/>
      <dgm:t>
        <a:bodyPr/>
        <a:lstStyle/>
        <a:p>
          <a:pPr>
            <a:lnSpc>
              <a:spcPct val="100000"/>
            </a:lnSpc>
            <a:defRPr b="1"/>
          </a:pPr>
          <a:r>
            <a:rPr lang="en-US" b="1">
              <a:latin typeface="Segoe UI" panose="020B0502040204020203" pitchFamily="34" charset="0"/>
              <a:cs typeface="Segoe UI" panose="020B0502040204020203" pitchFamily="34" charset="0"/>
            </a:rPr>
            <a:t>Self-regulated learning</a:t>
          </a:r>
          <a:endParaRPr lang="en-GB">
            <a:latin typeface="Segoe UI" panose="020B0502040204020203" pitchFamily="34" charset="0"/>
            <a:cs typeface="Segoe UI" panose="020B0502040204020203" pitchFamily="34" charset="0"/>
          </a:endParaRPr>
        </a:p>
      </dgm:t>
    </dgm:pt>
    <dgm:pt modelId="{3025211F-5F82-4A97-95B9-7E3A52FC29C7}" type="parTrans" cxnId="{0BC5963E-BB04-49BB-AB1F-A2DBA52F7343}">
      <dgm:prSet/>
      <dgm:spPr/>
      <dgm:t>
        <a:bodyPr/>
        <a:lstStyle/>
        <a:p>
          <a:endParaRPr lang="en-US"/>
        </a:p>
      </dgm:t>
    </dgm:pt>
    <dgm:pt modelId="{889FF771-87C9-4F7F-B6C5-571264AC9D12}" type="sibTrans" cxnId="{0BC5963E-BB04-49BB-AB1F-A2DBA52F7343}">
      <dgm:prSet/>
      <dgm:spPr/>
      <dgm:t>
        <a:bodyPr/>
        <a:lstStyle/>
        <a:p>
          <a:endParaRPr lang="en-US"/>
        </a:p>
      </dgm:t>
    </dgm:pt>
    <dgm:pt modelId="{4F668735-4370-472F-A5FE-FC332FE5267C}">
      <dgm:prSet/>
      <dgm:spPr/>
      <dgm:t>
        <a:bodyPr/>
        <a:lstStyle/>
        <a:p>
          <a:pPr>
            <a:lnSpc>
              <a:spcPct val="100000"/>
            </a:lnSpc>
          </a:pPr>
          <a:r>
            <a:rPr lang="en-US">
              <a:latin typeface="Segoe UI" panose="020B0502040204020203" pitchFamily="34" charset="0"/>
              <a:cs typeface="Segoe UI" panose="020B0502040204020203" pitchFamily="34" charset="0"/>
            </a:rPr>
            <a:t>…how to understand a phenomenon as a system of interrelated elements that are causally related.</a:t>
          </a:r>
        </a:p>
      </dgm:t>
    </dgm:pt>
    <dgm:pt modelId="{380212CB-9D93-4348-AD97-35B6AE096406}" type="parTrans" cxnId="{2471199B-110F-4F24-9BC7-E5021AB0E7C7}">
      <dgm:prSet/>
      <dgm:spPr/>
      <dgm:t>
        <a:bodyPr/>
        <a:lstStyle/>
        <a:p>
          <a:endParaRPr lang="en-US"/>
        </a:p>
      </dgm:t>
    </dgm:pt>
    <dgm:pt modelId="{A3166E20-4DC8-460B-8C30-A9B7DE01A359}" type="sibTrans" cxnId="{2471199B-110F-4F24-9BC7-E5021AB0E7C7}">
      <dgm:prSet/>
      <dgm:spPr/>
      <dgm:t>
        <a:bodyPr/>
        <a:lstStyle/>
        <a:p>
          <a:endParaRPr lang="en-US"/>
        </a:p>
      </dgm:t>
    </dgm:pt>
    <dgm:pt modelId="{8A4BEDE8-16B4-41EB-B01E-7BE50E5E0355}">
      <dgm:prSet/>
      <dgm:spPr/>
      <dgm:t>
        <a:bodyPr/>
        <a:lstStyle/>
        <a:p>
          <a:pPr>
            <a:lnSpc>
              <a:spcPct val="100000"/>
            </a:lnSpc>
          </a:pPr>
          <a:r>
            <a:rPr lang="en-GB">
              <a:latin typeface="Segoe UI" panose="020B0502040204020203" pitchFamily="34" charset="0"/>
              <a:cs typeface="Segoe UI" panose="020B0502040204020203" pitchFamily="34" charset="0"/>
            </a:rPr>
            <a:t>…how </a:t>
          </a:r>
          <a:r>
            <a:rPr lang="en-US" baseline="0">
              <a:latin typeface="Segoe UI" panose="020B0502040204020203" pitchFamily="34" charset="0"/>
              <a:cs typeface="Segoe UI" panose="020B0502040204020203" pitchFamily="34" charset="0"/>
            </a:rPr>
            <a:t>to manage and make decisions about one’s own learning processes. </a:t>
          </a:r>
          <a:endParaRPr lang="en-GB">
            <a:latin typeface="Segoe UI" panose="020B0502040204020203" pitchFamily="34" charset="0"/>
            <a:cs typeface="Segoe UI" panose="020B0502040204020203" pitchFamily="34" charset="0"/>
          </a:endParaRPr>
        </a:p>
      </dgm:t>
    </dgm:pt>
    <dgm:pt modelId="{A9FCDA68-A70B-405D-A416-8F5A86A9CF47}" type="parTrans" cxnId="{B6F414D9-5998-47E1-970E-3372FD18B01B}">
      <dgm:prSet/>
      <dgm:spPr/>
      <dgm:t>
        <a:bodyPr/>
        <a:lstStyle/>
        <a:p>
          <a:endParaRPr lang="en-US"/>
        </a:p>
      </dgm:t>
    </dgm:pt>
    <dgm:pt modelId="{8E837E1B-7BBE-4BF5-9F4F-F81918B3D996}" type="sibTrans" cxnId="{B6F414D9-5998-47E1-970E-3372FD18B01B}">
      <dgm:prSet/>
      <dgm:spPr/>
      <dgm:t>
        <a:bodyPr/>
        <a:lstStyle/>
        <a:p>
          <a:endParaRPr lang="en-US"/>
        </a:p>
      </dgm:t>
    </dgm:pt>
    <dgm:pt modelId="{E40E1098-FCA1-432A-BF21-738C4FA077D3}">
      <dgm:prSet phldrT="[Text]"/>
      <dgm:spPr/>
      <dgm:t>
        <a:bodyPr/>
        <a:lstStyle/>
        <a:p>
          <a:pPr>
            <a:lnSpc>
              <a:spcPct val="100000"/>
            </a:lnSpc>
          </a:pPr>
          <a:r>
            <a:rPr lang="en-US">
              <a:latin typeface="Segoe UI" panose="020B0502040204020203" pitchFamily="34" charset="0"/>
              <a:cs typeface="Segoe UI" panose="020B0502040204020203" pitchFamily="34" charset="0"/>
            </a:rPr>
            <a:t>…how to identify the nature of relationships between concepts that are causally linked.</a:t>
          </a:r>
          <a:endParaRPr lang="en-US"/>
        </a:p>
      </dgm:t>
    </dgm:pt>
    <dgm:pt modelId="{F1C60D08-A703-419F-9C08-CED9E925816E}" type="parTrans" cxnId="{964D6F12-9432-48DE-8F0E-294F83CB4EA5}">
      <dgm:prSet/>
      <dgm:spPr/>
      <dgm:t>
        <a:bodyPr/>
        <a:lstStyle/>
        <a:p>
          <a:endParaRPr lang="en-US"/>
        </a:p>
      </dgm:t>
    </dgm:pt>
    <dgm:pt modelId="{4F49EAC5-F8D9-4F24-B4C2-DCCED42160B6}" type="sibTrans" cxnId="{964D6F12-9432-48DE-8F0E-294F83CB4EA5}">
      <dgm:prSet/>
      <dgm:spPr/>
      <dgm:t>
        <a:bodyPr/>
        <a:lstStyle/>
        <a:p>
          <a:endParaRPr lang="en-US"/>
        </a:p>
      </dgm:t>
    </dgm:pt>
    <dgm:pt modelId="{141798FD-2130-4CE4-AAE4-7B18D16DB464}" type="pres">
      <dgm:prSet presAssocID="{6254D41C-2015-4B67-999F-D438E873C1BE}" presName="root" presStyleCnt="0">
        <dgm:presLayoutVars>
          <dgm:dir/>
          <dgm:resizeHandles val="exact"/>
        </dgm:presLayoutVars>
      </dgm:prSet>
      <dgm:spPr/>
    </dgm:pt>
    <dgm:pt modelId="{0FEB7560-D84E-4269-ADA1-A2674938D941}" type="pres">
      <dgm:prSet presAssocID="{78593377-2B31-493F-87CC-F303CD6BCE1E}" presName="compNode" presStyleCnt="0"/>
      <dgm:spPr/>
    </dgm:pt>
    <dgm:pt modelId="{E8F2125D-985E-41B7-BAA9-125F0BA2971A}" type="pres">
      <dgm:prSet presAssocID="{78593377-2B31-493F-87CC-F303CD6BCE1E}" presName="iconRect" presStyleLbl="node1" presStyleIdx="0" presStyleCnt="3" custLinFactNeighborY="2961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2420329D-B651-4F2B-B583-60DF510496E6}" type="pres">
      <dgm:prSet presAssocID="{78593377-2B31-493F-87CC-F303CD6BCE1E}" presName="iconSpace" presStyleCnt="0"/>
      <dgm:spPr/>
    </dgm:pt>
    <dgm:pt modelId="{4F759397-4443-48ED-92A4-9869AFFF50B7}" type="pres">
      <dgm:prSet presAssocID="{78593377-2B31-493F-87CC-F303CD6BCE1E}" presName="parTx" presStyleLbl="revTx" presStyleIdx="0" presStyleCnt="6" custLinFactNeighborY="26448">
        <dgm:presLayoutVars>
          <dgm:chMax val="0"/>
          <dgm:chPref val="0"/>
        </dgm:presLayoutVars>
      </dgm:prSet>
      <dgm:spPr/>
    </dgm:pt>
    <dgm:pt modelId="{22A32B85-F409-4976-9434-5F3F34B59EA6}" type="pres">
      <dgm:prSet presAssocID="{78593377-2B31-493F-87CC-F303CD6BCE1E}" presName="txSpace" presStyleCnt="0"/>
      <dgm:spPr/>
    </dgm:pt>
    <dgm:pt modelId="{2CBD7F5B-6EA1-4746-A811-9A657CFD6BC3}" type="pres">
      <dgm:prSet presAssocID="{78593377-2B31-493F-87CC-F303CD6BCE1E}" presName="desTx" presStyleLbl="revTx" presStyleIdx="1" presStyleCnt="6" custLinFactNeighborY="19716">
        <dgm:presLayoutVars/>
      </dgm:prSet>
      <dgm:spPr/>
    </dgm:pt>
    <dgm:pt modelId="{D498888A-E758-41A8-98F4-CAC470795A8C}" type="pres">
      <dgm:prSet presAssocID="{3F92291F-DB8F-41FB-8107-A196DA89EBD9}" presName="sibTrans" presStyleCnt="0"/>
      <dgm:spPr/>
    </dgm:pt>
    <dgm:pt modelId="{D829C353-3DE1-4590-A100-8C55257D0A91}" type="pres">
      <dgm:prSet presAssocID="{5B838FB1-CF6A-4724-9C03-E3C321678DA1}" presName="compNode" presStyleCnt="0"/>
      <dgm:spPr/>
    </dgm:pt>
    <dgm:pt modelId="{BA99B60F-2564-489A-A0FC-31FFDD8CA62F}" type="pres">
      <dgm:prSet presAssocID="{5B838FB1-CF6A-4724-9C03-E3C321678DA1}" presName="iconRect" presStyleLbl="node1" presStyleIdx="1" presStyleCnt="3" custLinFactNeighborY="2961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twork diagram with solid fill"/>
        </a:ext>
      </dgm:extLst>
    </dgm:pt>
    <dgm:pt modelId="{B2769B4E-E7A6-41AE-9542-A4EB50346ED0}" type="pres">
      <dgm:prSet presAssocID="{5B838FB1-CF6A-4724-9C03-E3C321678DA1}" presName="iconSpace" presStyleCnt="0"/>
      <dgm:spPr/>
    </dgm:pt>
    <dgm:pt modelId="{08CC59AC-1675-415C-A246-158B3F0C5144}" type="pres">
      <dgm:prSet presAssocID="{5B838FB1-CF6A-4724-9C03-E3C321678DA1}" presName="parTx" presStyleLbl="revTx" presStyleIdx="2" presStyleCnt="6" custLinFactNeighborY="26448">
        <dgm:presLayoutVars>
          <dgm:chMax val="0"/>
          <dgm:chPref val="0"/>
        </dgm:presLayoutVars>
      </dgm:prSet>
      <dgm:spPr/>
    </dgm:pt>
    <dgm:pt modelId="{2603886F-3264-4AFD-B3A9-B86185CB1DBB}" type="pres">
      <dgm:prSet presAssocID="{5B838FB1-CF6A-4724-9C03-E3C321678DA1}" presName="txSpace" presStyleCnt="0"/>
      <dgm:spPr/>
    </dgm:pt>
    <dgm:pt modelId="{525CC598-5E5C-456F-B3D9-8F41DE968077}" type="pres">
      <dgm:prSet presAssocID="{5B838FB1-CF6A-4724-9C03-E3C321678DA1}" presName="desTx" presStyleLbl="revTx" presStyleIdx="3" presStyleCnt="6" custLinFactNeighborY="19716">
        <dgm:presLayoutVars/>
      </dgm:prSet>
      <dgm:spPr/>
    </dgm:pt>
    <dgm:pt modelId="{391C9AFA-69C6-481B-94FD-BDC8045315EE}" type="pres">
      <dgm:prSet presAssocID="{A9A8DD13-7094-4611-81E5-A43690331A50}" presName="sibTrans" presStyleCnt="0"/>
      <dgm:spPr/>
    </dgm:pt>
    <dgm:pt modelId="{D23E85E6-601B-46F0-96A9-EA0BA0835245}" type="pres">
      <dgm:prSet presAssocID="{E6C2B58E-7485-49E8-AA56-8B596AF36023}" presName="compNode" presStyleCnt="0"/>
      <dgm:spPr/>
    </dgm:pt>
    <dgm:pt modelId="{E05BA6FD-7184-4CFB-A490-0192EE6AAA65}" type="pres">
      <dgm:prSet presAssocID="{E6C2B58E-7485-49E8-AA56-8B596AF36023}" presName="iconRect" presStyleLbl="node1" presStyleIdx="2" presStyleCnt="3" custLinFactNeighborY="29612"/>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dea with solid fill"/>
        </a:ext>
      </dgm:extLst>
    </dgm:pt>
    <dgm:pt modelId="{27F5D331-13D3-40E2-8EAE-49DAA9FE9453}" type="pres">
      <dgm:prSet presAssocID="{E6C2B58E-7485-49E8-AA56-8B596AF36023}" presName="iconSpace" presStyleCnt="0"/>
      <dgm:spPr/>
    </dgm:pt>
    <dgm:pt modelId="{7E7CCF83-64A9-4D65-8851-096E6B0ECE47}" type="pres">
      <dgm:prSet presAssocID="{E6C2B58E-7485-49E8-AA56-8B596AF36023}" presName="parTx" presStyleLbl="revTx" presStyleIdx="4" presStyleCnt="6" custLinFactNeighborY="26448">
        <dgm:presLayoutVars>
          <dgm:chMax val="0"/>
          <dgm:chPref val="0"/>
        </dgm:presLayoutVars>
      </dgm:prSet>
      <dgm:spPr/>
    </dgm:pt>
    <dgm:pt modelId="{59E455E0-D644-4883-BA8D-BD8C7E1FCB14}" type="pres">
      <dgm:prSet presAssocID="{E6C2B58E-7485-49E8-AA56-8B596AF36023}" presName="txSpace" presStyleCnt="0"/>
      <dgm:spPr/>
    </dgm:pt>
    <dgm:pt modelId="{69DCBC7E-65CF-4D6E-B163-1FB5E42D3F33}" type="pres">
      <dgm:prSet presAssocID="{E6C2B58E-7485-49E8-AA56-8B596AF36023}" presName="desTx" presStyleLbl="revTx" presStyleIdx="5" presStyleCnt="6" custLinFactNeighborY="19716">
        <dgm:presLayoutVars/>
      </dgm:prSet>
      <dgm:spPr/>
    </dgm:pt>
  </dgm:ptLst>
  <dgm:cxnLst>
    <dgm:cxn modelId="{964D6F12-9432-48DE-8F0E-294F83CB4EA5}" srcId="{78593377-2B31-493F-87CC-F303CD6BCE1E}" destId="{E40E1098-FCA1-432A-BF21-738C4FA077D3}" srcOrd="0" destOrd="0" parTransId="{F1C60D08-A703-419F-9C08-CED9E925816E}" sibTransId="{4F49EAC5-F8D9-4F24-B4C2-DCCED42160B6}"/>
    <dgm:cxn modelId="{9EFE1514-AC1C-48BC-9244-6A1A92D6606A}" type="presOf" srcId="{E40E1098-FCA1-432A-BF21-738C4FA077D3}" destId="{2CBD7F5B-6EA1-4746-A811-9A657CFD6BC3}" srcOrd="0" destOrd="0" presId="urn:microsoft.com/office/officeart/2018/2/layout/IconLabelDescriptionList"/>
    <dgm:cxn modelId="{95DC0722-9CEF-4473-9AD0-006E30DC7F98}" type="presOf" srcId="{78593377-2B31-493F-87CC-F303CD6BCE1E}" destId="{4F759397-4443-48ED-92A4-9869AFFF50B7}" srcOrd="0" destOrd="0" presId="urn:microsoft.com/office/officeart/2018/2/layout/IconLabelDescriptionList"/>
    <dgm:cxn modelId="{ADEE9D2F-6F27-4A14-B75F-110873904C83}" srcId="{6254D41C-2015-4B67-999F-D438E873C1BE}" destId="{5B838FB1-CF6A-4724-9C03-E3C321678DA1}" srcOrd="1" destOrd="0" parTransId="{623CECA2-35AE-403D-9AA7-60CC83DC7231}" sibTransId="{A9A8DD13-7094-4611-81E5-A43690331A50}"/>
    <dgm:cxn modelId="{0BC5963E-BB04-49BB-AB1F-A2DBA52F7343}" srcId="{6254D41C-2015-4B67-999F-D438E873C1BE}" destId="{E6C2B58E-7485-49E8-AA56-8B596AF36023}" srcOrd="2" destOrd="0" parTransId="{3025211F-5F82-4A97-95B9-7E3A52FC29C7}" sibTransId="{889FF771-87C9-4F7F-B6C5-571264AC9D12}"/>
    <dgm:cxn modelId="{BD4B5867-9C8D-4767-97C4-2DB695092B70}" type="presOf" srcId="{E6C2B58E-7485-49E8-AA56-8B596AF36023}" destId="{7E7CCF83-64A9-4D65-8851-096E6B0ECE47}" srcOrd="0" destOrd="0" presId="urn:microsoft.com/office/officeart/2018/2/layout/IconLabelDescriptionList"/>
    <dgm:cxn modelId="{4B3F3169-79A5-4B26-90C0-CA0FCA59C453}" type="presOf" srcId="{6254D41C-2015-4B67-999F-D438E873C1BE}" destId="{141798FD-2130-4CE4-AAE4-7B18D16DB464}" srcOrd="0" destOrd="0" presId="urn:microsoft.com/office/officeart/2018/2/layout/IconLabelDescriptionList"/>
    <dgm:cxn modelId="{77135450-28B2-4D2E-BF2C-C00868AA2DF0}" type="presOf" srcId="{8A4BEDE8-16B4-41EB-B01E-7BE50E5E0355}" destId="{69DCBC7E-65CF-4D6E-B163-1FB5E42D3F33}" srcOrd="0" destOrd="0" presId="urn:microsoft.com/office/officeart/2018/2/layout/IconLabelDescriptionList"/>
    <dgm:cxn modelId="{2471199B-110F-4F24-9BC7-E5021AB0E7C7}" srcId="{5B838FB1-CF6A-4724-9C03-E3C321678DA1}" destId="{4F668735-4370-472F-A5FE-FC332FE5267C}" srcOrd="0" destOrd="0" parTransId="{380212CB-9D93-4348-AD97-35B6AE096406}" sibTransId="{A3166E20-4DC8-460B-8C30-A9B7DE01A359}"/>
    <dgm:cxn modelId="{761AD7A6-9746-497E-9DB0-CF9FE28762FA}" type="presOf" srcId="{4F668735-4370-472F-A5FE-FC332FE5267C}" destId="{525CC598-5E5C-456F-B3D9-8F41DE968077}" srcOrd="0" destOrd="0" presId="urn:microsoft.com/office/officeart/2018/2/layout/IconLabelDescriptionList"/>
    <dgm:cxn modelId="{8AB683AB-DA32-4202-8F09-18F15B48E453}" type="presOf" srcId="{5B838FB1-CF6A-4724-9C03-E3C321678DA1}" destId="{08CC59AC-1675-415C-A246-158B3F0C5144}" srcOrd="0" destOrd="0" presId="urn:microsoft.com/office/officeart/2018/2/layout/IconLabelDescriptionList"/>
    <dgm:cxn modelId="{0DD758D0-3B08-4C9B-84A4-0C4C30C65895}" srcId="{6254D41C-2015-4B67-999F-D438E873C1BE}" destId="{78593377-2B31-493F-87CC-F303CD6BCE1E}" srcOrd="0" destOrd="0" parTransId="{FD993BF5-1812-43D7-A6FB-305E402173A9}" sibTransId="{3F92291F-DB8F-41FB-8107-A196DA89EBD9}"/>
    <dgm:cxn modelId="{B6F414D9-5998-47E1-970E-3372FD18B01B}" srcId="{E6C2B58E-7485-49E8-AA56-8B596AF36023}" destId="{8A4BEDE8-16B4-41EB-B01E-7BE50E5E0355}" srcOrd="0" destOrd="0" parTransId="{A9FCDA68-A70B-405D-A416-8F5A86A9CF47}" sibTransId="{8E837E1B-7BBE-4BF5-9F4F-F81918B3D996}"/>
    <dgm:cxn modelId="{A2F5C9DE-AAF8-4DCD-8E90-2F790960FD27}" type="presParOf" srcId="{141798FD-2130-4CE4-AAE4-7B18D16DB464}" destId="{0FEB7560-D84E-4269-ADA1-A2674938D941}" srcOrd="0" destOrd="0" presId="urn:microsoft.com/office/officeart/2018/2/layout/IconLabelDescriptionList"/>
    <dgm:cxn modelId="{36ED0D43-3F8B-4ECF-9ECF-318E20C985DD}" type="presParOf" srcId="{0FEB7560-D84E-4269-ADA1-A2674938D941}" destId="{E8F2125D-985E-41B7-BAA9-125F0BA2971A}" srcOrd="0" destOrd="0" presId="urn:microsoft.com/office/officeart/2018/2/layout/IconLabelDescriptionList"/>
    <dgm:cxn modelId="{CF4C27E1-CC51-4696-AE10-D6CF022529A5}" type="presParOf" srcId="{0FEB7560-D84E-4269-ADA1-A2674938D941}" destId="{2420329D-B651-4F2B-B583-60DF510496E6}" srcOrd="1" destOrd="0" presId="urn:microsoft.com/office/officeart/2018/2/layout/IconLabelDescriptionList"/>
    <dgm:cxn modelId="{6871E824-B2E1-4EB2-9C6E-D9EABC6E15E6}" type="presParOf" srcId="{0FEB7560-D84E-4269-ADA1-A2674938D941}" destId="{4F759397-4443-48ED-92A4-9869AFFF50B7}" srcOrd="2" destOrd="0" presId="urn:microsoft.com/office/officeart/2018/2/layout/IconLabelDescriptionList"/>
    <dgm:cxn modelId="{DB620E96-9B9A-4624-AD33-74583BBD050C}" type="presParOf" srcId="{0FEB7560-D84E-4269-ADA1-A2674938D941}" destId="{22A32B85-F409-4976-9434-5F3F34B59EA6}" srcOrd="3" destOrd="0" presId="urn:microsoft.com/office/officeart/2018/2/layout/IconLabelDescriptionList"/>
    <dgm:cxn modelId="{711131DD-67D1-4B4E-90B0-50CDEDB794B9}" type="presParOf" srcId="{0FEB7560-D84E-4269-ADA1-A2674938D941}" destId="{2CBD7F5B-6EA1-4746-A811-9A657CFD6BC3}" srcOrd="4" destOrd="0" presId="urn:microsoft.com/office/officeart/2018/2/layout/IconLabelDescriptionList"/>
    <dgm:cxn modelId="{5FCD4461-3C34-4652-A213-9869F440D617}" type="presParOf" srcId="{141798FD-2130-4CE4-AAE4-7B18D16DB464}" destId="{D498888A-E758-41A8-98F4-CAC470795A8C}" srcOrd="1" destOrd="0" presId="urn:microsoft.com/office/officeart/2018/2/layout/IconLabelDescriptionList"/>
    <dgm:cxn modelId="{BC01D73B-A6F4-48C8-B315-C37DA45BB777}" type="presParOf" srcId="{141798FD-2130-4CE4-AAE4-7B18D16DB464}" destId="{D829C353-3DE1-4590-A100-8C55257D0A91}" srcOrd="2" destOrd="0" presId="urn:microsoft.com/office/officeart/2018/2/layout/IconLabelDescriptionList"/>
    <dgm:cxn modelId="{C8E85EB4-580C-44E2-8848-13D6546A7FB8}" type="presParOf" srcId="{D829C353-3DE1-4590-A100-8C55257D0A91}" destId="{BA99B60F-2564-489A-A0FC-31FFDD8CA62F}" srcOrd="0" destOrd="0" presId="urn:microsoft.com/office/officeart/2018/2/layout/IconLabelDescriptionList"/>
    <dgm:cxn modelId="{593E47E3-A6C0-4637-A7EC-81BD1632A2E9}" type="presParOf" srcId="{D829C353-3DE1-4590-A100-8C55257D0A91}" destId="{B2769B4E-E7A6-41AE-9542-A4EB50346ED0}" srcOrd="1" destOrd="0" presId="urn:microsoft.com/office/officeart/2018/2/layout/IconLabelDescriptionList"/>
    <dgm:cxn modelId="{45B1427D-AA8F-4642-BD30-92E23DCF0A7C}" type="presParOf" srcId="{D829C353-3DE1-4590-A100-8C55257D0A91}" destId="{08CC59AC-1675-415C-A246-158B3F0C5144}" srcOrd="2" destOrd="0" presId="urn:microsoft.com/office/officeart/2018/2/layout/IconLabelDescriptionList"/>
    <dgm:cxn modelId="{F982B258-F915-43A5-A387-FC24884B5DFF}" type="presParOf" srcId="{D829C353-3DE1-4590-A100-8C55257D0A91}" destId="{2603886F-3264-4AFD-B3A9-B86185CB1DBB}" srcOrd="3" destOrd="0" presId="urn:microsoft.com/office/officeart/2018/2/layout/IconLabelDescriptionList"/>
    <dgm:cxn modelId="{34B2A372-2123-43DC-985D-1F196A30C23C}" type="presParOf" srcId="{D829C353-3DE1-4590-A100-8C55257D0A91}" destId="{525CC598-5E5C-456F-B3D9-8F41DE968077}" srcOrd="4" destOrd="0" presId="urn:microsoft.com/office/officeart/2018/2/layout/IconLabelDescriptionList"/>
    <dgm:cxn modelId="{FB44AFCB-AF63-4449-9073-BE8ADF6062D6}" type="presParOf" srcId="{141798FD-2130-4CE4-AAE4-7B18D16DB464}" destId="{391C9AFA-69C6-481B-94FD-BDC8045315EE}" srcOrd="3" destOrd="0" presId="urn:microsoft.com/office/officeart/2018/2/layout/IconLabelDescriptionList"/>
    <dgm:cxn modelId="{8531638E-064C-4323-863E-7E9DE4872874}" type="presParOf" srcId="{141798FD-2130-4CE4-AAE4-7B18D16DB464}" destId="{D23E85E6-601B-46F0-96A9-EA0BA0835245}" srcOrd="4" destOrd="0" presId="urn:microsoft.com/office/officeart/2018/2/layout/IconLabelDescriptionList"/>
    <dgm:cxn modelId="{449B9C7A-572D-48B0-B267-DDA8BCB5A48A}" type="presParOf" srcId="{D23E85E6-601B-46F0-96A9-EA0BA0835245}" destId="{E05BA6FD-7184-4CFB-A490-0192EE6AAA65}" srcOrd="0" destOrd="0" presId="urn:microsoft.com/office/officeart/2018/2/layout/IconLabelDescriptionList"/>
    <dgm:cxn modelId="{85723FDE-32E1-4DB5-929B-057BF70C37D5}" type="presParOf" srcId="{D23E85E6-601B-46F0-96A9-EA0BA0835245}" destId="{27F5D331-13D3-40E2-8EAE-49DAA9FE9453}" srcOrd="1" destOrd="0" presId="urn:microsoft.com/office/officeart/2018/2/layout/IconLabelDescriptionList"/>
    <dgm:cxn modelId="{6F3A6465-7128-4AE6-AF4E-8D46C6E32DBD}" type="presParOf" srcId="{D23E85E6-601B-46F0-96A9-EA0BA0835245}" destId="{7E7CCF83-64A9-4D65-8851-096E6B0ECE47}" srcOrd="2" destOrd="0" presId="urn:microsoft.com/office/officeart/2018/2/layout/IconLabelDescriptionList"/>
    <dgm:cxn modelId="{EE6070E2-ABEF-4FA9-9116-DB424128D4E5}" type="presParOf" srcId="{D23E85E6-601B-46F0-96A9-EA0BA0835245}" destId="{59E455E0-D644-4883-BA8D-BD8C7E1FCB14}" srcOrd="3" destOrd="0" presId="urn:microsoft.com/office/officeart/2018/2/layout/IconLabelDescriptionList"/>
    <dgm:cxn modelId="{27118171-F08A-427D-8BC9-0CE0755F4BB4}" type="presParOf" srcId="{D23E85E6-601B-46F0-96A9-EA0BA0835245}" destId="{69DCBC7E-65CF-4D6E-B163-1FB5E42D3F3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50A8E0-90A3-401B-8C94-FE05A9EC4495}" type="doc">
      <dgm:prSet loTypeId="urn:microsoft.com/office/officeart/2005/8/layout/hList2" loCatId="list" qsTypeId="urn:microsoft.com/office/officeart/2005/8/quickstyle/simple4" qsCatId="simple" csTypeId="urn:microsoft.com/office/officeart/2005/8/colors/accent1_1" csCatId="accent1" phldr="1"/>
      <dgm:spPr/>
      <dgm:t>
        <a:bodyPr/>
        <a:lstStyle/>
        <a:p>
          <a:endParaRPr lang="en-US"/>
        </a:p>
      </dgm:t>
    </dgm:pt>
    <dgm:pt modelId="{DC5C0E74-AB2C-4029-9B8A-224C5492A7AC}">
      <dgm:prSet phldrT="[Text]" custT="1"/>
      <dgm:spPr/>
      <dgm:t>
        <a:bodyPr/>
        <a:lstStyle/>
        <a:p>
          <a:pPr>
            <a:lnSpc>
              <a:spcPts val="2500"/>
            </a:lnSpc>
          </a:pPr>
          <a:r>
            <a:rPr lang="en-GB" sz="2000" b="1">
              <a:latin typeface="Segoe UI" panose="020B0502040204020203" pitchFamily="34" charset="0"/>
              <a:cs typeface="Segoe UI" panose="020B0502040204020203" pitchFamily="34" charset="0"/>
            </a:rPr>
            <a:t>What is Betty’s Brain?</a:t>
          </a:r>
          <a:endParaRPr lang="en-US" sz="2000" b="1">
            <a:latin typeface="Segoe UI" panose="020B0502040204020203" pitchFamily="34" charset="0"/>
            <a:cs typeface="Segoe UI" panose="020B0502040204020203" pitchFamily="34" charset="0"/>
          </a:endParaRPr>
        </a:p>
      </dgm:t>
    </dgm:pt>
    <dgm:pt modelId="{72E1FCDD-1528-436B-9D4C-139F19666919}" type="parTrans" cxnId="{9B03FDCF-C23A-4B7F-8D68-FC5E14149C7E}">
      <dgm:prSet/>
      <dgm:spPr/>
      <dgm:t>
        <a:bodyPr/>
        <a:lstStyle/>
        <a:p>
          <a:endParaRPr lang="en-US"/>
        </a:p>
      </dgm:t>
    </dgm:pt>
    <dgm:pt modelId="{C1247DBB-95CC-4F4D-9132-0E0F67DC4FBC}" type="sibTrans" cxnId="{9B03FDCF-C23A-4B7F-8D68-FC5E14149C7E}">
      <dgm:prSet/>
      <dgm:spPr/>
      <dgm:t>
        <a:bodyPr/>
        <a:lstStyle/>
        <a:p>
          <a:endParaRPr lang="en-US"/>
        </a:p>
      </dgm:t>
    </dgm:pt>
    <dgm:pt modelId="{86FD73DF-6C36-4441-BD24-CDD14D7A7E5E}">
      <dgm:prSet phldrT="[Text]" custT="1"/>
      <dgm:spPr>
        <a:noFill/>
      </dgm:spPr>
      <dgm:t>
        <a:bodyPr/>
        <a:lstStyle/>
        <a:p>
          <a:pPr>
            <a:lnSpc>
              <a:spcPts val="2500"/>
            </a:lnSpc>
            <a:buFont typeface="Wingdings" panose="05000000000000000000" pitchFamily="2" charset="2"/>
            <a:buChar char="§"/>
          </a:pPr>
          <a:r>
            <a:rPr lang="en-GB" sz="1800" b="0">
              <a:latin typeface="Segoe UI" panose="020B0502040204020203" pitchFamily="34" charset="0"/>
              <a:cs typeface="Segoe UI" panose="020B0502040204020203" pitchFamily="34" charset="0"/>
            </a:rPr>
            <a:t>Causal map building</a:t>
          </a:r>
          <a:endParaRPr lang="en-US" sz="1800" b="0">
            <a:latin typeface="Segoe UI" panose="020B0502040204020203" pitchFamily="34" charset="0"/>
            <a:cs typeface="Segoe UI" panose="020B0502040204020203" pitchFamily="34" charset="0"/>
          </a:endParaRPr>
        </a:p>
      </dgm:t>
    </dgm:pt>
    <dgm:pt modelId="{F2D1413E-3EF6-4949-ACFC-4683E18264DF}" type="parTrans" cxnId="{B36DF8E4-B1AC-421F-B10F-2283D6174CD7}">
      <dgm:prSet/>
      <dgm:spPr/>
      <dgm:t>
        <a:bodyPr/>
        <a:lstStyle/>
        <a:p>
          <a:endParaRPr lang="en-US"/>
        </a:p>
      </dgm:t>
    </dgm:pt>
    <dgm:pt modelId="{EB44A39C-78BD-444A-A77C-422AFDF55952}" type="sibTrans" cxnId="{B36DF8E4-B1AC-421F-B10F-2283D6174CD7}">
      <dgm:prSet/>
      <dgm:spPr/>
      <dgm:t>
        <a:bodyPr/>
        <a:lstStyle/>
        <a:p>
          <a:endParaRPr lang="en-US"/>
        </a:p>
      </dgm:t>
    </dgm:pt>
    <dgm:pt modelId="{851C4EE5-CD00-4D6B-85C9-17A2EA638B4D}">
      <dgm:prSet phldrT="[Text]" custT="1"/>
      <dgm:spPr/>
      <dgm:t>
        <a:bodyPr/>
        <a:lstStyle/>
        <a:p>
          <a:pPr>
            <a:lnSpc>
              <a:spcPts val="2500"/>
            </a:lnSpc>
          </a:pPr>
          <a:r>
            <a:rPr lang="en-GB" sz="2000" b="1">
              <a:latin typeface="Segoe UI" panose="020B0502040204020203" pitchFamily="34" charset="0"/>
              <a:cs typeface="Segoe UI" panose="020B0502040204020203" pitchFamily="34" charset="0"/>
            </a:rPr>
            <a:t>Elements of Betty’s Brain</a:t>
          </a:r>
          <a:endParaRPr lang="en-US" sz="2000" b="1">
            <a:latin typeface="Segoe UI" panose="020B0502040204020203" pitchFamily="34" charset="0"/>
            <a:cs typeface="Segoe UI" panose="020B0502040204020203" pitchFamily="34" charset="0"/>
          </a:endParaRPr>
        </a:p>
      </dgm:t>
    </dgm:pt>
    <dgm:pt modelId="{A3EB5DB3-8B3B-4F59-BDEF-2BF98513387A}" type="parTrans" cxnId="{20D0D8DB-4CCB-4B85-B0AB-DDBF0C966815}">
      <dgm:prSet/>
      <dgm:spPr/>
      <dgm:t>
        <a:bodyPr/>
        <a:lstStyle/>
        <a:p>
          <a:endParaRPr lang="en-US"/>
        </a:p>
      </dgm:t>
    </dgm:pt>
    <dgm:pt modelId="{EFB55E0C-7CF8-40B5-AF9F-3B32D7551C1B}" type="sibTrans" cxnId="{20D0D8DB-4CCB-4B85-B0AB-DDBF0C966815}">
      <dgm:prSet/>
      <dgm:spPr/>
      <dgm:t>
        <a:bodyPr/>
        <a:lstStyle/>
        <a:p>
          <a:endParaRPr lang="en-US"/>
        </a:p>
      </dgm:t>
    </dgm:pt>
    <dgm:pt modelId="{1EF9ADD6-158C-470C-ABF1-8D5CFDAB5017}">
      <dgm:prSet phldrT="[Text]" custT="1"/>
      <dgm:spPr>
        <a:noFill/>
      </dgm:spPr>
      <dgm:t>
        <a:bodyPr/>
        <a:lstStyle/>
        <a:p>
          <a:pPr>
            <a:lnSpc>
              <a:spcPts val="2500"/>
            </a:lnSpc>
            <a:buFont typeface="Wingdings" panose="05000000000000000000" pitchFamily="2" charset="2"/>
            <a:buChar char="§"/>
          </a:pPr>
          <a:r>
            <a:rPr lang="en-GB" sz="1800" b="0">
              <a:latin typeface="Segoe UI" panose="020B0502040204020203" pitchFamily="34" charset="0"/>
              <a:cs typeface="Segoe UI" panose="020B0502040204020203" pitchFamily="34" charset="0"/>
            </a:rPr>
            <a:t>Virtual Agents</a:t>
          </a:r>
          <a:endParaRPr lang="en-US" sz="1800" b="0">
            <a:latin typeface="Segoe UI" panose="020B0502040204020203" pitchFamily="34" charset="0"/>
            <a:cs typeface="Segoe UI" panose="020B0502040204020203" pitchFamily="34" charset="0"/>
          </a:endParaRPr>
        </a:p>
      </dgm:t>
    </dgm:pt>
    <dgm:pt modelId="{AEE3461F-6ADD-4950-B913-9F38A66A5A42}" type="parTrans" cxnId="{70EFCA39-4FA4-4407-90AC-FBD6BE43FB26}">
      <dgm:prSet/>
      <dgm:spPr/>
      <dgm:t>
        <a:bodyPr/>
        <a:lstStyle/>
        <a:p>
          <a:endParaRPr lang="en-US"/>
        </a:p>
      </dgm:t>
    </dgm:pt>
    <dgm:pt modelId="{3F96B1C9-22A3-4B06-AEEE-DCB04ACAB1B5}" type="sibTrans" cxnId="{70EFCA39-4FA4-4407-90AC-FBD6BE43FB26}">
      <dgm:prSet/>
      <dgm:spPr/>
      <dgm:t>
        <a:bodyPr/>
        <a:lstStyle/>
        <a:p>
          <a:endParaRPr lang="en-US"/>
        </a:p>
      </dgm:t>
    </dgm:pt>
    <dgm:pt modelId="{4841C5B7-94F2-4E26-9DF1-EAFFF4B2B0B5}">
      <dgm:prSet phldrT="[Text]" custT="1"/>
      <dgm:spPr>
        <a:noFill/>
      </dgm:spPr>
      <dgm:t>
        <a:bodyPr/>
        <a:lstStyle/>
        <a:p>
          <a:pPr>
            <a:lnSpc>
              <a:spcPts val="2500"/>
            </a:lnSpc>
            <a:buFont typeface="Wingdings" panose="05000000000000000000" pitchFamily="2" charset="2"/>
            <a:buChar char="§"/>
          </a:pPr>
          <a:r>
            <a:rPr lang="en-GB" sz="1600" b="0">
              <a:latin typeface="Segoe UI" panose="020B0502040204020203" pitchFamily="34" charset="0"/>
              <a:cs typeface="Segoe UI" panose="020B0502040204020203" pitchFamily="34" charset="0"/>
            </a:rPr>
            <a:t>Science Book</a:t>
          </a:r>
          <a:endParaRPr lang="en-US" sz="1600" b="0">
            <a:latin typeface="Segoe UI" panose="020B0502040204020203" pitchFamily="34" charset="0"/>
            <a:cs typeface="Segoe UI" panose="020B0502040204020203" pitchFamily="34" charset="0"/>
          </a:endParaRPr>
        </a:p>
      </dgm:t>
    </dgm:pt>
    <dgm:pt modelId="{BE4F2EC3-1611-4E0C-BA10-3B1014E43A38}" type="parTrans" cxnId="{CB76C8AD-1147-4E19-820D-F87C2FD415A5}">
      <dgm:prSet/>
      <dgm:spPr/>
      <dgm:t>
        <a:bodyPr/>
        <a:lstStyle/>
        <a:p>
          <a:endParaRPr lang="en-US"/>
        </a:p>
      </dgm:t>
    </dgm:pt>
    <dgm:pt modelId="{A5D2F3CC-3606-4740-BB3E-9E6675D4A228}" type="sibTrans" cxnId="{CB76C8AD-1147-4E19-820D-F87C2FD415A5}">
      <dgm:prSet/>
      <dgm:spPr/>
      <dgm:t>
        <a:bodyPr/>
        <a:lstStyle/>
        <a:p>
          <a:endParaRPr lang="en-US"/>
        </a:p>
      </dgm:t>
    </dgm:pt>
    <dgm:pt modelId="{C272414E-9130-4E6E-A2FA-2E8A874342AD}">
      <dgm:prSet phldrT="[Text]" custT="1"/>
      <dgm:spPr/>
      <dgm:t>
        <a:bodyPr/>
        <a:lstStyle/>
        <a:p>
          <a:pPr>
            <a:lnSpc>
              <a:spcPts val="2500"/>
            </a:lnSpc>
          </a:pPr>
          <a:r>
            <a:rPr lang="en-GB" sz="1800" b="1">
              <a:latin typeface="Segoe UI" panose="020B0502040204020203" pitchFamily="34" charset="0"/>
              <a:cs typeface="Segoe UI" panose="020B0502040204020203" pitchFamily="34" charset="0"/>
            </a:rPr>
            <a:t>Using Betty’s Brain</a:t>
          </a:r>
          <a:endParaRPr lang="en-US" sz="1800" b="1">
            <a:latin typeface="Segoe UI" panose="020B0502040204020203" pitchFamily="34" charset="0"/>
            <a:cs typeface="Segoe UI" panose="020B0502040204020203" pitchFamily="34" charset="0"/>
          </a:endParaRPr>
        </a:p>
      </dgm:t>
    </dgm:pt>
    <dgm:pt modelId="{03003E3F-1A9C-4195-818D-46EEB002EDEA}" type="parTrans" cxnId="{4BC5840D-7739-42C5-9087-02A43354BA94}">
      <dgm:prSet/>
      <dgm:spPr/>
      <dgm:t>
        <a:bodyPr/>
        <a:lstStyle/>
        <a:p>
          <a:endParaRPr lang="en-US"/>
        </a:p>
      </dgm:t>
    </dgm:pt>
    <dgm:pt modelId="{AA200B35-B6A2-4E75-AFD0-3599314C1E5E}" type="sibTrans" cxnId="{4BC5840D-7739-42C5-9087-02A43354BA94}">
      <dgm:prSet/>
      <dgm:spPr/>
      <dgm:t>
        <a:bodyPr/>
        <a:lstStyle/>
        <a:p>
          <a:endParaRPr lang="en-US"/>
        </a:p>
      </dgm:t>
    </dgm:pt>
    <dgm:pt modelId="{D01F9064-9632-4568-8655-DD415136A647}">
      <dgm:prSet phldrT="[Text]" custT="1"/>
      <dgm:spPr>
        <a:noFill/>
      </dgm:spPr>
      <dgm:t>
        <a:bodyPr/>
        <a:lstStyle/>
        <a:p>
          <a:pPr>
            <a:lnSpc>
              <a:spcPts val="2500"/>
            </a:lnSpc>
            <a:buFont typeface="Wingdings" panose="05000000000000000000" pitchFamily="2" charset="2"/>
            <a:buChar char="§"/>
          </a:pPr>
          <a:r>
            <a:rPr lang="en-GB" sz="1800" b="0">
              <a:latin typeface="Segoe UI" panose="020B0502040204020203" pitchFamily="34" charset="0"/>
              <a:cs typeface="Segoe UI" panose="020B0502040204020203" pitchFamily="34" charset="0"/>
            </a:rPr>
            <a:t>Expert-made units</a:t>
          </a:r>
          <a:endParaRPr lang="en-US" sz="1800" b="0">
            <a:latin typeface="Segoe UI" panose="020B0502040204020203" pitchFamily="34" charset="0"/>
            <a:cs typeface="Segoe UI" panose="020B0502040204020203" pitchFamily="34" charset="0"/>
          </a:endParaRPr>
        </a:p>
      </dgm:t>
    </dgm:pt>
    <dgm:pt modelId="{CD4AB0FB-A625-43A5-AE54-1CC801634848}" type="parTrans" cxnId="{F17150F0-26A7-4B4A-9901-8377E3076FB1}">
      <dgm:prSet/>
      <dgm:spPr/>
      <dgm:t>
        <a:bodyPr/>
        <a:lstStyle/>
        <a:p>
          <a:endParaRPr lang="en-US"/>
        </a:p>
      </dgm:t>
    </dgm:pt>
    <dgm:pt modelId="{F8B659B9-C27C-4D0B-BA27-31EA589B5EC4}" type="sibTrans" cxnId="{F17150F0-26A7-4B4A-9901-8377E3076FB1}">
      <dgm:prSet/>
      <dgm:spPr/>
      <dgm:t>
        <a:bodyPr/>
        <a:lstStyle/>
        <a:p>
          <a:endParaRPr lang="en-US"/>
        </a:p>
      </dgm:t>
    </dgm:pt>
    <dgm:pt modelId="{F386B05F-0E0F-4AC7-9044-42BB741CD022}">
      <dgm:prSet phldrT="[Text]" custT="1"/>
      <dgm:spPr/>
      <dgm:t>
        <a:bodyPr/>
        <a:lstStyle/>
        <a:p>
          <a:pPr>
            <a:lnSpc>
              <a:spcPts val="2500"/>
            </a:lnSpc>
          </a:pPr>
          <a:r>
            <a:rPr lang="en-GB" sz="1800" b="1">
              <a:latin typeface="Segoe UI" panose="020B0502040204020203" pitchFamily="34" charset="0"/>
              <a:cs typeface="Segoe UI" panose="020B0502040204020203" pitchFamily="34" charset="0"/>
            </a:rPr>
            <a:t>Viewing student progress</a:t>
          </a:r>
          <a:endParaRPr lang="en-US" sz="1800" b="1">
            <a:latin typeface="Segoe UI" panose="020B0502040204020203" pitchFamily="34" charset="0"/>
            <a:cs typeface="Segoe UI" panose="020B0502040204020203" pitchFamily="34" charset="0"/>
          </a:endParaRPr>
        </a:p>
      </dgm:t>
    </dgm:pt>
    <dgm:pt modelId="{BE51B1F8-F9FD-4B97-A97D-0E5CA21CAA2E}" type="parTrans" cxnId="{A26B0F6D-53EE-4D0C-9DDE-0EDBD8FB5D5D}">
      <dgm:prSet/>
      <dgm:spPr/>
      <dgm:t>
        <a:bodyPr/>
        <a:lstStyle/>
        <a:p>
          <a:endParaRPr lang="en-US"/>
        </a:p>
      </dgm:t>
    </dgm:pt>
    <dgm:pt modelId="{E6A5D53C-AE50-4815-B44D-91444FE89E9D}" type="sibTrans" cxnId="{A26B0F6D-53EE-4D0C-9DDE-0EDBD8FB5D5D}">
      <dgm:prSet/>
      <dgm:spPr/>
      <dgm:t>
        <a:bodyPr/>
        <a:lstStyle/>
        <a:p>
          <a:endParaRPr lang="en-US"/>
        </a:p>
      </dgm:t>
    </dgm:pt>
    <dgm:pt modelId="{9AE25EC7-F2C1-44C3-8FD4-BEB30C39C654}">
      <dgm:prSet phldrT="[Text]" custT="1"/>
      <dgm:spPr>
        <a:noFill/>
      </dgm:spPr>
      <dgm:t>
        <a:bodyPr/>
        <a:lstStyle/>
        <a:p>
          <a:pPr>
            <a:lnSpc>
              <a:spcPts val="2500"/>
            </a:lnSpc>
            <a:buFont typeface="Wingdings" panose="05000000000000000000" pitchFamily="2" charset="2"/>
            <a:buChar char="§"/>
          </a:pPr>
          <a:r>
            <a:rPr lang="en-GB" sz="1800" b="0">
              <a:latin typeface="Segoe UI" panose="020B0502040204020203" pitchFamily="34" charset="0"/>
              <a:cs typeface="Segoe UI" panose="020B0502040204020203" pitchFamily="34" charset="0"/>
            </a:rPr>
            <a:t>Target skills:</a:t>
          </a:r>
          <a:endParaRPr lang="en-US" sz="1800" b="0">
            <a:latin typeface="Segoe UI" panose="020B0502040204020203" pitchFamily="34" charset="0"/>
            <a:cs typeface="Segoe UI" panose="020B0502040204020203" pitchFamily="34" charset="0"/>
          </a:endParaRPr>
        </a:p>
      </dgm:t>
    </dgm:pt>
    <dgm:pt modelId="{CEEEB2C5-32BE-4CE0-B93E-C9D23956C496}" type="parTrans" cxnId="{191A2F3B-1288-4AF9-A4B7-11D1FB27BE63}">
      <dgm:prSet/>
      <dgm:spPr/>
      <dgm:t>
        <a:bodyPr/>
        <a:lstStyle/>
        <a:p>
          <a:endParaRPr lang="en-US"/>
        </a:p>
      </dgm:t>
    </dgm:pt>
    <dgm:pt modelId="{92935D21-579C-4622-AACD-1D5158DF750E}" type="sibTrans" cxnId="{191A2F3B-1288-4AF9-A4B7-11D1FB27BE63}">
      <dgm:prSet/>
      <dgm:spPr/>
      <dgm:t>
        <a:bodyPr/>
        <a:lstStyle/>
        <a:p>
          <a:endParaRPr lang="en-US"/>
        </a:p>
      </dgm:t>
    </dgm:pt>
    <dgm:pt modelId="{FCE1FDD3-2B22-4409-B01E-19A99A2C1BE0}">
      <dgm:prSet phldrT="[Text]" custT="1"/>
      <dgm:spPr>
        <a:noFill/>
      </dgm:spPr>
      <dgm:t>
        <a:bodyPr/>
        <a:lstStyle/>
        <a:p>
          <a:pPr>
            <a:lnSpc>
              <a:spcPts val="2500"/>
            </a:lnSpc>
            <a:buFont typeface="Wingdings" panose="05000000000000000000" pitchFamily="2" charset="2"/>
            <a:buChar char="§"/>
          </a:pPr>
          <a:r>
            <a:rPr lang="en-GB" sz="1400" b="0">
              <a:latin typeface="Segoe UI" panose="020B0502040204020203" pitchFamily="34" charset="0"/>
              <a:cs typeface="Segoe UI" panose="020B0502040204020203" pitchFamily="34" charset="0"/>
            </a:rPr>
            <a:t>Causal Reasoning</a:t>
          </a:r>
          <a:endParaRPr lang="en-US" sz="1400" b="0">
            <a:latin typeface="Segoe UI" panose="020B0502040204020203" pitchFamily="34" charset="0"/>
            <a:cs typeface="Segoe UI" panose="020B0502040204020203" pitchFamily="34" charset="0"/>
          </a:endParaRPr>
        </a:p>
      </dgm:t>
    </dgm:pt>
    <dgm:pt modelId="{ED20BFDB-6285-4381-BF12-366DEF99D1C6}" type="parTrans" cxnId="{03C2475B-6381-438E-AB83-FF13AA32EF27}">
      <dgm:prSet/>
      <dgm:spPr/>
      <dgm:t>
        <a:bodyPr/>
        <a:lstStyle/>
        <a:p>
          <a:endParaRPr lang="en-US"/>
        </a:p>
      </dgm:t>
    </dgm:pt>
    <dgm:pt modelId="{1F6488A3-AF61-4851-B338-95827D61DBC1}" type="sibTrans" cxnId="{03C2475B-6381-438E-AB83-FF13AA32EF27}">
      <dgm:prSet/>
      <dgm:spPr/>
      <dgm:t>
        <a:bodyPr/>
        <a:lstStyle/>
        <a:p>
          <a:endParaRPr lang="en-US"/>
        </a:p>
      </dgm:t>
    </dgm:pt>
    <dgm:pt modelId="{C3A7EC0B-726A-40A0-81B0-C03E7E875677}">
      <dgm:prSet phldrT="[Text]" custT="1"/>
      <dgm:spPr>
        <a:noFill/>
      </dgm:spPr>
      <dgm:t>
        <a:bodyPr/>
        <a:lstStyle/>
        <a:p>
          <a:pPr>
            <a:lnSpc>
              <a:spcPts val="2500"/>
            </a:lnSpc>
            <a:buFont typeface="Wingdings" panose="05000000000000000000" pitchFamily="2" charset="2"/>
            <a:buChar char="§"/>
          </a:pPr>
          <a:r>
            <a:rPr lang="en-GB" sz="1800" b="0">
              <a:latin typeface="Segoe UI" panose="020B0502040204020203" pitchFamily="34" charset="0"/>
              <a:cs typeface="Segoe UI" panose="020B0502040204020203" pitchFamily="34" charset="0"/>
            </a:rPr>
            <a:t>Learning by teaching</a:t>
          </a:r>
          <a:endParaRPr lang="en-US" sz="1800" b="0">
            <a:latin typeface="Segoe UI" panose="020B0502040204020203" pitchFamily="34" charset="0"/>
            <a:cs typeface="Segoe UI" panose="020B0502040204020203" pitchFamily="34" charset="0"/>
          </a:endParaRPr>
        </a:p>
      </dgm:t>
    </dgm:pt>
    <dgm:pt modelId="{42E255F2-BEB9-4C2C-94B4-1FDA4CB382DD}" type="parTrans" cxnId="{A4EB67C6-825F-4710-A08B-A75AB525FCD6}">
      <dgm:prSet/>
      <dgm:spPr/>
      <dgm:t>
        <a:bodyPr/>
        <a:lstStyle/>
        <a:p>
          <a:endParaRPr lang="en-US"/>
        </a:p>
      </dgm:t>
    </dgm:pt>
    <dgm:pt modelId="{1DD86E2B-6506-4926-8384-AC52AC5E0503}" type="sibTrans" cxnId="{A4EB67C6-825F-4710-A08B-A75AB525FCD6}">
      <dgm:prSet/>
      <dgm:spPr/>
      <dgm:t>
        <a:bodyPr/>
        <a:lstStyle/>
        <a:p>
          <a:endParaRPr lang="en-US"/>
        </a:p>
      </dgm:t>
    </dgm:pt>
    <dgm:pt modelId="{B41627B8-46D9-482C-82D4-EFA76346937D}">
      <dgm:prSet phldrT="[Text]" custT="1"/>
      <dgm:spPr>
        <a:noFill/>
      </dgm:spPr>
      <dgm:t>
        <a:bodyPr/>
        <a:lstStyle/>
        <a:p>
          <a:pPr>
            <a:lnSpc>
              <a:spcPts val="2500"/>
            </a:lnSpc>
            <a:buFont typeface="Wingdings" panose="05000000000000000000" pitchFamily="2" charset="2"/>
            <a:buChar char="§"/>
          </a:pPr>
          <a:r>
            <a:rPr lang="en-GB" sz="1400" b="0">
              <a:latin typeface="Segoe UI" panose="020B0502040204020203" pitchFamily="34" charset="0"/>
              <a:cs typeface="Segoe UI" panose="020B0502040204020203" pitchFamily="34" charset="0"/>
            </a:rPr>
            <a:t>Concepts</a:t>
          </a:r>
          <a:endParaRPr lang="en-US" sz="1600" b="0">
            <a:latin typeface="Segoe UI" panose="020B0502040204020203" pitchFamily="34" charset="0"/>
            <a:cs typeface="Segoe UI" panose="020B0502040204020203" pitchFamily="34" charset="0"/>
          </a:endParaRPr>
        </a:p>
      </dgm:t>
    </dgm:pt>
    <dgm:pt modelId="{0F6FFB4B-84C1-4AF0-98DE-9EC25CCD7F9E}" type="parTrans" cxnId="{731884B1-1549-4064-BFAD-E0840BCF0BD1}">
      <dgm:prSet/>
      <dgm:spPr/>
      <dgm:t>
        <a:bodyPr/>
        <a:lstStyle/>
        <a:p>
          <a:endParaRPr lang="en-US"/>
        </a:p>
      </dgm:t>
    </dgm:pt>
    <dgm:pt modelId="{A5B0AEBF-496E-4EF4-B7BB-DDD852B01758}" type="sibTrans" cxnId="{731884B1-1549-4064-BFAD-E0840BCF0BD1}">
      <dgm:prSet/>
      <dgm:spPr/>
      <dgm:t>
        <a:bodyPr/>
        <a:lstStyle/>
        <a:p>
          <a:endParaRPr lang="en-US"/>
        </a:p>
      </dgm:t>
    </dgm:pt>
    <dgm:pt modelId="{DE07AFBE-6B76-42E0-AFDD-9011A0190D62}">
      <dgm:prSet phldrT="[Text]" custT="1"/>
      <dgm:spPr>
        <a:noFill/>
      </dgm:spPr>
      <dgm:t>
        <a:bodyPr/>
        <a:lstStyle/>
        <a:p>
          <a:pPr>
            <a:lnSpc>
              <a:spcPts val="2500"/>
            </a:lnSpc>
            <a:buFont typeface="Wingdings" panose="05000000000000000000" pitchFamily="2" charset="2"/>
            <a:buChar char="§"/>
          </a:pPr>
          <a:r>
            <a:rPr lang="en-GB" sz="1400" b="0">
              <a:latin typeface="Segoe UI" panose="020B0502040204020203" pitchFamily="34" charset="0"/>
              <a:cs typeface="Segoe UI" panose="020B0502040204020203" pitchFamily="34" charset="0"/>
            </a:rPr>
            <a:t>Links</a:t>
          </a:r>
          <a:endParaRPr lang="en-US" sz="1400" b="0">
            <a:latin typeface="Segoe UI" panose="020B0502040204020203" pitchFamily="34" charset="0"/>
            <a:cs typeface="Segoe UI" panose="020B0502040204020203" pitchFamily="34" charset="0"/>
          </a:endParaRPr>
        </a:p>
      </dgm:t>
    </dgm:pt>
    <dgm:pt modelId="{F686F95C-FB95-49CB-8ECD-CA18679E1E9C}" type="parTrans" cxnId="{CAE7DDF4-4226-4BAA-BA59-480017C2DF5F}">
      <dgm:prSet/>
      <dgm:spPr/>
      <dgm:t>
        <a:bodyPr/>
        <a:lstStyle/>
        <a:p>
          <a:endParaRPr lang="en-US"/>
        </a:p>
      </dgm:t>
    </dgm:pt>
    <dgm:pt modelId="{412F7C32-0A07-4610-A4A1-6B387E4FB60C}" type="sibTrans" cxnId="{CAE7DDF4-4226-4BAA-BA59-480017C2DF5F}">
      <dgm:prSet/>
      <dgm:spPr/>
      <dgm:t>
        <a:bodyPr/>
        <a:lstStyle/>
        <a:p>
          <a:endParaRPr lang="en-US"/>
        </a:p>
      </dgm:t>
    </dgm:pt>
    <dgm:pt modelId="{C1A4CBE0-9CE5-4EF3-9692-D13479E9D1D9}">
      <dgm:prSet phldrT="[Text]" custT="1"/>
      <dgm:spPr>
        <a:noFill/>
      </dgm:spPr>
      <dgm:t>
        <a:bodyPr/>
        <a:lstStyle/>
        <a:p>
          <a:pPr>
            <a:lnSpc>
              <a:spcPts val="2500"/>
            </a:lnSpc>
            <a:buFont typeface="Wingdings" panose="05000000000000000000" pitchFamily="2" charset="2"/>
            <a:buChar char="§"/>
          </a:pPr>
          <a:r>
            <a:rPr lang="en-GB" sz="1800" b="0">
              <a:latin typeface="Segoe UI" panose="020B0502040204020203" pitchFamily="34" charset="0"/>
              <a:cs typeface="Segoe UI" panose="020B0502040204020203" pitchFamily="34" charset="0"/>
            </a:rPr>
            <a:t>Causal Map Builder</a:t>
          </a:r>
          <a:endParaRPr lang="en-US" sz="1800" b="0">
            <a:latin typeface="Segoe UI" panose="020B0502040204020203" pitchFamily="34" charset="0"/>
            <a:cs typeface="Segoe UI" panose="020B0502040204020203" pitchFamily="34" charset="0"/>
          </a:endParaRPr>
        </a:p>
      </dgm:t>
    </dgm:pt>
    <dgm:pt modelId="{1E18CCA7-D0B2-4F00-96B6-956A9F2A5F42}" type="parTrans" cxnId="{F622EF2C-CF0F-4569-A2F1-19F60AA18A5A}">
      <dgm:prSet/>
      <dgm:spPr/>
      <dgm:t>
        <a:bodyPr/>
        <a:lstStyle/>
        <a:p>
          <a:endParaRPr lang="en-US"/>
        </a:p>
      </dgm:t>
    </dgm:pt>
    <dgm:pt modelId="{FE9A1AE4-62F5-4D3D-A764-9428A1378A52}" type="sibTrans" cxnId="{F622EF2C-CF0F-4569-A2F1-19F60AA18A5A}">
      <dgm:prSet/>
      <dgm:spPr/>
      <dgm:t>
        <a:bodyPr/>
        <a:lstStyle/>
        <a:p>
          <a:endParaRPr lang="en-US"/>
        </a:p>
      </dgm:t>
    </dgm:pt>
    <dgm:pt modelId="{AB487620-7C7E-440D-92F6-0C7403C122A2}">
      <dgm:prSet phldrT="[Text]" custT="1"/>
      <dgm:spPr>
        <a:noFill/>
      </dgm:spPr>
      <dgm:t>
        <a:bodyPr/>
        <a:lstStyle/>
        <a:p>
          <a:pPr>
            <a:lnSpc>
              <a:spcPts val="2500"/>
            </a:lnSpc>
            <a:buFont typeface="Wingdings" panose="05000000000000000000" pitchFamily="2" charset="2"/>
            <a:buChar char="§"/>
          </a:pPr>
          <a:r>
            <a:rPr lang="en-GB" sz="1400" b="0">
              <a:latin typeface="Segoe UI" panose="020B0502040204020203" pitchFamily="34" charset="0"/>
              <a:cs typeface="Segoe UI" panose="020B0502040204020203" pitchFamily="34" charset="0"/>
            </a:rPr>
            <a:t>Betty</a:t>
          </a:r>
          <a:endParaRPr lang="en-US" sz="1400" b="0">
            <a:latin typeface="Segoe UI" panose="020B0502040204020203" pitchFamily="34" charset="0"/>
            <a:cs typeface="Segoe UI" panose="020B0502040204020203" pitchFamily="34" charset="0"/>
          </a:endParaRPr>
        </a:p>
      </dgm:t>
    </dgm:pt>
    <dgm:pt modelId="{6BE0514C-BDA7-4C01-967D-3353749B0BFD}" type="parTrans" cxnId="{23017EB4-EFE5-4319-AF09-5EE4D0371886}">
      <dgm:prSet/>
      <dgm:spPr/>
      <dgm:t>
        <a:bodyPr/>
        <a:lstStyle/>
        <a:p>
          <a:endParaRPr lang="en-US"/>
        </a:p>
      </dgm:t>
    </dgm:pt>
    <dgm:pt modelId="{C1FEA67B-CA89-48FC-B0B9-5D6A28A1DE0F}" type="sibTrans" cxnId="{23017EB4-EFE5-4319-AF09-5EE4D0371886}">
      <dgm:prSet/>
      <dgm:spPr/>
      <dgm:t>
        <a:bodyPr/>
        <a:lstStyle/>
        <a:p>
          <a:endParaRPr lang="en-US"/>
        </a:p>
      </dgm:t>
    </dgm:pt>
    <dgm:pt modelId="{791BAC1F-FF2D-462A-94A1-5FA1E7C57842}">
      <dgm:prSet phldrT="[Text]" custT="1"/>
      <dgm:spPr>
        <a:noFill/>
      </dgm:spPr>
      <dgm:t>
        <a:bodyPr/>
        <a:lstStyle/>
        <a:p>
          <a:pPr>
            <a:lnSpc>
              <a:spcPts val="2500"/>
            </a:lnSpc>
            <a:buFont typeface="Wingdings" panose="05000000000000000000" pitchFamily="2" charset="2"/>
            <a:buChar char="§"/>
          </a:pPr>
          <a:r>
            <a:rPr lang="en-GB" sz="1600" b="0">
              <a:latin typeface="Segoe UI" panose="020B0502040204020203" pitchFamily="34" charset="0"/>
              <a:cs typeface="Segoe UI" panose="020B0502040204020203" pitchFamily="34" charset="0"/>
            </a:rPr>
            <a:t>Quiz Results</a:t>
          </a:r>
          <a:endParaRPr lang="en-US" sz="1600" b="0">
            <a:latin typeface="Segoe UI" panose="020B0502040204020203" pitchFamily="34" charset="0"/>
            <a:cs typeface="Segoe UI" panose="020B0502040204020203" pitchFamily="34" charset="0"/>
          </a:endParaRPr>
        </a:p>
      </dgm:t>
    </dgm:pt>
    <dgm:pt modelId="{AB89784E-AEF6-4D17-9143-076BDFDD9897}" type="parTrans" cxnId="{EF4D573D-6DC7-4087-957F-66D3D7989F84}">
      <dgm:prSet/>
      <dgm:spPr/>
      <dgm:t>
        <a:bodyPr/>
        <a:lstStyle/>
        <a:p>
          <a:endParaRPr lang="en-US"/>
        </a:p>
      </dgm:t>
    </dgm:pt>
    <dgm:pt modelId="{25750601-8D66-4CF7-8265-EBE9C51C9D7A}" type="sibTrans" cxnId="{EF4D573D-6DC7-4087-957F-66D3D7989F84}">
      <dgm:prSet/>
      <dgm:spPr/>
      <dgm:t>
        <a:bodyPr/>
        <a:lstStyle/>
        <a:p>
          <a:endParaRPr lang="en-US"/>
        </a:p>
      </dgm:t>
    </dgm:pt>
    <dgm:pt modelId="{B6D0E2AB-80FA-4C68-9E9E-7E25FBF30AD5}">
      <dgm:prSet phldrT="[Text]" custT="1"/>
      <dgm:spPr>
        <a:noFill/>
      </dgm:spPr>
      <dgm:t>
        <a:bodyPr/>
        <a:lstStyle/>
        <a:p>
          <a:pPr>
            <a:lnSpc>
              <a:spcPts val="2500"/>
            </a:lnSpc>
            <a:buFont typeface="Wingdings" panose="05000000000000000000" pitchFamily="2" charset="2"/>
            <a:buChar char="§"/>
          </a:pPr>
          <a:r>
            <a:rPr lang="en-GB" sz="1600" b="0">
              <a:latin typeface="Segoe UI" panose="020B0502040204020203" pitchFamily="34" charset="0"/>
              <a:cs typeface="Segoe UI" panose="020B0502040204020203" pitchFamily="34" charset="0"/>
            </a:rPr>
            <a:t>Teacher Guide</a:t>
          </a:r>
          <a:endParaRPr lang="en-US" sz="1600" b="0">
            <a:latin typeface="Segoe UI" panose="020B0502040204020203" pitchFamily="34" charset="0"/>
            <a:cs typeface="Segoe UI" panose="020B0502040204020203" pitchFamily="34" charset="0"/>
          </a:endParaRPr>
        </a:p>
      </dgm:t>
    </dgm:pt>
    <dgm:pt modelId="{920A73F2-9C57-4E17-ACE7-9BA95D0FBC3B}" type="parTrans" cxnId="{42B0A123-5F91-4376-B26D-E45A84246023}">
      <dgm:prSet/>
      <dgm:spPr/>
      <dgm:t>
        <a:bodyPr/>
        <a:lstStyle/>
        <a:p>
          <a:endParaRPr lang="en-US"/>
        </a:p>
      </dgm:t>
    </dgm:pt>
    <dgm:pt modelId="{3877DD41-A8C8-49CD-BADF-3BC77CBAC75B}" type="sibTrans" cxnId="{42B0A123-5F91-4376-B26D-E45A84246023}">
      <dgm:prSet/>
      <dgm:spPr/>
      <dgm:t>
        <a:bodyPr/>
        <a:lstStyle/>
        <a:p>
          <a:endParaRPr lang="en-US"/>
        </a:p>
      </dgm:t>
    </dgm:pt>
    <dgm:pt modelId="{95FA83F9-7711-4242-B1CC-975645A07520}">
      <dgm:prSet phldrT="[Text]" custT="1"/>
      <dgm:spPr>
        <a:noFill/>
      </dgm:spPr>
      <dgm:t>
        <a:bodyPr/>
        <a:lstStyle/>
        <a:p>
          <a:pPr>
            <a:lnSpc>
              <a:spcPts val="2500"/>
            </a:lnSpc>
            <a:buFont typeface="Wingdings" panose="05000000000000000000" pitchFamily="2" charset="2"/>
            <a:buChar char="§"/>
          </a:pPr>
          <a:r>
            <a:rPr lang="en-GB" sz="1600" b="0">
              <a:latin typeface="Segoe UI" panose="020B0502040204020203" pitchFamily="34" charset="0"/>
              <a:cs typeface="Segoe UI" panose="020B0502040204020203" pitchFamily="34" charset="0"/>
            </a:rPr>
            <a:t>Notes</a:t>
          </a:r>
          <a:endParaRPr lang="en-US" sz="1600" b="0">
            <a:latin typeface="Segoe UI" panose="020B0502040204020203" pitchFamily="34" charset="0"/>
            <a:cs typeface="Segoe UI" panose="020B0502040204020203" pitchFamily="34" charset="0"/>
          </a:endParaRPr>
        </a:p>
      </dgm:t>
    </dgm:pt>
    <dgm:pt modelId="{03A11631-F682-45B0-9AD7-2E41042422E9}" type="parTrans" cxnId="{B089248F-036A-4AD3-9583-C0FE954C8492}">
      <dgm:prSet/>
      <dgm:spPr/>
      <dgm:t>
        <a:bodyPr/>
        <a:lstStyle/>
        <a:p>
          <a:endParaRPr lang="en-US"/>
        </a:p>
      </dgm:t>
    </dgm:pt>
    <dgm:pt modelId="{D052A3C2-A31A-42C9-A7D4-3D60C29B79C5}" type="sibTrans" cxnId="{B089248F-036A-4AD3-9583-C0FE954C8492}">
      <dgm:prSet/>
      <dgm:spPr/>
      <dgm:t>
        <a:bodyPr/>
        <a:lstStyle/>
        <a:p>
          <a:endParaRPr lang="en-US"/>
        </a:p>
      </dgm:t>
    </dgm:pt>
    <dgm:pt modelId="{71C3B16B-82A1-4291-B3D6-952F738A6FDE}">
      <dgm:prSet phldrT="[Text]" custT="1"/>
      <dgm:spPr>
        <a:noFill/>
      </dgm:spPr>
      <dgm:t>
        <a:bodyPr/>
        <a:lstStyle/>
        <a:p>
          <a:pPr>
            <a:lnSpc>
              <a:spcPts val="2500"/>
            </a:lnSpc>
            <a:buFont typeface="Wingdings" panose="05000000000000000000" pitchFamily="2" charset="2"/>
            <a:buChar char="§"/>
          </a:pPr>
          <a:r>
            <a:rPr lang="en-GB" sz="1400" b="0">
              <a:latin typeface="Segoe UI" panose="020B0502040204020203" pitchFamily="34" charset="0"/>
              <a:cs typeface="Segoe UI" panose="020B0502040204020203" pitchFamily="34" charset="0"/>
            </a:rPr>
            <a:t>Systems Thinking</a:t>
          </a:r>
          <a:endParaRPr lang="en-US" sz="1400" b="0">
            <a:latin typeface="Segoe UI" panose="020B0502040204020203" pitchFamily="34" charset="0"/>
            <a:cs typeface="Segoe UI" panose="020B0502040204020203" pitchFamily="34" charset="0"/>
          </a:endParaRPr>
        </a:p>
      </dgm:t>
    </dgm:pt>
    <dgm:pt modelId="{ECC9747A-F42A-4DE0-87C8-D8D1386781C6}" type="sibTrans" cxnId="{76DCC3F0-976D-43D0-93DF-33B3B0EFB5D7}">
      <dgm:prSet/>
      <dgm:spPr/>
      <dgm:t>
        <a:bodyPr/>
        <a:lstStyle/>
        <a:p>
          <a:endParaRPr lang="en-US"/>
        </a:p>
      </dgm:t>
    </dgm:pt>
    <dgm:pt modelId="{EED29BEE-7CA8-4ED1-90B3-5BC7DC74D090}" type="parTrans" cxnId="{76DCC3F0-976D-43D0-93DF-33B3B0EFB5D7}">
      <dgm:prSet/>
      <dgm:spPr/>
      <dgm:t>
        <a:bodyPr/>
        <a:lstStyle/>
        <a:p>
          <a:endParaRPr lang="en-US"/>
        </a:p>
      </dgm:t>
    </dgm:pt>
    <dgm:pt modelId="{BBC4F9F9-3D24-45C0-86B0-0C66C3D7756C}">
      <dgm:prSet phldrT="[Text]" custT="1"/>
      <dgm:spPr>
        <a:noFill/>
      </dgm:spPr>
      <dgm:t>
        <a:bodyPr/>
        <a:lstStyle/>
        <a:p>
          <a:pPr>
            <a:lnSpc>
              <a:spcPts val="2500"/>
            </a:lnSpc>
            <a:buFont typeface="Wingdings" panose="05000000000000000000" pitchFamily="2" charset="2"/>
            <a:buChar char="§"/>
          </a:pPr>
          <a:r>
            <a:rPr lang="en-GB" sz="1400" b="0">
              <a:latin typeface="Segoe UI" panose="020B0502040204020203" pitchFamily="34" charset="0"/>
              <a:cs typeface="Segoe UI" panose="020B0502040204020203" pitchFamily="34" charset="0"/>
            </a:rPr>
            <a:t>Self-regulated Learning</a:t>
          </a:r>
          <a:endParaRPr lang="en-US" sz="1400" b="0">
            <a:latin typeface="Segoe UI" panose="020B0502040204020203" pitchFamily="34" charset="0"/>
            <a:cs typeface="Segoe UI" panose="020B0502040204020203" pitchFamily="34" charset="0"/>
          </a:endParaRPr>
        </a:p>
      </dgm:t>
    </dgm:pt>
    <dgm:pt modelId="{4525D969-9654-4B4A-9BAC-C04A98779D49}" type="sibTrans" cxnId="{F6C86F4A-2DAE-4DAE-89C4-5EA3E489CA74}">
      <dgm:prSet/>
      <dgm:spPr/>
      <dgm:t>
        <a:bodyPr/>
        <a:lstStyle/>
        <a:p>
          <a:endParaRPr lang="en-US"/>
        </a:p>
      </dgm:t>
    </dgm:pt>
    <dgm:pt modelId="{CF1B6156-7690-4308-9606-9BB37E4CF89D}" type="parTrans" cxnId="{F6C86F4A-2DAE-4DAE-89C4-5EA3E489CA74}">
      <dgm:prSet/>
      <dgm:spPr/>
      <dgm:t>
        <a:bodyPr/>
        <a:lstStyle/>
        <a:p>
          <a:endParaRPr lang="en-US"/>
        </a:p>
      </dgm:t>
    </dgm:pt>
    <dgm:pt modelId="{D5057445-6617-48D2-BFC0-D89807383B48}">
      <dgm:prSet phldrT="[Text]" custT="1"/>
      <dgm:spPr>
        <a:noFill/>
      </dgm:spPr>
      <dgm:t>
        <a:bodyPr/>
        <a:lstStyle/>
        <a:p>
          <a:pPr>
            <a:lnSpc>
              <a:spcPts val="2500"/>
            </a:lnSpc>
            <a:buFont typeface="Wingdings" panose="05000000000000000000" pitchFamily="2" charset="2"/>
            <a:buChar char="§"/>
          </a:pPr>
          <a:r>
            <a:rPr lang="en-GB" sz="1800" b="0">
              <a:latin typeface="Segoe UI" panose="020B0502040204020203" pitchFamily="34" charset="0"/>
              <a:cs typeface="Segoe UI" panose="020B0502040204020203" pitchFamily="34" charset="0"/>
            </a:rPr>
            <a:t>Custom units</a:t>
          </a:r>
          <a:endParaRPr lang="en-US" sz="1800" b="0">
            <a:latin typeface="Segoe UI" panose="020B0502040204020203" pitchFamily="34" charset="0"/>
            <a:cs typeface="Segoe UI" panose="020B0502040204020203" pitchFamily="34" charset="0"/>
          </a:endParaRPr>
        </a:p>
      </dgm:t>
    </dgm:pt>
    <dgm:pt modelId="{08E182DC-4216-47BD-9F8C-8991433E4FFB}" type="parTrans" cxnId="{DD145424-326F-4163-8599-D58D41282A58}">
      <dgm:prSet/>
      <dgm:spPr/>
      <dgm:t>
        <a:bodyPr/>
        <a:lstStyle/>
        <a:p>
          <a:endParaRPr lang="en-US"/>
        </a:p>
      </dgm:t>
    </dgm:pt>
    <dgm:pt modelId="{35ECE287-7C0D-4CF2-880E-DABADEBB2711}" type="sibTrans" cxnId="{DD145424-326F-4163-8599-D58D41282A58}">
      <dgm:prSet/>
      <dgm:spPr/>
      <dgm:t>
        <a:bodyPr/>
        <a:lstStyle/>
        <a:p>
          <a:endParaRPr lang="en-US"/>
        </a:p>
      </dgm:t>
    </dgm:pt>
    <dgm:pt modelId="{54B53C7A-DD86-4912-84B7-3B1D15A188C5}">
      <dgm:prSet phldrT="[Text]" custT="1"/>
      <dgm:spPr>
        <a:noFill/>
      </dgm:spPr>
      <dgm:t>
        <a:bodyPr/>
        <a:lstStyle/>
        <a:p>
          <a:pPr>
            <a:lnSpc>
              <a:spcPts val="2500"/>
            </a:lnSpc>
            <a:buFont typeface="Wingdings" panose="05000000000000000000" pitchFamily="2" charset="2"/>
            <a:buChar char="§"/>
          </a:pPr>
          <a:r>
            <a:rPr lang="en-GB" sz="1800" b="0">
              <a:latin typeface="Segoe UI" panose="020B0502040204020203" pitchFamily="34" charset="0"/>
              <a:cs typeface="Segoe UI" panose="020B0502040204020203" pitchFamily="34" charset="0"/>
            </a:rPr>
            <a:t>Expert view</a:t>
          </a:r>
          <a:endParaRPr lang="en-US" sz="1800" b="0">
            <a:latin typeface="Segoe UI" panose="020B0502040204020203" pitchFamily="34" charset="0"/>
            <a:cs typeface="Segoe UI" panose="020B0502040204020203" pitchFamily="34" charset="0"/>
          </a:endParaRPr>
        </a:p>
      </dgm:t>
    </dgm:pt>
    <dgm:pt modelId="{E25A5F79-7A17-4D8E-9506-6B57A96C2D6F}" type="parTrans" cxnId="{ACE95610-0F2D-421F-AEC4-8679FA51BFB7}">
      <dgm:prSet/>
      <dgm:spPr/>
      <dgm:t>
        <a:bodyPr/>
        <a:lstStyle/>
        <a:p>
          <a:endParaRPr lang="en-US"/>
        </a:p>
      </dgm:t>
    </dgm:pt>
    <dgm:pt modelId="{FD2BCC95-2C1F-49EC-9D58-17B4C63A9252}" type="sibTrans" cxnId="{ACE95610-0F2D-421F-AEC4-8679FA51BFB7}">
      <dgm:prSet/>
      <dgm:spPr/>
      <dgm:t>
        <a:bodyPr/>
        <a:lstStyle/>
        <a:p>
          <a:endParaRPr lang="en-US"/>
        </a:p>
      </dgm:t>
    </dgm:pt>
    <dgm:pt modelId="{5383F05B-4C8F-4794-921B-D3367DD91013}">
      <dgm:prSet phldrT="[Text]" custT="1"/>
      <dgm:spPr>
        <a:noFill/>
      </dgm:spPr>
      <dgm:t>
        <a:bodyPr/>
        <a:lstStyle/>
        <a:p>
          <a:pPr>
            <a:lnSpc>
              <a:spcPts val="2500"/>
            </a:lnSpc>
            <a:buFont typeface="Wingdings" panose="05000000000000000000" pitchFamily="2" charset="2"/>
            <a:buChar char="§"/>
          </a:pPr>
          <a:r>
            <a:rPr lang="en-GB" sz="1800" b="0">
              <a:latin typeface="Segoe UI" panose="020B0502040204020203" pitchFamily="34" charset="0"/>
              <a:cs typeface="Segoe UI" panose="020B0502040204020203" pitchFamily="34" charset="0"/>
            </a:rPr>
            <a:t>Log view</a:t>
          </a:r>
          <a:endParaRPr lang="en-US" sz="1800" b="0">
            <a:latin typeface="Segoe UI" panose="020B0502040204020203" pitchFamily="34" charset="0"/>
            <a:cs typeface="Segoe UI" panose="020B0502040204020203" pitchFamily="34" charset="0"/>
          </a:endParaRPr>
        </a:p>
      </dgm:t>
    </dgm:pt>
    <dgm:pt modelId="{94C73056-0BCA-4AF4-96B2-F09D1D18B3EA}" type="parTrans" cxnId="{6AAD1216-8FBA-4C2A-8ED8-6A271D909E83}">
      <dgm:prSet/>
      <dgm:spPr/>
      <dgm:t>
        <a:bodyPr/>
        <a:lstStyle/>
        <a:p>
          <a:endParaRPr lang="en-US"/>
        </a:p>
      </dgm:t>
    </dgm:pt>
    <dgm:pt modelId="{0EAFE689-BF1F-48BD-BEF7-13115C7E15E2}" type="sibTrans" cxnId="{6AAD1216-8FBA-4C2A-8ED8-6A271D909E83}">
      <dgm:prSet/>
      <dgm:spPr/>
      <dgm:t>
        <a:bodyPr/>
        <a:lstStyle/>
        <a:p>
          <a:endParaRPr lang="en-US"/>
        </a:p>
      </dgm:t>
    </dgm:pt>
    <dgm:pt modelId="{ADBD1779-4097-4053-9CD1-5F0A94D28F42}">
      <dgm:prSet phldrT="[Text]" custT="1"/>
      <dgm:spPr>
        <a:noFill/>
      </dgm:spPr>
      <dgm:t>
        <a:bodyPr/>
        <a:lstStyle/>
        <a:p>
          <a:pPr>
            <a:lnSpc>
              <a:spcPts val="2500"/>
            </a:lnSpc>
            <a:buFont typeface="Wingdings" panose="05000000000000000000" pitchFamily="2" charset="2"/>
            <a:buChar char="§"/>
          </a:pPr>
          <a:r>
            <a:rPr lang="en-GB" sz="1800" b="0">
              <a:latin typeface="Segoe UI" panose="020B0502040204020203" pitchFamily="34" charset="0"/>
              <a:cs typeface="Segoe UI" panose="020B0502040204020203" pitchFamily="34" charset="0"/>
            </a:rPr>
            <a:t>Links view</a:t>
          </a:r>
          <a:endParaRPr lang="en-US" sz="1800" b="0">
            <a:latin typeface="Segoe UI" panose="020B0502040204020203" pitchFamily="34" charset="0"/>
            <a:cs typeface="Segoe UI" panose="020B0502040204020203" pitchFamily="34" charset="0"/>
          </a:endParaRPr>
        </a:p>
      </dgm:t>
    </dgm:pt>
    <dgm:pt modelId="{4C5D483B-EEAC-4383-A1AB-26B52E25D32C}" type="parTrans" cxnId="{4C46CAA1-3822-471C-B6E7-46133368E78A}">
      <dgm:prSet/>
      <dgm:spPr/>
      <dgm:t>
        <a:bodyPr/>
        <a:lstStyle/>
        <a:p>
          <a:endParaRPr lang="en-US"/>
        </a:p>
      </dgm:t>
    </dgm:pt>
    <dgm:pt modelId="{A44675FB-4D37-463B-9402-EC23CC812A22}" type="sibTrans" cxnId="{4C46CAA1-3822-471C-B6E7-46133368E78A}">
      <dgm:prSet/>
      <dgm:spPr/>
      <dgm:t>
        <a:bodyPr/>
        <a:lstStyle/>
        <a:p>
          <a:endParaRPr lang="en-US"/>
        </a:p>
      </dgm:t>
    </dgm:pt>
    <dgm:pt modelId="{69DB36C9-5E8E-40E4-8E1F-59355CC6190C}">
      <dgm:prSet phldrT="[Text]" custT="1"/>
      <dgm:spPr>
        <a:noFill/>
      </dgm:spPr>
      <dgm:t>
        <a:bodyPr/>
        <a:lstStyle/>
        <a:p>
          <a:pPr>
            <a:lnSpc>
              <a:spcPts val="2500"/>
            </a:lnSpc>
            <a:buFont typeface="Wingdings" panose="05000000000000000000" pitchFamily="2" charset="2"/>
            <a:buChar char="§"/>
          </a:pPr>
          <a:r>
            <a:rPr lang="en-GB" sz="1400" b="0">
              <a:latin typeface="Segoe UI" panose="020B0502040204020203" pitchFamily="34" charset="0"/>
              <a:cs typeface="Segoe UI" panose="020B0502040204020203" pitchFamily="34" charset="0"/>
            </a:rPr>
            <a:t>Predator-prey</a:t>
          </a:r>
          <a:endParaRPr lang="en-US" sz="1400" b="0">
            <a:latin typeface="Segoe UI" panose="020B0502040204020203" pitchFamily="34" charset="0"/>
            <a:cs typeface="Segoe UI" panose="020B0502040204020203" pitchFamily="34" charset="0"/>
          </a:endParaRPr>
        </a:p>
      </dgm:t>
    </dgm:pt>
    <dgm:pt modelId="{4199EA3F-CEF3-42AC-B122-C2181A582FE8}" type="parTrans" cxnId="{FBE6BB9D-805A-4B9F-BF35-60D06B3B479E}">
      <dgm:prSet/>
      <dgm:spPr/>
      <dgm:t>
        <a:bodyPr/>
        <a:lstStyle/>
        <a:p>
          <a:endParaRPr lang="en-US"/>
        </a:p>
      </dgm:t>
    </dgm:pt>
    <dgm:pt modelId="{1081A4B5-98CB-427F-92F1-99BEE4E41F97}" type="sibTrans" cxnId="{FBE6BB9D-805A-4B9F-BF35-60D06B3B479E}">
      <dgm:prSet/>
      <dgm:spPr/>
      <dgm:t>
        <a:bodyPr/>
        <a:lstStyle/>
        <a:p>
          <a:endParaRPr lang="en-US"/>
        </a:p>
      </dgm:t>
    </dgm:pt>
    <dgm:pt modelId="{3E3DB44A-8E94-4A00-81DE-F62E44006938}">
      <dgm:prSet phldrT="[Text]" custT="1"/>
      <dgm:spPr>
        <a:noFill/>
      </dgm:spPr>
      <dgm:t>
        <a:bodyPr/>
        <a:lstStyle/>
        <a:p>
          <a:pPr>
            <a:lnSpc>
              <a:spcPts val="2500"/>
            </a:lnSpc>
            <a:buFont typeface="Wingdings" panose="05000000000000000000" pitchFamily="2" charset="2"/>
            <a:buChar char="§"/>
          </a:pPr>
          <a:r>
            <a:rPr lang="en-GB" sz="1400" b="0">
              <a:latin typeface="Segoe UI" panose="020B0502040204020203" pitchFamily="34" charset="0"/>
              <a:cs typeface="Segoe UI" panose="020B0502040204020203" pitchFamily="34" charset="0"/>
            </a:rPr>
            <a:t>Thermoregulation</a:t>
          </a:r>
          <a:endParaRPr lang="en-US" sz="1400" b="0">
            <a:latin typeface="Segoe UI" panose="020B0502040204020203" pitchFamily="34" charset="0"/>
            <a:cs typeface="Segoe UI" panose="020B0502040204020203" pitchFamily="34" charset="0"/>
          </a:endParaRPr>
        </a:p>
      </dgm:t>
    </dgm:pt>
    <dgm:pt modelId="{4EEBA94E-7CD4-46D7-95AD-DFB9C63AB5F3}" type="parTrans" cxnId="{083A9ACD-17B6-4198-A9CE-57B937FE4E36}">
      <dgm:prSet/>
      <dgm:spPr/>
      <dgm:t>
        <a:bodyPr/>
        <a:lstStyle/>
        <a:p>
          <a:endParaRPr lang="en-US"/>
        </a:p>
      </dgm:t>
    </dgm:pt>
    <dgm:pt modelId="{40B63D55-CA7D-40B6-8558-912E020B1155}" type="sibTrans" cxnId="{083A9ACD-17B6-4198-A9CE-57B937FE4E36}">
      <dgm:prSet/>
      <dgm:spPr/>
      <dgm:t>
        <a:bodyPr/>
        <a:lstStyle/>
        <a:p>
          <a:endParaRPr lang="en-US"/>
        </a:p>
      </dgm:t>
    </dgm:pt>
    <dgm:pt modelId="{58A42E07-EC85-4746-8105-5468C4CEC34E}">
      <dgm:prSet phldrT="[Text]" custT="1"/>
      <dgm:spPr>
        <a:noFill/>
      </dgm:spPr>
      <dgm:t>
        <a:bodyPr/>
        <a:lstStyle/>
        <a:p>
          <a:pPr>
            <a:lnSpc>
              <a:spcPts val="2500"/>
            </a:lnSpc>
            <a:buFont typeface="Wingdings" panose="05000000000000000000" pitchFamily="2" charset="2"/>
            <a:buChar char="§"/>
          </a:pPr>
          <a:r>
            <a:rPr lang="en-GB" sz="1400" b="0">
              <a:latin typeface="Segoe UI" panose="020B0502040204020203" pitchFamily="34" charset="0"/>
              <a:cs typeface="Segoe UI" panose="020B0502040204020203" pitchFamily="34" charset="0"/>
            </a:rPr>
            <a:t>Climate change</a:t>
          </a:r>
          <a:endParaRPr lang="en-US" sz="1400" b="0">
            <a:latin typeface="Segoe UI" panose="020B0502040204020203" pitchFamily="34" charset="0"/>
            <a:cs typeface="Segoe UI" panose="020B0502040204020203" pitchFamily="34" charset="0"/>
          </a:endParaRPr>
        </a:p>
      </dgm:t>
    </dgm:pt>
    <dgm:pt modelId="{FAFE95D3-D01D-4ACF-9542-38939B2058EC}" type="parTrans" cxnId="{86C0302A-89CC-4009-BE44-5E0FE66D013B}">
      <dgm:prSet/>
      <dgm:spPr/>
      <dgm:t>
        <a:bodyPr/>
        <a:lstStyle/>
        <a:p>
          <a:endParaRPr lang="en-US"/>
        </a:p>
      </dgm:t>
    </dgm:pt>
    <dgm:pt modelId="{C18CFC2D-2BA2-4252-9404-7C653D3BC0A7}" type="sibTrans" cxnId="{86C0302A-89CC-4009-BE44-5E0FE66D013B}">
      <dgm:prSet/>
      <dgm:spPr/>
      <dgm:t>
        <a:bodyPr/>
        <a:lstStyle/>
        <a:p>
          <a:endParaRPr lang="en-US"/>
        </a:p>
      </dgm:t>
    </dgm:pt>
    <dgm:pt modelId="{6B599DAE-491C-491C-BE73-43690B9AC90D}">
      <dgm:prSet phldrT="[Text]" custT="1"/>
      <dgm:spPr>
        <a:noFill/>
      </dgm:spPr>
      <dgm:t>
        <a:bodyPr/>
        <a:lstStyle/>
        <a:p>
          <a:pPr>
            <a:lnSpc>
              <a:spcPts val="2500"/>
            </a:lnSpc>
            <a:buFont typeface="Wingdings" panose="05000000000000000000" pitchFamily="2" charset="2"/>
            <a:buChar char="§"/>
          </a:pPr>
          <a:r>
            <a:rPr lang="en-GB" sz="1400" b="0">
              <a:latin typeface="Segoe UI" panose="020B0502040204020203" pitchFamily="34" charset="0"/>
              <a:cs typeface="Segoe UI" panose="020B0502040204020203" pitchFamily="34" charset="0"/>
            </a:rPr>
            <a:t>Mr. Davis</a:t>
          </a:r>
          <a:endParaRPr lang="en-US" sz="1400" b="0">
            <a:latin typeface="Segoe UI" panose="020B0502040204020203" pitchFamily="34" charset="0"/>
            <a:cs typeface="Segoe UI" panose="020B0502040204020203" pitchFamily="34" charset="0"/>
          </a:endParaRPr>
        </a:p>
      </dgm:t>
    </dgm:pt>
    <dgm:pt modelId="{EF641557-D0F1-4D50-8AE2-6B01960FA5E6}" type="sibTrans" cxnId="{ABD39622-083D-48AF-9C90-6ABF6C7904D8}">
      <dgm:prSet/>
      <dgm:spPr/>
      <dgm:t>
        <a:bodyPr/>
        <a:lstStyle/>
        <a:p>
          <a:endParaRPr lang="en-US"/>
        </a:p>
      </dgm:t>
    </dgm:pt>
    <dgm:pt modelId="{33081A1F-AA09-4C48-842C-AA64F4A966EF}" type="parTrans" cxnId="{ABD39622-083D-48AF-9C90-6ABF6C7904D8}">
      <dgm:prSet/>
      <dgm:spPr/>
      <dgm:t>
        <a:bodyPr/>
        <a:lstStyle/>
        <a:p>
          <a:endParaRPr lang="en-US"/>
        </a:p>
      </dgm:t>
    </dgm:pt>
    <dgm:pt modelId="{749B612B-C7CE-433C-A18E-F3D7C51D1602}" type="pres">
      <dgm:prSet presAssocID="{E550A8E0-90A3-401B-8C94-FE05A9EC4495}" presName="linearFlow" presStyleCnt="0">
        <dgm:presLayoutVars>
          <dgm:dir/>
          <dgm:animLvl val="lvl"/>
          <dgm:resizeHandles/>
        </dgm:presLayoutVars>
      </dgm:prSet>
      <dgm:spPr/>
    </dgm:pt>
    <dgm:pt modelId="{4DB99382-1C84-4CC6-8CF4-721BD59193B2}" type="pres">
      <dgm:prSet presAssocID="{DC5C0E74-AB2C-4029-9B8A-224C5492A7AC}" presName="compositeNode" presStyleCnt="0">
        <dgm:presLayoutVars>
          <dgm:bulletEnabled val="1"/>
        </dgm:presLayoutVars>
      </dgm:prSet>
      <dgm:spPr/>
    </dgm:pt>
    <dgm:pt modelId="{F2223222-295C-48F7-9290-C1300580E336}" type="pres">
      <dgm:prSet presAssocID="{DC5C0E74-AB2C-4029-9B8A-224C5492A7AC}" presName="image" presStyleLbl="fgImgPlace1" presStyleIdx="0" presStyleCnt="4" custLinFactNeighborX="8748" custLinFactNeighborY="-769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rgbClr val="2D2FDE"/>
          </a:solidFill>
        </a:ln>
      </dgm:spPr>
      <dgm:extLst>
        <a:ext uri="{E40237B7-FDA0-4F09-8148-C483321AD2D9}">
          <dgm14:cNvPr xmlns:dgm14="http://schemas.microsoft.com/office/drawing/2010/diagram" id="0" name="" descr="Zoom in with solid fill"/>
        </a:ext>
      </dgm:extLst>
    </dgm:pt>
    <dgm:pt modelId="{65885601-C8C1-42DC-A33D-96EA04671687}" type="pres">
      <dgm:prSet presAssocID="{DC5C0E74-AB2C-4029-9B8A-224C5492A7AC}" presName="childNode" presStyleLbl="node1" presStyleIdx="0" presStyleCnt="4">
        <dgm:presLayoutVars>
          <dgm:bulletEnabled val="1"/>
        </dgm:presLayoutVars>
      </dgm:prSet>
      <dgm:spPr/>
    </dgm:pt>
    <dgm:pt modelId="{05C673BD-A805-42D0-81EF-10FD8FB243A0}" type="pres">
      <dgm:prSet presAssocID="{DC5C0E74-AB2C-4029-9B8A-224C5492A7AC}" presName="parentNode" presStyleLbl="revTx" presStyleIdx="0" presStyleCnt="4">
        <dgm:presLayoutVars>
          <dgm:chMax val="0"/>
          <dgm:bulletEnabled val="1"/>
        </dgm:presLayoutVars>
      </dgm:prSet>
      <dgm:spPr/>
    </dgm:pt>
    <dgm:pt modelId="{76E8EE4B-2F67-406B-8494-C18B23584F70}" type="pres">
      <dgm:prSet presAssocID="{C1247DBB-95CC-4F4D-9132-0E0F67DC4FBC}" presName="sibTrans" presStyleCnt="0"/>
      <dgm:spPr/>
    </dgm:pt>
    <dgm:pt modelId="{B05B8D00-58A3-4AFE-BB8F-024701E76A07}" type="pres">
      <dgm:prSet presAssocID="{851C4EE5-CD00-4D6B-85C9-17A2EA638B4D}" presName="compositeNode" presStyleCnt="0">
        <dgm:presLayoutVars>
          <dgm:bulletEnabled val="1"/>
        </dgm:presLayoutVars>
      </dgm:prSet>
      <dgm:spPr/>
    </dgm:pt>
    <dgm:pt modelId="{93D52F5D-A1BA-4FE4-9ED1-0F097E8E91DD}" type="pres">
      <dgm:prSet presAssocID="{851C4EE5-CD00-4D6B-85C9-17A2EA638B4D}" presName="imag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2D2FDE"/>
          </a:solidFill>
        </a:ln>
      </dgm:spPr>
      <dgm:extLst>
        <a:ext uri="{E40237B7-FDA0-4F09-8148-C483321AD2D9}">
          <dgm14:cNvPr xmlns:dgm14="http://schemas.microsoft.com/office/drawing/2010/diagram" id="0" name="" descr="Swipe Gesture with solid fill"/>
        </a:ext>
      </dgm:extLst>
    </dgm:pt>
    <dgm:pt modelId="{480D46A7-D155-4821-A6D0-88EE07799536}" type="pres">
      <dgm:prSet presAssocID="{851C4EE5-CD00-4D6B-85C9-17A2EA638B4D}" presName="childNode" presStyleLbl="node1" presStyleIdx="1" presStyleCnt="4">
        <dgm:presLayoutVars>
          <dgm:bulletEnabled val="1"/>
        </dgm:presLayoutVars>
      </dgm:prSet>
      <dgm:spPr/>
    </dgm:pt>
    <dgm:pt modelId="{4CD2C3CC-CB01-4354-B203-B8D0934E4BA2}" type="pres">
      <dgm:prSet presAssocID="{851C4EE5-CD00-4D6B-85C9-17A2EA638B4D}" presName="parentNode" presStyleLbl="revTx" presStyleIdx="1" presStyleCnt="4">
        <dgm:presLayoutVars>
          <dgm:chMax val="0"/>
          <dgm:bulletEnabled val="1"/>
        </dgm:presLayoutVars>
      </dgm:prSet>
      <dgm:spPr/>
    </dgm:pt>
    <dgm:pt modelId="{3633ED11-06EF-4884-B0B0-1E698237C8BA}" type="pres">
      <dgm:prSet presAssocID="{EFB55E0C-7CF8-40B5-AF9F-3B32D7551C1B}" presName="sibTrans" presStyleCnt="0"/>
      <dgm:spPr/>
    </dgm:pt>
    <dgm:pt modelId="{2839FB1A-E0B4-498F-9001-1C851DC64204}" type="pres">
      <dgm:prSet presAssocID="{C272414E-9130-4E6E-A2FA-2E8A874342AD}" presName="compositeNode" presStyleCnt="0">
        <dgm:presLayoutVars>
          <dgm:bulletEnabled val="1"/>
        </dgm:presLayoutVars>
      </dgm:prSet>
      <dgm:spPr/>
    </dgm:pt>
    <dgm:pt modelId="{5055D760-348A-4360-AAAE-708481F0C651}" type="pres">
      <dgm:prSet presAssocID="{C272414E-9130-4E6E-A2FA-2E8A874342AD}"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orytelling with solid fill"/>
        </a:ext>
      </dgm:extLst>
    </dgm:pt>
    <dgm:pt modelId="{54C02AF9-9F63-41ED-9644-12DBCE81EFE0}" type="pres">
      <dgm:prSet presAssocID="{C272414E-9130-4E6E-A2FA-2E8A874342AD}" presName="childNode" presStyleLbl="node1" presStyleIdx="2" presStyleCnt="4">
        <dgm:presLayoutVars>
          <dgm:bulletEnabled val="1"/>
        </dgm:presLayoutVars>
      </dgm:prSet>
      <dgm:spPr/>
    </dgm:pt>
    <dgm:pt modelId="{08BEA7FC-8FBD-4202-90B8-5D98814856D2}" type="pres">
      <dgm:prSet presAssocID="{C272414E-9130-4E6E-A2FA-2E8A874342AD}" presName="parentNode" presStyleLbl="revTx" presStyleIdx="2" presStyleCnt="4">
        <dgm:presLayoutVars>
          <dgm:chMax val="0"/>
          <dgm:bulletEnabled val="1"/>
        </dgm:presLayoutVars>
      </dgm:prSet>
      <dgm:spPr/>
    </dgm:pt>
    <dgm:pt modelId="{5EB1D61F-3343-4F40-BA8E-3C76FF6A4F24}" type="pres">
      <dgm:prSet presAssocID="{AA200B35-B6A2-4E75-AFD0-3599314C1E5E}" presName="sibTrans" presStyleCnt="0"/>
      <dgm:spPr/>
    </dgm:pt>
    <dgm:pt modelId="{06CE8F91-EF45-4F7A-B4C9-8327254F1287}" type="pres">
      <dgm:prSet presAssocID="{F386B05F-0E0F-4AC7-9044-42BB741CD022}" presName="compositeNode" presStyleCnt="0">
        <dgm:presLayoutVars>
          <dgm:bulletEnabled val="1"/>
        </dgm:presLayoutVars>
      </dgm:prSet>
      <dgm:spPr/>
    </dgm:pt>
    <dgm:pt modelId="{7918BF85-AEC5-4DA2-A117-1C9C8F35A134}" type="pres">
      <dgm:prSet presAssocID="{F386B05F-0E0F-4AC7-9044-42BB741CD022}" presName="imag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catterplot with solid fill"/>
        </a:ext>
      </dgm:extLst>
    </dgm:pt>
    <dgm:pt modelId="{CD504327-91B3-46C5-AB55-E5D5700AC46B}" type="pres">
      <dgm:prSet presAssocID="{F386B05F-0E0F-4AC7-9044-42BB741CD022}" presName="childNode" presStyleLbl="node1" presStyleIdx="3" presStyleCnt="4" custLinFactNeighborX="-2864" custLinFactNeighborY="-151">
        <dgm:presLayoutVars>
          <dgm:bulletEnabled val="1"/>
        </dgm:presLayoutVars>
      </dgm:prSet>
      <dgm:spPr/>
    </dgm:pt>
    <dgm:pt modelId="{ADFF5BEB-811F-4B45-88D5-2DBF5078ACA5}" type="pres">
      <dgm:prSet presAssocID="{F386B05F-0E0F-4AC7-9044-42BB741CD022}" presName="parentNode" presStyleLbl="revTx" presStyleIdx="3" presStyleCnt="4">
        <dgm:presLayoutVars>
          <dgm:chMax val="0"/>
          <dgm:bulletEnabled val="1"/>
        </dgm:presLayoutVars>
      </dgm:prSet>
      <dgm:spPr/>
    </dgm:pt>
  </dgm:ptLst>
  <dgm:cxnLst>
    <dgm:cxn modelId="{0BDB0E02-BF95-4F6B-90DA-488168972CC7}" type="presOf" srcId="{3E3DB44A-8E94-4A00-81DE-F62E44006938}" destId="{54C02AF9-9F63-41ED-9644-12DBCE81EFE0}" srcOrd="0" destOrd="3" presId="urn:microsoft.com/office/officeart/2005/8/layout/hList2"/>
    <dgm:cxn modelId="{8F92270B-E98F-43C3-8ECA-3DC5758D7EA4}" type="presOf" srcId="{B6D0E2AB-80FA-4C68-9E9E-7E25FBF30AD5}" destId="{480D46A7-D155-4821-A6D0-88EE07799536}" srcOrd="0" destOrd="9" presId="urn:microsoft.com/office/officeart/2005/8/layout/hList2"/>
    <dgm:cxn modelId="{4BC5840D-7739-42C5-9087-02A43354BA94}" srcId="{E550A8E0-90A3-401B-8C94-FE05A9EC4495}" destId="{C272414E-9130-4E6E-A2FA-2E8A874342AD}" srcOrd="2" destOrd="0" parTransId="{03003E3F-1A9C-4195-818D-46EEB002EDEA}" sibTransId="{AA200B35-B6A2-4E75-AFD0-3599314C1E5E}"/>
    <dgm:cxn modelId="{ACE95610-0F2D-421F-AEC4-8679FA51BFB7}" srcId="{F386B05F-0E0F-4AC7-9044-42BB741CD022}" destId="{54B53C7A-DD86-4912-84B7-3B1D15A188C5}" srcOrd="0" destOrd="0" parTransId="{E25A5F79-7A17-4D8E-9506-6B57A96C2D6F}" sibTransId="{FD2BCC95-2C1F-49EC-9D58-17B4C63A9252}"/>
    <dgm:cxn modelId="{6AAD1216-8FBA-4C2A-8ED8-6A271D909E83}" srcId="{F386B05F-0E0F-4AC7-9044-42BB741CD022}" destId="{5383F05B-4C8F-4794-921B-D3367DD91013}" srcOrd="1" destOrd="0" parTransId="{94C73056-0BCA-4AF4-96B2-F09D1D18B3EA}" sibTransId="{0EAFE689-BF1F-48BD-BEF7-13115C7E15E2}"/>
    <dgm:cxn modelId="{EDA10D1F-3560-43E9-B9C3-7E6A8AAD138C}" type="presOf" srcId="{69DB36C9-5E8E-40E4-8E1F-59355CC6190C}" destId="{54C02AF9-9F63-41ED-9644-12DBCE81EFE0}" srcOrd="0" destOrd="1" presId="urn:microsoft.com/office/officeart/2005/8/layout/hList2"/>
    <dgm:cxn modelId="{ABD39622-083D-48AF-9C90-6ABF6C7904D8}" srcId="{1EF9ADD6-158C-470C-ABF1-8D5CFDAB5017}" destId="{6B599DAE-491C-491C-BE73-43690B9AC90D}" srcOrd="1" destOrd="0" parTransId="{33081A1F-AA09-4C48-842C-AA64F4A966EF}" sibTransId="{EF641557-D0F1-4D50-8AE2-6B01960FA5E6}"/>
    <dgm:cxn modelId="{42B0A123-5F91-4376-B26D-E45A84246023}" srcId="{851C4EE5-CD00-4D6B-85C9-17A2EA638B4D}" destId="{B6D0E2AB-80FA-4C68-9E9E-7E25FBF30AD5}" srcOrd="5" destOrd="0" parTransId="{920A73F2-9C57-4E17-ACE7-9BA95D0FBC3B}" sibTransId="{3877DD41-A8C8-49CD-BADF-3BC77CBAC75B}"/>
    <dgm:cxn modelId="{DD145424-326F-4163-8599-D58D41282A58}" srcId="{C272414E-9130-4E6E-A2FA-2E8A874342AD}" destId="{D5057445-6617-48D2-BFC0-D89807383B48}" srcOrd="1" destOrd="0" parTransId="{08E182DC-4216-47BD-9F8C-8991433E4FFB}" sibTransId="{35ECE287-7C0D-4CF2-880E-DABADEBB2711}"/>
    <dgm:cxn modelId="{18103A28-D0A1-434D-A97B-E46753E2A648}" type="presOf" srcId="{86FD73DF-6C36-4441-BD24-CDD14D7A7E5E}" destId="{65885601-C8C1-42DC-A33D-96EA04671687}" srcOrd="0" destOrd="0" presId="urn:microsoft.com/office/officeart/2005/8/layout/hList2"/>
    <dgm:cxn modelId="{86C0302A-89CC-4009-BE44-5E0FE66D013B}" srcId="{D01F9064-9632-4568-8655-DD415136A647}" destId="{58A42E07-EC85-4746-8105-5468C4CEC34E}" srcOrd="1" destOrd="0" parTransId="{FAFE95D3-D01D-4ACF-9542-38939B2058EC}" sibTransId="{C18CFC2D-2BA2-4252-9404-7C653D3BC0A7}"/>
    <dgm:cxn modelId="{F622EF2C-CF0F-4569-A2F1-19F60AA18A5A}" srcId="{851C4EE5-CD00-4D6B-85C9-17A2EA638B4D}" destId="{C1A4CBE0-9CE5-4EF3-9692-D13479E9D1D9}" srcOrd="1" destOrd="0" parTransId="{1E18CCA7-D0B2-4F00-96B6-956A9F2A5F42}" sibTransId="{FE9A1AE4-62F5-4D3D-A764-9428A1378A52}"/>
    <dgm:cxn modelId="{C288E035-B916-4050-8D4C-261AACFF782B}" type="presOf" srcId="{791BAC1F-FF2D-462A-94A1-5FA1E7C57842}" destId="{480D46A7-D155-4821-A6D0-88EE07799536}" srcOrd="0" destOrd="8" presId="urn:microsoft.com/office/officeart/2005/8/layout/hList2"/>
    <dgm:cxn modelId="{70EFCA39-4FA4-4407-90AC-FBD6BE43FB26}" srcId="{851C4EE5-CD00-4D6B-85C9-17A2EA638B4D}" destId="{1EF9ADD6-158C-470C-ABF1-8D5CFDAB5017}" srcOrd="0" destOrd="0" parTransId="{AEE3461F-6ADD-4950-B913-9F38A66A5A42}" sibTransId="{3F96B1C9-22A3-4B06-AEEE-DCB04ACAB1B5}"/>
    <dgm:cxn modelId="{191A2F3B-1288-4AF9-A4B7-11D1FB27BE63}" srcId="{DC5C0E74-AB2C-4029-9B8A-224C5492A7AC}" destId="{9AE25EC7-F2C1-44C3-8FD4-BEB30C39C654}" srcOrd="2" destOrd="0" parTransId="{CEEEB2C5-32BE-4CE0-B93E-C9D23956C496}" sibTransId="{92935D21-579C-4622-AACD-1D5158DF750E}"/>
    <dgm:cxn modelId="{7009673D-1501-4CD8-8CE1-64A51A432553}" type="presOf" srcId="{B41627B8-46D9-482C-82D4-EFA76346937D}" destId="{480D46A7-D155-4821-A6D0-88EE07799536}" srcOrd="0" destOrd="4" presId="urn:microsoft.com/office/officeart/2005/8/layout/hList2"/>
    <dgm:cxn modelId="{EF4D573D-6DC7-4087-957F-66D3D7989F84}" srcId="{851C4EE5-CD00-4D6B-85C9-17A2EA638B4D}" destId="{791BAC1F-FF2D-462A-94A1-5FA1E7C57842}" srcOrd="4" destOrd="0" parTransId="{AB89784E-AEF6-4D17-9143-076BDFDD9897}" sibTransId="{25750601-8D66-4CF7-8265-EBE9C51C9D7A}"/>
    <dgm:cxn modelId="{85574240-A3A5-4887-8AC7-0E0917A1F0B5}" type="presOf" srcId="{4841C5B7-94F2-4E26-9DF1-EAFFF4B2B0B5}" destId="{480D46A7-D155-4821-A6D0-88EE07799536}" srcOrd="0" destOrd="6" presId="urn:microsoft.com/office/officeart/2005/8/layout/hList2"/>
    <dgm:cxn modelId="{03C2475B-6381-438E-AB83-FF13AA32EF27}" srcId="{9AE25EC7-F2C1-44C3-8FD4-BEB30C39C654}" destId="{FCE1FDD3-2B22-4409-B01E-19A99A2C1BE0}" srcOrd="0" destOrd="0" parTransId="{ED20BFDB-6285-4381-BF12-366DEF99D1C6}" sibTransId="{1F6488A3-AF61-4851-B338-95827D61DBC1}"/>
    <dgm:cxn modelId="{D5606A41-303E-45FC-9AF7-030881FCFC94}" type="presOf" srcId="{E550A8E0-90A3-401B-8C94-FE05A9EC4495}" destId="{749B612B-C7CE-433C-A18E-F3D7C51D1602}" srcOrd="0" destOrd="0" presId="urn:microsoft.com/office/officeart/2005/8/layout/hList2"/>
    <dgm:cxn modelId="{AB5B4643-B541-4013-BCFF-9BC9EDC52ECE}" type="presOf" srcId="{58A42E07-EC85-4746-8105-5468C4CEC34E}" destId="{54C02AF9-9F63-41ED-9644-12DBCE81EFE0}" srcOrd="0" destOrd="2" presId="urn:microsoft.com/office/officeart/2005/8/layout/hList2"/>
    <dgm:cxn modelId="{5AF6DF47-25A8-417E-A6F5-F5A2A2BE3541}" type="presOf" srcId="{DE07AFBE-6B76-42E0-AFDD-9011A0190D62}" destId="{480D46A7-D155-4821-A6D0-88EE07799536}" srcOrd="0" destOrd="5" presId="urn:microsoft.com/office/officeart/2005/8/layout/hList2"/>
    <dgm:cxn modelId="{F6C86F4A-2DAE-4DAE-89C4-5EA3E489CA74}" srcId="{9AE25EC7-F2C1-44C3-8FD4-BEB30C39C654}" destId="{BBC4F9F9-3D24-45C0-86B0-0C66C3D7756C}" srcOrd="1" destOrd="0" parTransId="{CF1B6156-7690-4308-9606-9BB37E4CF89D}" sibTransId="{4525D969-9654-4B4A-9BAC-C04A98779D49}"/>
    <dgm:cxn modelId="{A26B0F6D-53EE-4D0C-9DDE-0EDBD8FB5D5D}" srcId="{E550A8E0-90A3-401B-8C94-FE05A9EC4495}" destId="{F386B05F-0E0F-4AC7-9044-42BB741CD022}" srcOrd="3" destOrd="0" parTransId="{BE51B1F8-F9FD-4B97-A97D-0E5CA21CAA2E}" sibTransId="{E6A5D53C-AE50-4815-B44D-91444FE89E9D}"/>
    <dgm:cxn modelId="{DA8F0253-A781-4626-9F33-65B4754EAA17}" type="presOf" srcId="{6B599DAE-491C-491C-BE73-43690B9AC90D}" destId="{480D46A7-D155-4821-A6D0-88EE07799536}" srcOrd="0" destOrd="2" presId="urn:microsoft.com/office/officeart/2005/8/layout/hList2"/>
    <dgm:cxn modelId="{984C5378-5897-4227-9778-7815664DE940}" type="presOf" srcId="{F386B05F-0E0F-4AC7-9044-42BB741CD022}" destId="{ADFF5BEB-811F-4B45-88D5-2DBF5078ACA5}" srcOrd="0" destOrd="0" presId="urn:microsoft.com/office/officeart/2005/8/layout/hList2"/>
    <dgm:cxn modelId="{CD05E084-A00B-4FBD-8479-E32CC0499E3C}" type="presOf" srcId="{1EF9ADD6-158C-470C-ABF1-8D5CFDAB5017}" destId="{480D46A7-D155-4821-A6D0-88EE07799536}" srcOrd="0" destOrd="0" presId="urn:microsoft.com/office/officeart/2005/8/layout/hList2"/>
    <dgm:cxn modelId="{B089248F-036A-4AD3-9583-C0FE954C8492}" srcId="{851C4EE5-CD00-4D6B-85C9-17A2EA638B4D}" destId="{95FA83F9-7711-4242-B1CC-975645A07520}" srcOrd="3" destOrd="0" parTransId="{03A11631-F682-45B0-9AD7-2E41042422E9}" sibTransId="{D052A3C2-A31A-42C9-A7D4-3D60C29B79C5}"/>
    <dgm:cxn modelId="{6A295790-E4F3-4BC5-A09D-B15984FCBDF7}" type="presOf" srcId="{71C3B16B-82A1-4291-B3D6-952F738A6FDE}" destId="{65885601-C8C1-42DC-A33D-96EA04671687}" srcOrd="0" destOrd="5" presId="urn:microsoft.com/office/officeart/2005/8/layout/hList2"/>
    <dgm:cxn modelId="{FBCF3D98-7FEF-4B38-9DE4-4F224E7163EE}" type="presOf" srcId="{851C4EE5-CD00-4D6B-85C9-17A2EA638B4D}" destId="{4CD2C3CC-CB01-4354-B203-B8D0934E4BA2}" srcOrd="0" destOrd="0" presId="urn:microsoft.com/office/officeart/2005/8/layout/hList2"/>
    <dgm:cxn modelId="{A08DFA9C-E291-42FF-9A62-A35D5618CA4C}" type="presOf" srcId="{ADBD1779-4097-4053-9CD1-5F0A94D28F42}" destId="{CD504327-91B3-46C5-AB55-E5D5700AC46B}" srcOrd="0" destOrd="2" presId="urn:microsoft.com/office/officeart/2005/8/layout/hList2"/>
    <dgm:cxn modelId="{FBE6BB9D-805A-4B9F-BF35-60D06B3B479E}" srcId="{D01F9064-9632-4568-8655-DD415136A647}" destId="{69DB36C9-5E8E-40E4-8E1F-59355CC6190C}" srcOrd="0" destOrd="0" parTransId="{4199EA3F-CEF3-42AC-B122-C2181A582FE8}" sibTransId="{1081A4B5-98CB-427F-92F1-99BEE4E41F97}"/>
    <dgm:cxn modelId="{578DAD9E-4269-40BE-9E18-4C1AD87BB5F3}" type="presOf" srcId="{AB487620-7C7E-440D-92F6-0C7403C122A2}" destId="{480D46A7-D155-4821-A6D0-88EE07799536}" srcOrd="0" destOrd="1" presId="urn:microsoft.com/office/officeart/2005/8/layout/hList2"/>
    <dgm:cxn modelId="{4C46CAA1-3822-471C-B6E7-46133368E78A}" srcId="{F386B05F-0E0F-4AC7-9044-42BB741CD022}" destId="{ADBD1779-4097-4053-9CD1-5F0A94D28F42}" srcOrd="2" destOrd="0" parTransId="{4C5D483B-EEAC-4383-A1AB-26B52E25D32C}" sibTransId="{A44675FB-4D37-463B-9402-EC23CC812A22}"/>
    <dgm:cxn modelId="{3FD1C9A5-AFFD-43FD-80F5-1DF6530538EC}" type="presOf" srcId="{D01F9064-9632-4568-8655-DD415136A647}" destId="{54C02AF9-9F63-41ED-9644-12DBCE81EFE0}" srcOrd="0" destOrd="0" presId="urn:microsoft.com/office/officeart/2005/8/layout/hList2"/>
    <dgm:cxn modelId="{1773E0A9-8BD2-403C-B2C3-ADE88A02BF34}" type="presOf" srcId="{95FA83F9-7711-4242-B1CC-975645A07520}" destId="{480D46A7-D155-4821-A6D0-88EE07799536}" srcOrd="0" destOrd="7" presId="urn:microsoft.com/office/officeart/2005/8/layout/hList2"/>
    <dgm:cxn modelId="{1A8C90AB-A73E-4DDF-B3E5-CD8E9F52B554}" type="presOf" srcId="{9AE25EC7-F2C1-44C3-8FD4-BEB30C39C654}" destId="{65885601-C8C1-42DC-A33D-96EA04671687}" srcOrd="0" destOrd="2" presId="urn:microsoft.com/office/officeart/2005/8/layout/hList2"/>
    <dgm:cxn modelId="{CB76C8AD-1147-4E19-820D-F87C2FD415A5}" srcId="{851C4EE5-CD00-4D6B-85C9-17A2EA638B4D}" destId="{4841C5B7-94F2-4E26-9DF1-EAFFF4B2B0B5}" srcOrd="2" destOrd="0" parTransId="{BE4F2EC3-1611-4E0C-BA10-3B1014E43A38}" sibTransId="{A5D2F3CC-3606-4740-BB3E-9E6675D4A228}"/>
    <dgm:cxn modelId="{731884B1-1549-4064-BFAD-E0840BCF0BD1}" srcId="{C1A4CBE0-9CE5-4EF3-9692-D13479E9D1D9}" destId="{B41627B8-46D9-482C-82D4-EFA76346937D}" srcOrd="0" destOrd="0" parTransId="{0F6FFB4B-84C1-4AF0-98DE-9EC25CCD7F9E}" sibTransId="{A5B0AEBF-496E-4EF4-B7BB-DDD852B01758}"/>
    <dgm:cxn modelId="{23017EB4-EFE5-4319-AF09-5EE4D0371886}" srcId="{1EF9ADD6-158C-470C-ABF1-8D5CFDAB5017}" destId="{AB487620-7C7E-440D-92F6-0C7403C122A2}" srcOrd="0" destOrd="0" parTransId="{6BE0514C-BDA7-4C01-967D-3353749B0BFD}" sibTransId="{C1FEA67B-CA89-48FC-B0B9-5D6A28A1DE0F}"/>
    <dgm:cxn modelId="{6AAC27B8-4BC8-4B01-B8E5-CE03A869C3A7}" type="presOf" srcId="{C3A7EC0B-726A-40A0-81B0-C03E7E875677}" destId="{65885601-C8C1-42DC-A33D-96EA04671687}" srcOrd="0" destOrd="1" presId="urn:microsoft.com/office/officeart/2005/8/layout/hList2"/>
    <dgm:cxn modelId="{841F4FB9-FCB5-44D9-BE6A-2F7061AF260D}" type="presOf" srcId="{54B53C7A-DD86-4912-84B7-3B1D15A188C5}" destId="{CD504327-91B3-46C5-AB55-E5D5700AC46B}" srcOrd="0" destOrd="0" presId="urn:microsoft.com/office/officeart/2005/8/layout/hList2"/>
    <dgm:cxn modelId="{A4EB67C6-825F-4710-A08B-A75AB525FCD6}" srcId="{DC5C0E74-AB2C-4029-9B8A-224C5492A7AC}" destId="{C3A7EC0B-726A-40A0-81B0-C03E7E875677}" srcOrd="1" destOrd="0" parTransId="{42E255F2-BEB9-4C2C-94B4-1FDA4CB382DD}" sibTransId="{1DD86E2B-6506-4926-8384-AC52AC5E0503}"/>
    <dgm:cxn modelId="{DB4D04CC-EFD8-4ABF-9C5B-4DF2303E0228}" type="presOf" srcId="{BBC4F9F9-3D24-45C0-86B0-0C66C3D7756C}" destId="{65885601-C8C1-42DC-A33D-96EA04671687}" srcOrd="0" destOrd="4" presId="urn:microsoft.com/office/officeart/2005/8/layout/hList2"/>
    <dgm:cxn modelId="{083A9ACD-17B6-4198-A9CE-57B937FE4E36}" srcId="{D01F9064-9632-4568-8655-DD415136A647}" destId="{3E3DB44A-8E94-4A00-81DE-F62E44006938}" srcOrd="2" destOrd="0" parTransId="{4EEBA94E-7CD4-46D7-95AD-DFB9C63AB5F3}" sibTransId="{40B63D55-CA7D-40B6-8558-912E020B1155}"/>
    <dgm:cxn modelId="{9B03FDCF-C23A-4B7F-8D68-FC5E14149C7E}" srcId="{E550A8E0-90A3-401B-8C94-FE05A9EC4495}" destId="{DC5C0E74-AB2C-4029-9B8A-224C5492A7AC}" srcOrd="0" destOrd="0" parTransId="{72E1FCDD-1528-436B-9D4C-139F19666919}" sibTransId="{C1247DBB-95CC-4F4D-9132-0E0F67DC4FBC}"/>
    <dgm:cxn modelId="{20D0D8DB-4CCB-4B85-B0AB-DDBF0C966815}" srcId="{E550A8E0-90A3-401B-8C94-FE05A9EC4495}" destId="{851C4EE5-CD00-4D6B-85C9-17A2EA638B4D}" srcOrd="1" destOrd="0" parTransId="{A3EB5DB3-8B3B-4F59-BDEF-2BF98513387A}" sibTransId="{EFB55E0C-7CF8-40B5-AF9F-3B32D7551C1B}"/>
    <dgm:cxn modelId="{A69DC0E0-356D-4A9F-8810-69D9191C2FBE}" type="presOf" srcId="{DC5C0E74-AB2C-4029-9B8A-224C5492A7AC}" destId="{05C673BD-A805-42D0-81EF-10FD8FB243A0}" srcOrd="0" destOrd="0" presId="urn:microsoft.com/office/officeart/2005/8/layout/hList2"/>
    <dgm:cxn modelId="{6438F8E1-A379-48B2-A49E-1392BC8E2AD2}" type="presOf" srcId="{D5057445-6617-48D2-BFC0-D89807383B48}" destId="{54C02AF9-9F63-41ED-9644-12DBCE81EFE0}" srcOrd="0" destOrd="4" presId="urn:microsoft.com/office/officeart/2005/8/layout/hList2"/>
    <dgm:cxn modelId="{B36DF8E4-B1AC-421F-B10F-2283D6174CD7}" srcId="{DC5C0E74-AB2C-4029-9B8A-224C5492A7AC}" destId="{86FD73DF-6C36-4441-BD24-CDD14D7A7E5E}" srcOrd="0" destOrd="0" parTransId="{F2D1413E-3EF6-4949-ACFC-4683E18264DF}" sibTransId="{EB44A39C-78BD-444A-A77C-422AFDF55952}"/>
    <dgm:cxn modelId="{EF1E27EA-3230-4393-BD57-738AABD44AB0}" type="presOf" srcId="{C1A4CBE0-9CE5-4EF3-9692-D13479E9D1D9}" destId="{480D46A7-D155-4821-A6D0-88EE07799536}" srcOrd="0" destOrd="3" presId="urn:microsoft.com/office/officeart/2005/8/layout/hList2"/>
    <dgm:cxn modelId="{1F86EAEA-009C-478E-B850-45547C5B52F1}" type="presOf" srcId="{5383F05B-4C8F-4794-921B-D3367DD91013}" destId="{CD504327-91B3-46C5-AB55-E5D5700AC46B}" srcOrd="0" destOrd="1" presId="urn:microsoft.com/office/officeart/2005/8/layout/hList2"/>
    <dgm:cxn modelId="{04023CED-498B-4178-BA8E-B257F8C1CEA0}" type="presOf" srcId="{FCE1FDD3-2B22-4409-B01E-19A99A2C1BE0}" destId="{65885601-C8C1-42DC-A33D-96EA04671687}" srcOrd="0" destOrd="3" presId="urn:microsoft.com/office/officeart/2005/8/layout/hList2"/>
    <dgm:cxn modelId="{F17150F0-26A7-4B4A-9901-8377E3076FB1}" srcId="{C272414E-9130-4E6E-A2FA-2E8A874342AD}" destId="{D01F9064-9632-4568-8655-DD415136A647}" srcOrd="0" destOrd="0" parTransId="{CD4AB0FB-A625-43A5-AE54-1CC801634848}" sibTransId="{F8B659B9-C27C-4D0B-BA27-31EA589B5EC4}"/>
    <dgm:cxn modelId="{76DCC3F0-976D-43D0-93DF-33B3B0EFB5D7}" srcId="{9AE25EC7-F2C1-44C3-8FD4-BEB30C39C654}" destId="{71C3B16B-82A1-4291-B3D6-952F738A6FDE}" srcOrd="2" destOrd="0" parTransId="{EED29BEE-7CA8-4ED1-90B3-5BC7DC74D090}" sibTransId="{ECC9747A-F42A-4DE0-87C8-D8D1386781C6}"/>
    <dgm:cxn modelId="{27F845F2-8220-4EE5-84EA-570AED045CE8}" type="presOf" srcId="{C272414E-9130-4E6E-A2FA-2E8A874342AD}" destId="{08BEA7FC-8FBD-4202-90B8-5D98814856D2}" srcOrd="0" destOrd="0" presId="urn:microsoft.com/office/officeart/2005/8/layout/hList2"/>
    <dgm:cxn modelId="{CAE7DDF4-4226-4BAA-BA59-480017C2DF5F}" srcId="{C1A4CBE0-9CE5-4EF3-9692-D13479E9D1D9}" destId="{DE07AFBE-6B76-42E0-AFDD-9011A0190D62}" srcOrd="1" destOrd="0" parTransId="{F686F95C-FB95-49CB-8ECD-CA18679E1E9C}" sibTransId="{412F7C32-0A07-4610-A4A1-6B387E4FB60C}"/>
    <dgm:cxn modelId="{8465A011-F4C5-45E8-B6E7-F0D31941E2B8}" type="presParOf" srcId="{749B612B-C7CE-433C-A18E-F3D7C51D1602}" destId="{4DB99382-1C84-4CC6-8CF4-721BD59193B2}" srcOrd="0" destOrd="0" presId="urn:microsoft.com/office/officeart/2005/8/layout/hList2"/>
    <dgm:cxn modelId="{95338F82-1471-4EC5-A0FD-93851BBF57DF}" type="presParOf" srcId="{4DB99382-1C84-4CC6-8CF4-721BD59193B2}" destId="{F2223222-295C-48F7-9290-C1300580E336}" srcOrd="0" destOrd="0" presId="urn:microsoft.com/office/officeart/2005/8/layout/hList2"/>
    <dgm:cxn modelId="{2E277149-B571-44ED-B035-71FA470F5689}" type="presParOf" srcId="{4DB99382-1C84-4CC6-8CF4-721BD59193B2}" destId="{65885601-C8C1-42DC-A33D-96EA04671687}" srcOrd="1" destOrd="0" presId="urn:microsoft.com/office/officeart/2005/8/layout/hList2"/>
    <dgm:cxn modelId="{D5744B86-8890-402B-9F00-2825D0701A03}" type="presParOf" srcId="{4DB99382-1C84-4CC6-8CF4-721BD59193B2}" destId="{05C673BD-A805-42D0-81EF-10FD8FB243A0}" srcOrd="2" destOrd="0" presId="urn:microsoft.com/office/officeart/2005/8/layout/hList2"/>
    <dgm:cxn modelId="{C05AC37E-4175-47E8-B7EC-3B2B686224DF}" type="presParOf" srcId="{749B612B-C7CE-433C-A18E-F3D7C51D1602}" destId="{76E8EE4B-2F67-406B-8494-C18B23584F70}" srcOrd="1" destOrd="0" presId="urn:microsoft.com/office/officeart/2005/8/layout/hList2"/>
    <dgm:cxn modelId="{C16463DD-C75C-447A-AB04-ED6FE2F73BB9}" type="presParOf" srcId="{749B612B-C7CE-433C-A18E-F3D7C51D1602}" destId="{B05B8D00-58A3-4AFE-BB8F-024701E76A07}" srcOrd="2" destOrd="0" presId="urn:microsoft.com/office/officeart/2005/8/layout/hList2"/>
    <dgm:cxn modelId="{5668CF2E-655D-4E1F-96F1-90BBD741E2D3}" type="presParOf" srcId="{B05B8D00-58A3-4AFE-BB8F-024701E76A07}" destId="{93D52F5D-A1BA-4FE4-9ED1-0F097E8E91DD}" srcOrd="0" destOrd="0" presId="urn:microsoft.com/office/officeart/2005/8/layout/hList2"/>
    <dgm:cxn modelId="{4DD334E8-97E8-489B-9433-9A4B08FAB049}" type="presParOf" srcId="{B05B8D00-58A3-4AFE-BB8F-024701E76A07}" destId="{480D46A7-D155-4821-A6D0-88EE07799536}" srcOrd="1" destOrd="0" presId="urn:microsoft.com/office/officeart/2005/8/layout/hList2"/>
    <dgm:cxn modelId="{A973FDFD-1318-4C60-B29E-DB3380F806D2}" type="presParOf" srcId="{B05B8D00-58A3-4AFE-BB8F-024701E76A07}" destId="{4CD2C3CC-CB01-4354-B203-B8D0934E4BA2}" srcOrd="2" destOrd="0" presId="urn:microsoft.com/office/officeart/2005/8/layout/hList2"/>
    <dgm:cxn modelId="{DA09ACBE-944A-43DA-A27D-FADE4B1AFA7E}" type="presParOf" srcId="{749B612B-C7CE-433C-A18E-F3D7C51D1602}" destId="{3633ED11-06EF-4884-B0B0-1E698237C8BA}" srcOrd="3" destOrd="0" presId="urn:microsoft.com/office/officeart/2005/8/layout/hList2"/>
    <dgm:cxn modelId="{515DA82E-DB4D-4D62-8069-C961016CDE1A}" type="presParOf" srcId="{749B612B-C7CE-433C-A18E-F3D7C51D1602}" destId="{2839FB1A-E0B4-498F-9001-1C851DC64204}" srcOrd="4" destOrd="0" presId="urn:microsoft.com/office/officeart/2005/8/layout/hList2"/>
    <dgm:cxn modelId="{BC7A04DE-6FCF-4A7F-8410-7550D0200A22}" type="presParOf" srcId="{2839FB1A-E0B4-498F-9001-1C851DC64204}" destId="{5055D760-348A-4360-AAAE-708481F0C651}" srcOrd="0" destOrd="0" presId="urn:microsoft.com/office/officeart/2005/8/layout/hList2"/>
    <dgm:cxn modelId="{081D60B9-10FF-4D25-A86D-FEFA2DDA0250}" type="presParOf" srcId="{2839FB1A-E0B4-498F-9001-1C851DC64204}" destId="{54C02AF9-9F63-41ED-9644-12DBCE81EFE0}" srcOrd="1" destOrd="0" presId="urn:microsoft.com/office/officeart/2005/8/layout/hList2"/>
    <dgm:cxn modelId="{C1E077D0-05A8-4B72-A50B-396B0A788545}" type="presParOf" srcId="{2839FB1A-E0B4-498F-9001-1C851DC64204}" destId="{08BEA7FC-8FBD-4202-90B8-5D98814856D2}" srcOrd="2" destOrd="0" presId="urn:microsoft.com/office/officeart/2005/8/layout/hList2"/>
    <dgm:cxn modelId="{7804C123-328B-4A91-92DA-52C19829FFF4}" type="presParOf" srcId="{749B612B-C7CE-433C-A18E-F3D7C51D1602}" destId="{5EB1D61F-3343-4F40-BA8E-3C76FF6A4F24}" srcOrd="5" destOrd="0" presId="urn:microsoft.com/office/officeart/2005/8/layout/hList2"/>
    <dgm:cxn modelId="{5277A90C-6EB3-4982-94B0-7E41659C43A5}" type="presParOf" srcId="{749B612B-C7CE-433C-A18E-F3D7C51D1602}" destId="{06CE8F91-EF45-4F7A-B4C9-8327254F1287}" srcOrd="6" destOrd="0" presId="urn:microsoft.com/office/officeart/2005/8/layout/hList2"/>
    <dgm:cxn modelId="{C4E8BBAC-5862-4E7E-A8D1-8AEFAC21041A}" type="presParOf" srcId="{06CE8F91-EF45-4F7A-B4C9-8327254F1287}" destId="{7918BF85-AEC5-4DA2-A117-1C9C8F35A134}" srcOrd="0" destOrd="0" presId="urn:microsoft.com/office/officeart/2005/8/layout/hList2"/>
    <dgm:cxn modelId="{82732FE2-BB24-4E12-8328-17C8799ACCB8}" type="presParOf" srcId="{06CE8F91-EF45-4F7A-B4C9-8327254F1287}" destId="{CD504327-91B3-46C5-AB55-E5D5700AC46B}" srcOrd="1" destOrd="0" presId="urn:microsoft.com/office/officeart/2005/8/layout/hList2"/>
    <dgm:cxn modelId="{5FB19C0B-125F-4432-8F1E-29EFCEC7814D}" type="presParOf" srcId="{06CE8F91-EF45-4F7A-B4C9-8327254F1287}" destId="{ADFF5BEB-811F-4B45-88D5-2DBF5078ACA5}" srcOrd="2" destOrd="0" presId="urn:microsoft.com/office/officeart/2005/8/layout/hList2"/>
  </dgm:cxnLst>
  <dgm:bg>
    <a:noFill/>
  </dgm:bg>
  <dgm:whole>
    <a:effectLst/>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2125D-985E-41B7-BAA9-125F0BA2971A}">
      <dsp:nvSpPr>
        <dsp:cNvPr id="0" name=""/>
        <dsp:cNvSpPr/>
      </dsp:nvSpPr>
      <dsp:spPr>
        <a:xfrm>
          <a:off x="3208" y="1015152"/>
          <a:ext cx="1113328" cy="11133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759397-4443-48ED-92A4-9869AFFF50B7}">
      <dsp:nvSpPr>
        <dsp:cNvPr id="0" name=""/>
        <dsp:cNvSpPr/>
      </dsp:nvSpPr>
      <dsp:spPr>
        <a:xfrm>
          <a:off x="3208" y="2051044"/>
          <a:ext cx="3180937" cy="47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100000"/>
            </a:lnSpc>
            <a:spcBef>
              <a:spcPct val="0"/>
            </a:spcBef>
            <a:spcAft>
              <a:spcPct val="35000"/>
            </a:spcAft>
            <a:buNone/>
            <a:defRPr b="1"/>
          </a:pPr>
          <a:r>
            <a:rPr lang="en-US" sz="2300" b="1" kern="1200">
              <a:latin typeface="Segoe UI" panose="020B0502040204020203" pitchFamily="34" charset="0"/>
              <a:cs typeface="Segoe UI" panose="020B0502040204020203" pitchFamily="34" charset="0"/>
            </a:rPr>
            <a:t>Causal reasoning</a:t>
          </a:r>
          <a:endParaRPr lang="en-US" sz="2300" kern="1200"/>
        </a:p>
      </dsp:txBody>
      <dsp:txXfrm>
        <a:off x="3208" y="2051044"/>
        <a:ext cx="3180937" cy="477140"/>
      </dsp:txXfrm>
    </dsp:sp>
    <dsp:sp modelId="{2CBD7F5B-6EA1-4746-A811-9A657CFD6BC3}">
      <dsp:nvSpPr>
        <dsp:cNvPr id="0" name=""/>
        <dsp:cNvSpPr/>
      </dsp:nvSpPr>
      <dsp:spPr>
        <a:xfrm>
          <a:off x="3208" y="2688578"/>
          <a:ext cx="3180937" cy="115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latin typeface="Segoe UI" panose="020B0502040204020203" pitchFamily="34" charset="0"/>
              <a:cs typeface="Segoe UI" panose="020B0502040204020203" pitchFamily="34" charset="0"/>
            </a:rPr>
            <a:t>…how to identify the nature of relationships between concepts that are causally linked.</a:t>
          </a:r>
          <a:endParaRPr lang="en-US" sz="1700" kern="1200"/>
        </a:p>
      </dsp:txBody>
      <dsp:txXfrm>
        <a:off x="3208" y="2688578"/>
        <a:ext cx="3180937" cy="1156220"/>
      </dsp:txXfrm>
    </dsp:sp>
    <dsp:sp modelId="{BA99B60F-2564-489A-A0FC-31FFDD8CA62F}">
      <dsp:nvSpPr>
        <dsp:cNvPr id="0" name=""/>
        <dsp:cNvSpPr/>
      </dsp:nvSpPr>
      <dsp:spPr>
        <a:xfrm>
          <a:off x="3740809" y="1015152"/>
          <a:ext cx="1113328" cy="111332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C59AC-1675-415C-A246-158B3F0C5144}">
      <dsp:nvSpPr>
        <dsp:cNvPr id="0" name=""/>
        <dsp:cNvSpPr/>
      </dsp:nvSpPr>
      <dsp:spPr>
        <a:xfrm>
          <a:off x="3740809" y="2051044"/>
          <a:ext cx="3180937" cy="47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100000"/>
            </a:lnSpc>
            <a:spcBef>
              <a:spcPct val="0"/>
            </a:spcBef>
            <a:spcAft>
              <a:spcPct val="35000"/>
            </a:spcAft>
            <a:buNone/>
            <a:defRPr b="1"/>
          </a:pPr>
          <a:r>
            <a:rPr lang="en-US" sz="2300" b="1" kern="1200">
              <a:latin typeface="Segoe UI" panose="020B0502040204020203" pitchFamily="34" charset="0"/>
              <a:cs typeface="Segoe UI" panose="020B0502040204020203" pitchFamily="34" charset="0"/>
            </a:rPr>
            <a:t>Systems thinking</a:t>
          </a:r>
          <a:endParaRPr lang="en-US" sz="2300" kern="1200">
            <a:latin typeface="Segoe UI" panose="020B0502040204020203" pitchFamily="34" charset="0"/>
            <a:cs typeface="Segoe UI" panose="020B0502040204020203" pitchFamily="34" charset="0"/>
          </a:endParaRPr>
        </a:p>
      </dsp:txBody>
      <dsp:txXfrm>
        <a:off x="3740809" y="2051044"/>
        <a:ext cx="3180937" cy="477140"/>
      </dsp:txXfrm>
    </dsp:sp>
    <dsp:sp modelId="{525CC598-5E5C-456F-B3D9-8F41DE968077}">
      <dsp:nvSpPr>
        <dsp:cNvPr id="0" name=""/>
        <dsp:cNvSpPr/>
      </dsp:nvSpPr>
      <dsp:spPr>
        <a:xfrm>
          <a:off x="3740809" y="2688578"/>
          <a:ext cx="3180937" cy="115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latin typeface="Segoe UI" panose="020B0502040204020203" pitchFamily="34" charset="0"/>
              <a:cs typeface="Segoe UI" panose="020B0502040204020203" pitchFamily="34" charset="0"/>
            </a:rPr>
            <a:t>…how to understand a phenomenon as a system of interrelated elements that are causally related.</a:t>
          </a:r>
        </a:p>
      </dsp:txBody>
      <dsp:txXfrm>
        <a:off x="3740809" y="2688578"/>
        <a:ext cx="3180937" cy="1156220"/>
      </dsp:txXfrm>
    </dsp:sp>
    <dsp:sp modelId="{E05BA6FD-7184-4CFB-A490-0192EE6AAA65}">
      <dsp:nvSpPr>
        <dsp:cNvPr id="0" name=""/>
        <dsp:cNvSpPr/>
      </dsp:nvSpPr>
      <dsp:spPr>
        <a:xfrm>
          <a:off x="7478411" y="1015152"/>
          <a:ext cx="1113328" cy="111332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7CCF83-64A9-4D65-8851-096E6B0ECE47}">
      <dsp:nvSpPr>
        <dsp:cNvPr id="0" name=""/>
        <dsp:cNvSpPr/>
      </dsp:nvSpPr>
      <dsp:spPr>
        <a:xfrm>
          <a:off x="7478411" y="2051044"/>
          <a:ext cx="3180937" cy="47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100000"/>
            </a:lnSpc>
            <a:spcBef>
              <a:spcPct val="0"/>
            </a:spcBef>
            <a:spcAft>
              <a:spcPct val="35000"/>
            </a:spcAft>
            <a:buNone/>
            <a:defRPr b="1"/>
          </a:pPr>
          <a:r>
            <a:rPr lang="en-US" sz="2300" b="1" kern="1200">
              <a:latin typeface="Segoe UI" panose="020B0502040204020203" pitchFamily="34" charset="0"/>
              <a:cs typeface="Segoe UI" panose="020B0502040204020203" pitchFamily="34" charset="0"/>
            </a:rPr>
            <a:t>Self-regulated learning</a:t>
          </a:r>
          <a:endParaRPr lang="en-GB" sz="2300" kern="1200">
            <a:latin typeface="Segoe UI" panose="020B0502040204020203" pitchFamily="34" charset="0"/>
            <a:cs typeface="Segoe UI" panose="020B0502040204020203" pitchFamily="34" charset="0"/>
          </a:endParaRPr>
        </a:p>
      </dsp:txBody>
      <dsp:txXfrm>
        <a:off x="7478411" y="2051044"/>
        <a:ext cx="3180937" cy="477140"/>
      </dsp:txXfrm>
    </dsp:sp>
    <dsp:sp modelId="{69DCBC7E-65CF-4D6E-B163-1FB5E42D3F33}">
      <dsp:nvSpPr>
        <dsp:cNvPr id="0" name=""/>
        <dsp:cNvSpPr/>
      </dsp:nvSpPr>
      <dsp:spPr>
        <a:xfrm>
          <a:off x="7478411" y="2688578"/>
          <a:ext cx="3180937" cy="115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GB" sz="1700" kern="1200">
              <a:latin typeface="Segoe UI" panose="020B0502040204020203" pitchFamily="34" charset="0"/>
              <a:cs typeface="Segoe UI" panose="020B0502040204020203" pitchFamily="34" charset="0"/>
            </a:rPr>
            <a:t>…how </a:t>
          </a:r>
          <a:r>
            <a:rPr lang="en-US" sz="1700" kern="1200" baseline="0">
              <a:latin typeface="Segoe UI" panose="020B0502040204020203" pitchFamily="34" charset="0"/>
              <a:cs typeface="Segoe UI" panose="020B0502040204020203" pitchFamily="34" charset="0"/>
            </a:rPr>
            <a:t>to manage and make decisions about one’s own learning processes. </a:t>
          </a:r>
          <a:endParaRPr lang="en-GB" sz="1700" kern="1200">
            <a:latin typeface="Segoe UI" panose="020B0502040204020203" pitchFamily="34" charset="0"/>
            <a:cs typeface="Segoe UI" panose="020B0502040204020203" pitchFamily="34" charset="0"/>
          </a:endParaRPr>
        </a:p>
      </dsp:txBody>
      <dsp:txXfrm>
        <a:off x="7478411" y="2688578"/>
        <a:ext cx="3180937" cy="1156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673BD-A805-42D0-81EF-10FD8FB243A0}">
      <dsp:nvSpPr>
        <dsp:cNvPr id="0" name=""/>
        <dsp:cNvSpPr/>
      </dsp:nvSpPr>
      <dsp:spPr>
        <a:xfrm rot="16200000">
          <a:off x="-1857244" y="2771164"/>
          <a:ext cx="4226560" cy="386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0825" bIns="0" numCol="1" spcCol="1270" anchor="t" anchorCtr="0">
          <a:noAutofit/>
        </a:bodyPr>
        <a:lstStyle/>
        <a:p>
          <a:pPr marL="0" lvl="0" indent="0" algn="r" defTabSz="889000">
            <a:lnSpc>
              <a:spcPts val="2500"/>
            </a:lnSpc>
            <a:spcBef>
              <a:spcPct val="0"/>
            </a:spcBef>
            <a:spcAft>
              <a:spcPct val="35000"/>
            </a:spcAft>
            <a:buNone/>
          </a:pPr>
          <a:r>
            <a:rPr lang="en-GB" sz="2000" b="1" kern="1200">
              <a:latin typeface="Segoe UI" panose="020B0502040204020203" pitchFamily="34" charset="0"/>
              <a:cs typeface="Segoe UI" panose="020B0502040204020203" pitchFamily="34" charset="0"/>
            </a:rPr>
            <a:t>What is Betty’s Brain?</a:t>
          </a:r>
          <a:endParaRPr lang="en-US" sz="2000" b="1" kern="1200">
            <a:latin typeface="Segoe UI" panose="020B0502040204020203" pitchFamily="34" charset="0"/>
            <a:cs typeface="Segoe UI" panose="020B0502040204020203" pitchFamily="34" charset="0"/>
          </a:endParaRPr>
        </a:p>
      </dsp:txBody>
      <dsp:txXfrm>
        <a:off x="-1857244" y="2771164"/>
        <a:ext cx="4226560" cy="386446"/>
      </dsp:txXfrm>
    </dsp:sp>
    <dsp:sp modelId="{65885601-C8C1-42DC-A33D-96EA04671687}">
      <dsp:nvSpPr>
        <dsp:cNvPr id="0" name=""/>
        <dsp:cNvSpPr/>
      </dsp:nvSpPr>
      <dsp:spPr>
        <a:xfrm>
          <a:off x="449258" y="851108"/>
          <a:ext cx="1924914" cy="422656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340825" rIns="128016" bIns="128016" numCol="1" spcCol="1270" anchor="t" anchorCtr="0">
          <a:noAutofit/>
        </a:bodyPr>
        <a:lstStyle/>
        <a:p>
          <a:pPr marL="171450" lvl="1" indent="-171450" algn="l" defTabSz="800100">
            <a:lnSpc>
              <a:spcPts val="2500"/>
            </a:lnSpc>
            <a:spcBef>
              <a:spcPct val="0"/>
            </a:spcBef>
            <a:spcAft>
              <a:spcPct val="15000"/>
            </a:spcAft>
            <a:buFont typeface="Wingdings" panose="05000000000000000000" pitchFamily="2" charset="2"/>
            <a:buChar char="§"/>
          </a:pPr>
          <a:r>
            <a:rPr lang="en-GB" sz="1800" b="0" kern="1200">
              <a:latin typeface="Segoe UI" panose="020B0502040204020203" pitchFamily="34" charset="0"/>
              <a:cs typeface="Segoe UI" panose="020B0502040204020203" pitchFamily="34" charset="0"/>
            </a:rPr>
            <a:t>Causal map building</a:t>
          </a:r>
          <a:endParaRPr lang="en-US" sz="1800" b="0" kern="1200">
            <a:latin typeface="Segoe UI" panose="020B0502040204020203" pitchFamily="34" charset="0"/>
            <a:cs typeface="Segoe UI" panose="020B0502040204020203" pitchFamily="34" charset="0"/>
          </a:endParaRPr>
        </a:p>
        <a:p>
          <a:pPr marL="171450" lvl="1" indent="-171450" algn="l" defTabSz="800100">
            <a:lnSpc>
              <a:spcPts val="2500"/>
            </a:lnSpc>
            <a:spcBef>
              <a:spcPct val="0"/>
            </a:spcBef>
            <a:spcAft>
              <a:spcPct val="15000"/>
            </a:spcAft>
            <a:buFont typeface="Wingdings" panose="05000000000000000000" pitchFamily="2" charset="2"/>
            <a:buChar char="§"/>
          </a:pPr>
          <a:r>
            <a:rPr lang="en-GB" sz="1800" b="0" kern="1200">
              <a:latin typeface="Segoe UI" panose="020B0502040204020203" pitchFamily="34" charset="0"/>
              <a:cs typeface="Segoe UI" panose="020B0502040204020203" pitchFamily="34" charset="0"/>
            </a:rPr>
            <a:t>Learning by teaching</a:t>
          </a:r>
          <a:endParaRPr lang="en-US" sz="1800" b="0" kern="1200">
            <a:latin typeface="Segoe UI" panose="020B0502040204020203" pitchFamily="34" charset="0"/>
            <a:cs typeface="Segoe UI" panose="020B0502040204020203" pitchFamily="34" charset="0"/>
          </a:endParaRPr>
        </a:p>
        <a:p>
          <a:pPr marL="171450" lvl="1" indent="-171450" algn="l" defTabSz="800100">
            <a:lnSpc>
              <a:spcPts val="2500"/>
            </a:lnSpc>
            <a:spcBef>
              <a:spcPct val="0"/>
            </a:spcBef>
            <a:spcAft>
              <a:spcPct val="15000"/>
            </a:spcAft>
            <a:buFont typeface="Wingdings" panose="05000000000000000000" pitchFamily="2" charset="2"/>
            <a:buChar char="§"/>
          </a:pPr>
          <a:r>
            <a:rPr lang="en-GB" sz="1800" b="0" kern="1200">
              <a:latin typeface="Segoe UI" panose="020B0502040204020203" pitchFamily="34" charset="0"/>
              <a:cs typeface="Segoe UI" panose="020B0502040204020203" pitchFamily="34" charset="0"/>
            </a:rPr>
            <a:t>Target skills:</a:t>
          </a:r>
          <a:endParaRPr lang="en-US" sz="1800" b="0" kern="1200">
            <a:latin typeface="Segoe UI" panose="020B0502040204020203" pitchFamily="34" charset="0"/>
            <a:cs typeface="Segoe UI" panose="020B0502040204020203" pitchFamily="34" charset="0"/>
          </a:endParaRPr>
        </a:p>
        <a:p>
          <a:pPr marL="228600" lvl="2" indent="-114300" algn="l" defTabSz="622300">
            <a:lnSpc>
              <a:spcPts val="2500"/>
            </a:lnSpc>
            <a:spcBef>
              <a:spcPct val="0"/>
            </a:spcBef>
            <a:spcAft>
              <a:spcPct val="15000"/>
            </a:spcAft>
            <a:buFont typeface="Wingdings" panose="05000000000000000000" pitchFamily="2" charset="2"/>
            <a:buChar char="§"/>
          </a:pPr>
          <a:r>
            <a:rPr lang="en-GB" sz="1400" b="0" kern="1200">
              <a:latin typeface="Segoe UI" panose="020B0502040204020203" pitchFamily="34" charset="0"/>
              <a:cs typeface="Segoe UI" panose="020B0502040204020203" pitchFamily="34" charset="0"/>
            </a:rPr>
            <a:t>Causal Reasoning</a:t>
          </a:r>
          <a:endParaRPr lang="en-US" sz="1400" b="0" kern="1200">
            <a:latin typeface="Segoe UI" panose="020B0502040204020203" pitchFamily="34" charset="0"/>
            <a:cs typeface="Segoe UI" panose="020B0502040204020203" pitchFamily="34" charset="0"/>
          </a:endParaRPr>
        </a:p>
        <a:p>
          <a:pPr marL="228600" lvl="2" indent="-114300" algn="l" defTabSz="622300">
            <a:lnSpc>
              <a:spcPts val="2500"/>
            </a:lnSpc>
            <a:spcBef>
              <a:spcPct val="0"/>
            </a:spcBef>
            <a:spcAft>
              <a:spcPct val="15000"/>
            </a:spcAft>
            <a:buFont typeface="Wingdings" panose="05000000000000000000" pitchFamily="2" charset="2"/>
            <a:buChar char="§"/>
          </a:pPr>
          <a:r>
            <a:rPr lang="en-GB" sz="1400" b="0" kern="1200">
              <a:latin typeface="Segoe UI" panose="020B0502040204020203" pitchFamily="34" charset="0"/>
              <a:cs typeface="Segoe UI" panose="020B0502040204020203" pitchFamily="34" charset="0"/>
            </a:rPr>
            <a:t>Self-regulated Learning</a:t>
          </a:r>
          <a:endParaRPr lang="en-US" sz="1400" b="0" kern="1200">
            <a:latin typeface="Segoe UI" panose="020B0502040204020203" pitchFamily="34" charset="0"/>
            <a:cs typeface="Segoe UI" panose="020B0502040204020203" pitchFamily="34" charset="0"/>
          </a:endParaRPr>
        </a:p>
        <a:p>
          <a:pPr marL="228600" lvl="2" indent="-114300" algn="l" defTabSz="622300">
            <a:lnSpc>
              <a:spcPts val="2500"/>
            </a:lnSpc>
            <a:spcBef>
              <a:spcPct val="0"/>
            </a:spcBef>
            <a:spcAft>
              <a:spcPct val="15000"/>
            </a:spcAft>
            <a:buFont typeface="Wingdings" panose="05000000000000000000" pitchFamily="2" charset="2"/>
            <a:buChar char="§"/>
          </a:pPr>
          <a:r>
            <a:rPr lang="en-GB" sz="1400" b="0" kern="1200">
              <a:latin typeface="Segoe UI" panose="020B0502040204020203" pitchFamily="34" charset="0"/>
              <a:cs typeface="Segoe UI" panose="020B0502040204020203" pitchFamily="34" charset="0"/>
            </a:rPr>
            <a:t>Systems Thinking</a:t>
          </a:r>
          <a:endParaRPr lang="en-US" sz="1400" b="0" kern="1200">
            <a:latin typeface="Segoe UI" panose="020B0502040204020203" pitchFamily="34" charset="0"/>
            <a:cs typeface="Segoe UI" panose="020B0502040204020203" pitchFamily="34" charset="0"/>
          </a:endParaRPr>
        </a:p>
      </dsp:txBody>
      <dsp:txXfrm>
        <a:off x="449258" y="851108"/>
        <a:ext cx="1924914" cy="4226560"/>
      </dsp:txXfrm>
    </dsp:sp>
    <dsp:sp modelId="{F2223222-295C-48F7-9290-C1300580E336}">
      <dsp:nvSpPr>
        <dsp:cNvPr id="0" name=""/>
        <dsp:cNvSpPr/>
      </dsp:nvSpPr>
      <dsp:spPr>
        <a:xfrm>
          <a:off x="130424" y="281539"/>
          <a:ext cx="772893" cy="77289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rgbClr val="2D2FDE"/>
          </a:solidFill>
        </a:ln>
        <a:effectLst/>
      </dsp:spPr>
      <dsp:style>
        <a:lnRef idx="0">
          <a:scrgbClr r="0" g="0" b="0"/>
        </a:lnRef>
        <a:fillRef idx="1">
          <a:scrgbClr r="0" g="0" b="0"/>
        </a:fillRef>
        <a:effectRef idx="2">
          <a:scrgbClr r="0" g="0" b="0"/>
        </a:effectRef>
        <a:fontRef idx="minor"/>
      </dsp:style>
    </dsp:sp>
    <dsp:sp modelId="{4CD2C3CC-CB01-4354-B203-B8D0934E4BA2}">
      <dsp:nvSpPr>
        <dsp:cNvPr id="0" name=""/>
        <dsp:cNvSpPr/>
      </dsp:nvSpPr>
      <dsp:spPr>
        <a:xfrm rot="16200000">
          <a:off x="956613" y="2771164"/>
          <a:ext cx="4226560" cy="386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0825" bIns="0" numCol="1" spcCol="1270" anchor="t" anchorCtr="0">
          <a:noAutofit/>
        </a:bodyPr>
        <a:lstStyle/>
        <a:p>
          <a:pPr marL="0" lvl="0" indent="0" algn="r" defTabSz="889000">
            <a:lnSpc>
              <a:spcPts val="2500"/>
            </a:lnSpc>
            <a:spcBef>
              <a:spcPct val="0"/>
            </a:spcBef>
            <a:spcAft>
              <a:spcPct val="35000"/>
            </a:spcAft>
            <a:buNone/>
          </a:pPr>
          <a:r>
            <a:rPr lang="en-GB" sz="2000" b="1" kern="1200">
              <a:latin typeface="Segoe UI" panose="020B0502040204020203" pitchFamily="34" charset="0"/>
              <a:cs typeface="Segoe UI" panose="020B0502040204020203" pitchFamily="34" charset="0"/>
            </a:rPr>
            <a:t>Elements of Betty’s Brain</a:t>
          </a:r>
          <a:endParaRPr lang="en-US" sz="2000" b="1" kern="1200">
            <a:latin typeface="Segoe UI" panose="020B0502040204020203" pitchFamily="34" charset="0"/>
            <a:cs typeface="Segoe UI" panose="020B0502040204020203" pitchFamily="34" charset="0"/>
          </a:endParaRPr>
        </a:p>
      </dsp:txBody>
      <dsp:txXfrm>
        <a:off x="956613" y="2771164"/>
        <a:ext cx="4226560" cy="386446"/>
      </dsp:txXfrm>
    </dsp:sp>
    <dsp:sp modelId="{480D46A7-D155-4821-A6D0-88EE07799536}">
      <dsp:nvSpPr>
        <dsp:cNvPr id="0" name=""/>
        <dsp:cNvSpPr/>
      </dsp:nvSpPr>
      <dsp:spPr>
        <a:xfrm>
          <a:off x="3263116" y="851108"/>
          <a:ext cx="1924914" cy="422656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340825" rIns="128016" bIns="128016" numCol="1" spcCol="1270" anchor="t" anchorCtr="0">
          <a:noAutofit/>
        </a:bodyPr>
        <a:lstStyle/>
        <a:p>
          <a:pPr marL="171450" lvl="1" indent="-171450" algn="l" defTabSz="800100">
            <a:lnSpc>
              <a:spcPts val="2500"/>
            </a:lnSpc>
            <a:spcBef>
              <a:spcPct val="0"/>
            </a:spcBef>
            <a:spcAft>
              <a:spcPct val="15000"/>
            </a:spcAft>
            <a:buFont typeface="Wingdings" panose="05000000000000000000" pitchFamily="2" charset="2"/>
            <a:buChar char="§"/>
          </a:pPr>
          <a:r>
            <a:rPr lang="en-GB" sz="1800" b="0" kern="1200">
              <a:latin typeface="Segoe UI" panose="020B0502040204020203" pitchFamily="34" charset="0"/>
              <a:cs typeface="Segoe UI" panose="020B0502040204020203" pitchFamily="34" charset="0"/>
            </a:rPr>
            <a:t>Virtual Agents</a:t>
          </a:r>
          <a:endParaRPr lang="en-US" sz="1800" b="0" kern="1200">
            <a:latin typeface="Segoe UI" panose="020B0502040204020203" pitchFamily="34" charset="0"/>
            <a:cs typeface="Segoe UI" panose="020B0502040204020203" pitchFamily="34" charset="0"/>
          </a:endParaRPr>
        </a:p>
        <a:p>
          <a:pPr marL="228600" lvl="2" indent="-114300" algn="l" defTabSz="622300">
            <a:lnSpc>
              <a:spcPts val="2500"/>
            </a:lnSpc>
            <a:spcBef>
              <a:spcPct val="0"/>
            </a:spcBef>
            <a:spcAft>
              <a:spcPct val="15000"/>
            </a:spcAft>
            <a:buFont typeface="Wingdings" panose="05000000000000000000" pitchFamily="2" charset="2"/>
            <a:buChar char="§"/>
          </a:pPr>
          <a:r>
            <a:rPr lang="en-GB" sz="1400" b="0" kern="1200">
              <a:latin typeface="Segoe UI" panose="020B0502040204020203" pitchFamily="34" charset="0"/>
              <a:cs typeface="Segoe UI" panose="020B0502040204020203" pitchFamily="34" charset="0"/>
            </a:rPr>
            <a:t>Betty</a:t>
          </a:r>
          <a:endParaRPr lang="en-US" sz="1400" b="0" kern="1200">
            <a:latin typeface="Segoe UI" panose="020B0502040204020203" pitchFamily="34" charset="0"/>
            <a:cs typeface="Segoe UI" panose="020B0502040204020203" pitchFamily="34" charset="0"/>
          </a:endParaRPr>
        </a:p>
        <a:p>
          <a:pPr marL="228600" lvl="2" indent="-114300" algn="l" defTabSz="622300">
            <a:lnSpc>
              <a:spcPts val="2500"/>
            </a:lnSpc>
            <a:spcBef>
              <a:spcPct val="0"/>
            </a:spcBef>
            <a:spcAft>
              <a:spcPct val="15000"/>
            </a:spcAft>
            <a:buFont typeface="Wingdings" panose="05000000000000000000" pitchFamily="2" charset="2"/>
            <a:buChar char="§"/>
          </a:pPr>
          <a:r>
            <a:rPr lang="en-GB" sz="1400" b="0" kern="1200">
              <a:latin typeface="Segoe UI" panose="020B0502040204020203" pitchFamily="34" charset="0"/>
              <a:cs typeface="Segoe UI" panose="020B0502040204020203" pitchFamily="34" charset="0"/>
            </a:rPr>
            <a:t>Mr. Davis</a:t>
          </a:r>
          <a:endParaRPr lang="en-US" sz="1400" b="0" kern="1200">
            <a:latin typeface="Segoe UI" panose="020B0502040204020203" pitchFamily="34" charset="0"/>
            <a:cs typeface="Segoe UI" panose="020B0502040204020203" pitchFamily="34" charset="0"/>
          </a:endParaRPr>
        </a:p>
        <a:p>
          <a:pPr marL="171450" lvl="1" indent="-171450" algn="l" defTabSz="800100">
            <a:lnSpc>
              <a:spcPts val="2500"/>
            </a:lnSpc>
            <a:spcBef>
              <a:spcPct val="0"/>
            </a:spcBef>
            <a:spcAft>
              <a:spcPct val="15000"/>
            </a:spcAft>
            <a:buFont typeface="Wingdings" panose="05000000000000000000" pitchFamily="2" charset="2"/>
            <a:buChar char="§"/>
          </a:pPr>
          <a:r>
            <a:rPr lang="en-GB" sz="1800" b="0" kern="1200">
              <a:latin typeface="Segoe UI" panose="020B0502040204020203" pitchFamily="34" charset="0"/>
              <a:cs typeface="Segoe UI" panose="020B0502040204020203" pitchFamily="34" charset="0"/>
            </a:rPr>
            <a:t>Causal Map Builder</a:t>
          </a:r>
          <a:endParaRPr lang="en-US" sz="1800" b="0" kern="1200">
            <a:latin typeface="Segoe UI" panose="020B0502040204020203" pitchFamily="34" charset="0"/>
            <a:cs typeface="Segoe UI" panose="020B0502040204020203" pitchFamily="34" charset="0"/>
          </a:endParaRPr>
        </a:p>
        <a:p>
          <a:pPr marL="228600" lvl="2" indent="-114300" algn="l" defTabSz="622300">
            <a:lnSpc>
              <a:spcPts val="2500"/>
            </a:lnSpc>
            <a:spcBef>
              <a:spcPct val="0"/>
            </a:spcBef>
            <a:spcAft>
              <a:spcPct val="15000"/>
            </a:spcAft>
            <a:buFont typeface="Wingdings" panose="05000000000000000000" pitchFamily="2" charset="2"/>
            <a:buChar char="§"/>
          </a:pPr>
          <a:r>
            <a:rPr lang="en-GB" sz="1400" b="0" kern="1200">
              <a:latin typeface="Segoe UI" panose="020B0502040204020203" pitchFamily="34" charset="0"/>
              <a:cs typeface="Segoe UI" panose="020B0502040204020203" pitchFamily="34" charset="0"/>
            </a:rPr>
            <a:t>Concepts</a:t>
          </a:r>
          <a:endParaRPr lang="en-US" sz="1600" b="0" kern="1200">
            <a:latin typeface="Segoe UI" panose="020B0502040204020203" pitchFamily="34" charset="0"/>
            <a:cs typeface="Segoe UI" panose="020B0502040204020203" pitchFamily="34" charset="0"/>
          </a:endParaRPr>
        </a:p>
        <a:p>
          <a:pPr marL="228600" lvl="2" indent="-114300" algn="l" defTabSz="622300">
            <a:lnSpc>
              <a:spcPts val="2500"/>
            </a:lnSpc>
            <a:spcBef>
              <a:spcPct val="0"/>
            </a:spcBef>
            <a:spcAft>
              <a:spcPct val="15000"/>
            </a:spcAft>
            <a:buFont typeface="Wingdings" panose="05000000000000000000" pitchFamily="2" charset="2"/>
            <a:buChar char="§"/>
          </a:pPr>
          <a:r>
            <a:rPr lang="en-GB" sz="1400" b="0" kern="1200">
              <a:latin typeface="Segoe UI" panose="020B0502040204020203" pitchFamily="34" charset="0"/>
              <a:cs typeface="Segoe UI" panose="020B0502040204020203" pitchFamily="34" charset="0"/>
            </a:rPr>
            <a:t>Links</a:t>
          </a:r>
          <a:endParaRPr lang="en-US" sz="1400" b="0" kern="1200">
            <a:latin typeface="Segoe UI" panose="020B0502040204020203" pitchFamily="34" charset="0"/>
            <a:cs typeface="Segoe UI" panose="020B0502040204020203" pitchFamily="34" charset="0"/>
          </a:endParaRPr>
        </a:p>
        <a:p>
          <a:pPr marL="171450" lvl="1" indent="-171450" algn="l" defTabSz="711200">
            <a:lnSpc>
              <a:spcPts val="2500"/>
            </a:lnSpc>
            <a:spcBef>
              <a:spcPct val="0"/>
            </a:spcBef>
            <a:spcAft>
              <a:spcPct val="15000"/>
            </a:spcAft>
            <a:buFont typeface="Wingdings" panose="05000000000000000000" pitchFamily="2" charset="2"/>
            <a:buChar char="§"/>
          </a:pPr>
          <a:r>
            <a:rPr lang="en-GB" sz="1600" b="0" kern="1200">
              <a:latin typeface="Segoe UI" panose="020B0502040204020203" pitchFamily="34" charset="0"/>
              <a:cs typeface="Segoe UI" panose="020B0502040204020203" pitchFamily="34" charset="0"/>
            </a:rPr>
            <a:t>Science Book</a:t>
          </a:r>
          <a:endParaRPr lang="en-US" sz="1600" b="0" kern="1200">
            <a:latin typeface="Segoe UI" panose="020B0502040204020203" pitchFamily="34" charset="0"/>
            <a:cs typeface="Segoe UI" panose="020B0502040204020203" pitchFamily="34" charset="0"/>
          </a:endParaRPr>
        </a:p>
        <a:p>
          <a:pPr marL="171450" lvl="1" indent="-171450" algn="l" defTabSz="711200">
            <a:lnSpc>
              <a:spcPts val="2500"/>
            </a:lnSpc>
            <a:spcBef>
              <a:spcPct val="0"/>
            </a:spcBef>
            <a:spcAft>
              <a:spcPct val="15000"/>
            </a:spcAft>
            <a:buFont typeface="Wingdings" panose="05000000000000000000" pitchFamily="2" charset="2"/>
            <a:buChar char="§"/>
          </a:pPr>
          <a:r>
            <a:rPr lang="en-GB" sz="1600" b="0" kern="1200">
              <a:latin typeface="Segoe UI" panose="020B0502040204020203" pitchFamily="34" charset="0"/>
              <a:cs typeface="Segoe UI" panose="020B0502040204020203" pitchFamily="34" charset="0"/>
            </a:rPr>
            <a:t>Notes</a:t>
          </a:r>
          <a:endParaRPr lang="en-US" sz="1600" b="0" kern="1200">
            <a:latin typeface="Segoe UI" panose="020B0502040204020203" pitchFamily="34" charset="0"/>
            <a:cs typeface="Segoe UI" panose="020B0502040204020203" pitchFamily="34" charset="0"/>
          </a:endParaRPr>
        </a:p>
        <a:p>
          <a:pPr marL="171450" lvl="1" indent="-171450" algn="l" defTabSz="711200">
            <a:lnSpc>
              <a:spcPts val="2500"/>
            </a:lnSpc>
            <a:spcBef>
              <a:spcPct val="0"/>
            </a:spcBef>
            <a:spcAft>
              <a:spcPct val="15000"/>
            </a:spcAft>
            <a:buFont typeface="Wingdings" panose="05000000000000000000" pitchFamily="2" charset="2"/>
            <a:buChar char="§"/>
          </a:pPr>
          <a:r>
            <a:rPr lang="en-GB" sz="1600" b="0" kern="1200">
              <a:latin typeface="Segoe UI" panose="020B0502040204020203" pitchFamily="34" charset="0"/>
              <a:cs typeface="Segoe UI" panose="020B0502040204020203" pitchFamily="34" charset="0"/>
            </a:rPr>
            <a:t>Quiz Results</a:t>
          </a:r>
          <a:endParaRPr lang="en-US" sz="1600" b="0" kern="1200">
            <a:latin typeface="Segoe UI" panose="020B0502040204020203" pitchFamily="34" charset="0"/>
            <a:cs typeface="Segoe UI" panose="020B0502040204020203" pitchFamily="34" charset="0"/>
          </a:endParaRPr>
        </a:p>
        <a:p>
          <a:pPr marL="171450" lvl="1" indent="-171450" algn="l" defTabSz="711200">
            <a:lnSpc>
              <a:spcPts val="2500"/>
            </a:lnSpc>
            <a:spcBef>
              <a:spcPct val="0"/>
            </a:spcBef>
            <a:spcAft>
              <a:spcPct val="15000"/>
            </a:spcAft>
            <a:buFont typeface="Wingdings" panose="05000000000000000000" pitchFamily="2" charset="2"/>
            <a:buChar char="§"/>
          </a:pPr>
          <a:r>
            <a:rPr lang="en-GB" sz="1600" b="0" kern="1200">
              <a:latin typeface="Segoe UI" panose="020B0502040204020203" pitchFamily="34" charset="0"/>
              <a:cs typeface="Segoe UI" panose="020B0502040204020203" pitchFamily="34" charset="0"/>
            </a:rPr>
            <a:t>Teacher Guide</a:t>
          </a:r>
          <a:endParaRPr lang="en-US" sz="1600" b="0" kern="1200">
            <a:latin typeface="Segoe UI" panose="020B0502040204020203" pitchFamily="34" charset="0"/>
            <a:cs typeface="Segoe UI" panose="020B0502040204020203" pitchFamily="34" charset="0"/>
          </a:endParaRPr>
        </a:p>
      </dsp:txBody>
      <dsp:txXfrm>
        <a:off x="3263116" y="851108"/>
        <a:ext cx="1924914" cy="4226560"/>
      </dsp:txXfrm>
    </dsp:sp>
    <dsp:sp modelId="{93D52F5D-A1BA-4FE4-9ED1-0F097E8E91DD}">
      <dsp:nvSpPr>
        <dsp:cNvPr id="0" name=""/>
        <dsp:cNvSpPr/>
      </dsp:nvSpPr>
      <dsp:spPr>
        <a:xfrm>
          <a:off x="2876669" y="340998"/>
          <a:ext cx="772893" cy="7728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2D2FDE"/>
          </a:solidFill>
        </a:ln>
        <a:effectLst/>
      </dsp:spPr>
      <dsp:style>
        <a:lnRef idx="0">
          <a:scrgbClr r="0" g="0" b="0"/>
        </a:lnRef>
        <a:fillRef idx="1">
          <a:scrgbClr r="0" g="0" b="0"/>
        </a:fillRef>
        <a:effectRef idx="2">
          <a:scrgbClr r="0" g="0" b="0"/>
        </a:effectRef>
        <a:fontRef idx="minor"/>
      </dsp:style>
    </dsp:sp>
    <dsp:sp modelId="{08BEA7FC-8FBD-4202-90B8-5D98814856D2}">
      <dsp:nvSpPr>
        <dsp:cNvPr id="0" name=""/>
        <dsp:cNvSpPr/>
      </dsp:nvSpPr>
      <dsp:spPr>
        <a:xfrm rot="16200000">
          <a:off x="3770470" y="2771164"/>
          <a:ext cx="4226560" cy="386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0825" bIns="0" numCol="1" spcCol="1270" anchor="t" anchorCtr="0">
          <a:noAutofit/>
        </a:bodyPr>
        <a:lstStyle/>
        <a:p>
          <a:pPr marL="0" lvl="0" indent="0" algn="r" defTabSz="800100">
            <a:lnSpc>
              <a:spcPts val="2500"/>
            </a:lnSpc>
            <a:spcBef>
              <a:spcPct val="0"/>
            </a:spcBef>
            <a:spcAft>
              <a:spcPct val="35000"/>
            </a:spcAft>
            <a:buNone/>
          </a:pPr>
          <a:r>
            <a:rPr lang="en-GB" sz="1800" b="1" kern="1200">
              <a:latin typeface="Segoe UI" panose="020B0502040204020203" pitchFamily="34" charset="0"/>
              <a:cs typeface="Segoe UI" panose="020B0502040204020203" pitchFamily="34" charset="0"/>
            </a:rPr>
            <a:t>Using Betty’s Brain</a:t>
          </a:r>
          <a:endParaRPr lang="en-US" sz="1800" b="1" kern="1200">
            <a:latin typeface="Segoe UI" panose="020B0502040204020203" pitchFamily="34" charset="0"/>
            <a:cs typeface="Segoe UI" panose="020B0502040204020203" pitchFamily="34" charset="0"/>
          </a:endParaRPr>
        </a:p>
      </dsp:txBody>
      <dsp:txXfrm>
        <a:off x="3770470" y="2771164"/>
        <a:ext cx="4226560" cy="386446"/>
      </dsp:txXfrm>
    </dsp:sp>
    <dsp:sp modelId="{54C02AF9-9F63-41ED-9644-12DBCE81EFE0}">
      <dsp:nvSpPr>
        <dsp:cNvPr id="0" name=""/>
        <dsp:cNvSpPr/>
      </dsp:nvSpPr>
      <dsp:spPr>
        <a:xfrm>
          <a:off x="6076974" y="851108"/>
          <a:ext cx="1924914" cy="422656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340825" rIns="128016" bIns="128016" numCol="1" spcCol="1270" anchor="t" anchorCtr="0">
          <a:noAutofit/>
        </a:bodyPr>
        <a:lstStyle/>
        <a:p>
          <a:pPr marL="171450" lvl="1" indent="-171450" algn="l" defTabSz="800100">
            <a:lnSpc>
              <a:spcPts val="2500"/>
            </a:lnSpc>
            <a:spcBef>
              <a:spcPct val="0"/>
            </a:spcBef>
            <a:spcAft>
              <a:spcPct val="15000"/>
            </a:spcAft>
            <a:buFont typeface="Wingdings" panose="05000000000000000000" pitchFamily="2" charset="2"/>
            <a:buChar char="§"/>
          </a:pPr>
          <a:r>
            <a:rPr lang="en-GB" sz="1800" b="0" kern="1200">
              <a:latin typeface="Segoe UI" panose="020B0502040204020203" pitchFamily="34" charset="0"/>
              <a:cs typeface="Segoe UI" panose="020B0502040204020203" pitchFamily="34" charset="0"/>
            </a:rPr>
            <a:t>Expert-made units</a:t>
          </a:r>
          <a:endParaRPr lang="en-US" sz="1800" b="0" kern="1200">
            <a:latin typeface="Segoe UI" panose="020B0502040204020203" pitchFamily="34" charset="0"/>
            <a:cs typeface="Segoe UI" panose="020B0502040204020203" pitchFamily="34" charset="0"/>
          </a:endParaRPr>
        </a:p>
        <a:p>
          <a:pPr marL="228600" lvl="2" indent="-114300" algn="l" defTabSz="622300">
            <a:lnSpc>
              <a:spcPts val="2500"/>
            </a:lnSpc>
            <a:spcBef>
              <a:spcPct val="0"/>
            </a:spcBef>
            <a:spcAft>
              <a:spcPct val="15000"/>
            </a:spcAft>
            <a:buFont typeface="Wingdings" panose="05000000000000000000" pitchFamily="2" charset="2"/>
            <a:buChar char="§"/>
          </a:pPr>
          <a:r>
            <a:rPr lang="en-GB" sz="1400" b="0" kern="1200">
              <a:latin typeface="Segoe UI" panose="020B0502040204020203" pitchFamily="34" charset="0"/>
              <a:cs typeface="Segoe UI" panose="020B0502040204020203" pitchFamily="34" charset="0"/>
            </a:rPr>
            <a:t>Predator-prey</a:t>
          </a:r>
          <a:endParaRPr lang="en-US" sz="1400" b="0" kern="1200">
            <a:latin typeface="Segoe UI" panose="020B0502040204020203" pitchFamily="34" charset="0"/>
            <a:cs typeface="Segoe UI" panose="020B0502040204020203" pitchFamily="34" charset="0"/>
          </a:endParaRPr>
        </a:p>
        <a:p>
          <a:pPr marL="228600" lvl="2" indent="-114300" algn="l" defTabSz="622300">
            <a:lnSpc>
              <a:spcPts val="2500"/>
            </a:lnSpc>
            <a:spcBef>
              <a:spcPct val="0"/>
            </a:spcBef>
            <a:spcAft>
              <a:spcPct val="15000"/>
            </a:spcAft>
            <a:buFont typeface="Wingdings" panose="05000000000000000000" pitchFamily="2" charset="2"/>
            <a:buChar char="§"/>
          </a:pPr>
          <a:r>
            <a:rPr lang="en-GB" sz="1400" b="0" kern="1200">
              <a:latin typeface="Segoe UI" panose="020B0502040204020203" pitchFamily="34" charset="0"/>
              <a:cs typeface="Segoe UI" panose="020B0502040204020203" pitchFamily="34" charset="0"/>
            </a:rPr>
            <a:t>Climate change</a:t>
          </a:r>
          <a:endParaRPr lang="en-US" sz="1400" b="0" kern="1200">
            <a:latin typeface="Segoe UI" panose="020B0502040204020203" pitchFamily="34" charset="0"/>
            <a:cs typeface="Segoe UI" panose="020B0502040204020203" pitchFamily="34" charset="0"/>
          </a:endParaRPr>
        </a:p>
        <a:p>
          <a:pPr marL="228600" lvl="2" indent="-114300" algn="l" defTabSz="622300">
            <a:lnSpc>
              <a:spcPts val="2500"/>
            </a:lnSpc>
            <a:spcBef>
              <a:spcPct val="0"/>
            </a:spcBef>
            <a:spcAft>
              <a:spcPct val="15000"/>
            </a:spcAft>
            <a:buFont typeface="Wingdings" panose="05000000000000000000" pitchFamily="2" charset="2"/>
            <a:buChar char="§"/>
          </a:pPr>
          <a:r>
            <a:rPr lang="en-GB" sz="1400" b="0" kern="1200">
              <a:latin typeface="Segoe UI" panose="020B0502040204020203" pitchFamily="34" charset="0"/>
              <a:cs typeface="Segoe UI" panose="020B0502040204020203" pitchFamily="34" charset="0"/>
            </a:rPr>
            <a:t>Thermoregulation</a:t>
          </a:r>
          <a:endParaRPr lang="en-US" sz="1400" b="0" kern="1200">
            <a:latin typeface="Segoe UI" panose="020B0502040204020203" pitchFamily="34" charset="0"/>
            <a:cs typeface="Segoe UI" panose="020B0502040204020203" pitchFamily="34" charset="0"/>
          </a:endParaRPr>
        </a:p>
        <a:p>
          <a:pPr marL="171450" lvl="1" indent="-171450" algn="l" defTabSz="800100">
            <a:lnSpc>
              <a:spcPts val="2500"/>
            </a:lnSpc>
            <a:spcBef>
              <a:spcPct val="0"/>
            </a:spcBef>
            <a:spcAft>
              <a:spcPct val="15000"/>
            </a:spcAft>
            <a:buFont typeface="Wingdings" panose="05000000000000000000" pitchFamily="2" charset="2"/>
            <a:buChar char="§"/>
          </a:pPr>
          <a:r>
            <a:rPr lang="en-GB" sz="1800" b="0" kern="1200">
              <a:latin typeface="Segoe UI" panose="020B0502040204020203" pitchFamily="34" charset="0"/>
              <a:cs typeface="Segoe UI" panose="020B0502040204020203" pitchFamily="34" charset="0"/>
            </a:rPr>
            <a:t>Custom units</a:t>
          </a:r>
          <a:endParaRPr lang="en-US" sz="1800" b="0" kern="1200">
            <a:latin typeface="Segoe UI" panose="020B0502040204020203" pitchFamily="34" charset="0"/>
            <a:cs typeface="Segoe UI" panose="020B0502040204020203" pitchFamily="34" charset="0"/>
          </a:endParaRPr>
        </a:p>
      </dsp:txBody>
      <dsp:txXfrm>
        <a:off x="6076974" y="851108"/>
        <a:ext cx="1924914" cy="4226560"/>
      </dsp:txXfrm>
    </dsp:sp>
    <dsp:sp modelId="{5055D760-348A-4360-AAAE-708481F0C651}">
      <dsp:nvSpPr>
        <dsp:cNvPr id="0" name=""/>
        <dsp:cNvSpPr/>
      </dsp:nvSpPr>
      <dsp:spPr>
        <a:xfrm>
          <a:off x="5690527" y="340998"/>
          <a:ext cx="772893" cy="7728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ADFF5BEB-811F-4B45-88D5-2DBF5078ACA5}">
      <dsp:nvSpPr>
        <dsp:cNvPr id="0" name=""/>
        <dsp:cNvSpPr/>
      </dsp:nvSpPr>
      <dsp:spPr>
        <a:xfrm rot="16200000">
          <a:off x="6584328" y="2771164"/>
          <a:ext cx="4226560" cy="386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0825" bIns="0" numCol="1" spcCol="1270" anchor="t" anchorCtr="0">
          <a:noAutofit/>
        </a:bodyPr>
        <a:lstStyle/>
        <a:p>
          <a:pPr marL="0" lvl="0" indent="0" algn="r" defTabSz="800100">
            <a:lnSpc>
              <a:spcPts val="2500"/>
            </a:lnSpc>
            <a:spcBef>
              <a:spcPct val="0"/>
            </a:spcBef>
            <a:spcAft>
              <a:spcPct val="35000"/>
            </a:spcAft>
            <a:buNone/>
          </a:pPr>
          <a:r>
            <a:rPr lang="en-GB" sz="1800" b="1" kern="1200">
              <a:latin typeface="Segoe UI" panose="020B0502040204020203" pitchFamily="34" charset="0"/>
              <a:cs typeface="Segoe UI" panose="020B0502040204020203" pitchFamily="34" charset="0"/>
            </a:rPr>
            <a:t>Viewing student progress</a:t>
          </a:r>
          <a:endParaRPr lang="en-US" sz="1800" b="1" kern="1200">
            <a:latin typeface="Segoe UI" panose="020B0502040204020203" pitchFamily="34" charset="0"/>
            <a:cs typeface="Segoe UI" panose="020B0502040204020203" pitchFamily="34" charset="0"/>
          </a:endParaRPr>
        </a:p>
      </dsp:txBody>
      <dsp:txXfrm>
        <a:off x="6584328" y="2771164"/>
        <a:ext cx="4226560" cy="386446"/>
      </dsp:txXfrm>
    </dsp:sp>
    <dsp:sp modelId="{CD504327-91B3-46C5-AB55-E5D5700AC46B}">
      <dsp:nvSpPr>
        <dsp:cNvPr id="0" name=""/>
        <dsp:cNvSpPr/>
      </dsp:nvSpPr>
      <dsp:spPr>
        <a:xfrm>
          <a:off x="8835702" y="844726"/>
          <a:ext cx="1924914" cy="422656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340825" rIns="128016" bIns="128016" numCol="1" spcCol="1270" anchor="t" anchorCtr="0">
          <a:noAutofit/>
        </a:bodyPr>
        <a:lstStyle/>
        <a:p>
          <a:pPr marL="171450" lvl="1" indent="-171450" algn="l" defTabSz="800100">
            <a:lnSpc>
              <a:spcPts val="2500"/>
            </a:lnSpc>
            <a:spcBef>
              <a:spcPct val="0"/>
            </a:spcBef>
            <a:spcAft>
              <a:spcPct val="15000"/>
            </a:spcAft>
            <a:buFont typeface="Wingdings" panose="05000000000000000000" pitchFamily="2" charset="2"/>
            <a:buChar char="§"/>
          </a:pPr>
          <a:r>
            <a:rPr lang="en-GB" sz="1800" b="0" kern="1200">
              <a:latin typeface="Segoe UI" panose="020B0502040204020203" pitchFamily="34" charset="0"/>
              <a:cs typeface="Segoe UI" panose="020B0502040204020203" pitchFamily="34" charset="0"/>
            </a:rPr>
            <a:t>Expert view</a:t>
          </a:r>
          <a:endParaRPr lang="en-US" sz="1800" b="0" kern="1200">
            <a:latin typeface="Segoe UI" panose="020B0502040204020203" pitchFamily="34" charset="0"/>
            <a:cs typeface="Segoe UI" panose="020B0502040204020203" pitchFamily="34" charset="0"/>
          </a:endParaRPr>
        </a:p>
        <a:p>
          <a:pPr marL="171450" lvl="1" indent="-171450" algn="l" defTabSz="800100">
            <a:lnSpc>
              <a:spcPts val="2500"/>
            </a:lnSpc>
            <a:spcBef>
              <a:spcPct val="0"/>
            </a:spcBef>
            <a:spcAft>
              <a:spcPct val="15000"/>
            </a:spcAft>
            <a:buFont typeface="Wingdings" panose="05000000000000000000" pitchFamily="2" charset="2"/>
            <a:buChar char="§"/>
          </a:pPr>
          <a:r>
            <a:rPr lang="en-GB" sz="1800" b="0" kern="1200">
              <a:latin typeface="Segoe UI" panose="020B0502040204020203" pitchFamily="34" charset="0"/>
              <a:cs typeface="Segoe UI" panose="020B0502040204020203" pitchFamily="34" charset="0"/>
            </a:rPr>
            <a:t>Log view</a:t>
          </a:r>
          <a:endParaRPr lang="en-US" sz="1800" b="0" kern="1200">
            <a:latin typeface="Segoe UI" panose="020B0502040204020203" pitchFamily="34" charset="0"/>
            <a:cs typeface="Segoe UI" panose="020B0502040204020203" pitchFamily="34" charset="0"/>
          </a:endParaRPr>
        </a:p>
        <a:p>
          <a:pPr marL="171450" lvl="1" indent="-171450" algn="l" defTabSz="800100">
            <a:lnSpc>
              <a:spcPts val="2500"/>
            </a:lnSpc>
            <a:spcBef>
              <a:spcPct val="0"/>
            </a:spcBef>
            <a:spcAft>
              <a:spcPct val="15000"/>
            </a:spcAft>
            <a:buFont typeface="Wingdings" panose="05000000000000000000" pitchFamily="2" charset="2"/>
            <a:buChar char="§"/>
          </a:pPr>
          <a:r>
            <a:rPr lang="en-GB" sz="1800" b="0" kern="1200">
              <a:latin typeface="Segoe UI" panose="020B0502040204020203" pitchFamily="34" charset="0"/>
              <a:cs typeface="Segoe UI" panose="020B0502040204020203" pitchFamily="34" charset="0"/>
            </a:rPr>
            <a:t>Links view</a:t>
          </a:r>
          <a:endParaRPr lang="en-US" sz="1800" b="0" kern="1200">
            <a:latin typeface="Segoe UI" panose="020B0502040204020203" pitchFamily="34" charset="0"/>
            <a:cs typeface="Segoe UI" panose="020B0502040204020203" pitchFamily="34" charset="0"/>
          </a:endParaRPr>
        </a:p>
      </dsp:txBody>
      <dsp:txXfrm>
        <a:off x="8835702" y="844726"/>
        <a:ext cx="1924914" cy="4226560"/>
      </dsp:txXfrm>
    </dsp:sp>
    <dsp:sp modelId="{7918BF85-AEC5-4DA2-A117-1C9C8F35A134}">
      <dsp:nvSpPr>
        <dsp:cNvPr id="0" name=""/>
        <dsp:cNvSpPr/>
      </dsp:nvSpPr>
      <dsp:spPr>
        <a:xfrm>
          <a:off x="8504385" y="340998"/>
          <a:ext cx="772893" cy="77289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47E26-3C9A-4596-A40A-19D6006CA711}" type="datetimeFigureOut">
              <a:rPr lang="en-GB" smtClean="0"/>
              <a:t>11/12/2023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1146A-0AC1-4668-9D23-68F8532050BA}" type="slidenum">
              <a:rPr lang="en-GB" smtClean="0"/>
              <a:t>‹#›</a:t>
            </a:fld>
            <a:endParaRPr lang="en-GB"/>
          </a:p>
        </p:txBody>
      </p:sp>
    </p:spTree>
    <p:extLst>
      <p:ext uri="{BB962C8B-B14F-4D97-AF65-F5344CB8AC3E}">
        <p14:creationId xmlns:p14="http://schemas.microsoft.com/office/powerpoint/2010/main" val="325435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a:p>
            <a:endParaRPr lang="en-GB">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1146A-0AC1-4668-9D23-68F8532050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425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12</a:t>
            </a:fld>
            <a:endParaRPr lang="en-GB"/>
          </a:p>
        </p:txBody>
      </p:sp>
    </p:spTree>
    <p:extLst>
      <p:ext uri="{BB962C8B-B14F-4D97-AF65-F5344CB8AC3E}">
        <p14:creationId xmlns:p14="http://schemas.microsoft.com/office/powerpoint/2010/main" val="365679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71146A-0AC1-4668-9D23-68F8532050BA}" type="slidenum">
              <a:rPr lang="en-GB" smtClean="0"/>
              <a:t>14</a:t>
            </a:fld>
            <a:endParaRPr lang="en-GB"/>
          </a:p>
        </p:txBody>
      </p:sp>
    </p:spTree>
    <p:extLst>
      <p:ext uri="{BB962C8B-B14F-4D97-AF65-F5344CB8AC3E}">
        <p14:creationId xmlns:p14="http://schemas.microsoft.com/office/powerpoint/2010/main" val="4113465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15</a:t>
            </a:fld>
            <a:endParaRPr lang="en-GB"/>
          </a:p>
        </p:txBody>
      </p:sp>
    </p:spTree>
    <p:extLst>
      <p:ext uri="{BB962C8B-B14F-4D97-AF65-F5344CB8AC3E}">
        <p14:creationId xmlns:p14="http://schemas.microsoft.com/office/powerpoint/2010/main" val="1637985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16</a:t>
            </a:fld>
            <a:endParaRPr lang="en-GB"/>
          </a:p>
        </p:txBody>
      </p:sp>
    </p:spTree>
    <p:extLst>
      <p:ext uri="{BB962C8B-B14F-4D97-AF65-F5344CB8AC3E}">
        <p14:creationId xmlns:p14="http://schemas.microsoft.com/office/powerpoint/2010/main" val="3878630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17</a:t>
            </a:fld>
            <a:endParaRPr lang="en-GB"/>
          </a:p>
        </p:txBody>
      </p:sp>
    </p:spTree>
    <p:extLst>
      <p:ext uri="{BB962C8B-B14F-4D97-AF65-F5344CB8AC3E}">
        <p14:creationId xmlns:p14="http://schemas.microsoft.com/office/powerpoint/2010/main" val="414423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18</a:t>
            </a:fld>
            <a:endParaRPr lang="en-GB"/>
          </a:p>
        </p:txBody>
      </p:sp>
    </p:spTree>
    <p:extLst>
      <p:ext uri="{BB962C8B-B14F-4D97-AF65-F5344CB8AC3E}">
        <p14:creationId xmlns:p14="http://schemas.microsoft.com/office/powerpoint/2010/main" val="346131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19</a:t>
            </a:fld>
            <a:endParaRPr lang="en-GB"/>
          </a:p>
        </p:txBody>
      </p:sp>
    </p:spTree>
    <p:extLst>
      <p:ext uri="{BB962C8B-B14F-4D97-AF65-F5344CB8AC3E}">
        <p14:creationId xmlns:p14="http://schemas.microsoft.com/office/powerpoint/2010/main" val="2468441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20</a:t>
            </a:fld>
            <a:endParaRPr lang="en-GB"/>
          </a:p>
        </p:txBody>
      </p:sp>
    </p:spTree>
    <p:extLst>
      <p:ext uri="{BB962C8B-B14F-4D97-AF65-F5344CB8AC3E}">
        <p14:creationId xmlns:p14="http://schemas.microsoft.com/office/powerpoint/2010/main" val="670195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21</a:t>
            </a:fld>
            <a:endParaRPr lang="en-GB"/>
          </a:p>
        </p:txBody>
      </p:sp>
    </p:spTree>
    <p:extLst>
      <p:ext uri="{BB962C8B-B14F-4D97-AF65-F5344CB8AC3E}">
        <p14:creationId xmlns:p14="http://schemas.microsoft.com/office/powerpoint/2010/main" val="2989388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22</a:t>
            </a:fld>
            <a:endParaRPr lang="en-GB"/>
          </a:p>
        </p:txBody>
      </p:sp>
    </p:spTree>
    <p:extLst>
      <p:ext uri="{BB962C8B-B14F-4D97-AF65-F5344CB8AC3E}">
        <p14:creationId xmlns:p14="http://schemas.microsoft.com/office/powerpoint/2010/main" val="225851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Link these as well</a:t>
            </a:r>
          </a:p>
        </p:txBody>
      </p:sp>
      <p:sp>
        <p:nvSpPr>
          <p:cNvPr id="4" name="Slide Number Placeholder 3"/>
          <p:cNvSpPr>
            <a:spLocks noGrp="1"/>
          </p:cNvSpPr>
          <p:nvPr>
            <p:ph type="sldNum" sz="quarter" idx="10"/>
          </p:nvPr>
        </p:nvSpPr>
        <p:spPr/>
        <p:txBody>
          <a:bodyPr/>
          <a:lstStyle/>
          <a:p>
            <a:fld id="{E571146A-0AC1-4668-9D23-68F8532050BA}" type="slidenum">
              <a:rPr lang="en-GB" smtClean="0"/>
              <a:t>2</a:t>
            </a:fld>
            <a:endParaRPr lang="en-GB"/>
          </a:p>
        </p:txBody>
      </p:sp>
    </p:spTree>
    <p:extLst>
      <p:ext uri="{BB962C8B-B14F-4D97-AF65-F5344CB8AC3E}">
        <p14:creationId xmlns:p14="http://schemas.microsoft.com/office/powerpoint/2010/main" val="2506932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23</a:t>
            </a:fld>
            <a:endParaRPr lang="en-GB"/>
          </a:p>
        </p:txBody>
      </p:sp>
    </p:spTree>
    <p:extLst>
      <p:ext uri="{BB962C8B-B14F-4D97-AF65-F5344CB8AC3E}">
        <p14:creationId xmlns:p14="http://schemas.microsoft.com/office/powerpoint/2010/main" val="963607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24</a:t>
            </a:fld>
            <a:endParaRPr lang="en-GB"/>
          </a:p>
        </p:txBody>
      </p:sp>
    </p:spTree>
    <p:extLst>
      <p:ext uri="{BB962C8B-B14F-4D97-AF65-F5344CB8AC3E}">
        <p14:creationId xmlns:p14="http://schemas.microsoft.com/office/powerpoint/2010/main" val="973788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71146A-0AC1-4668-9D23-68F8532050BA}" type="slidenum">
              <a:rPr lang="en-GB" smtClean="0"/>
              <a:t>25</a:t>
            </a:fld>
            <a:endParaRPr lang="en-GB"/>
          </a:p>
        </p:txBody>
      </p:sp>
    </p:spTree>
    <p:extLst>
      <p:ext uri="{BB962C8B-B14F-4D97-AF65-F5344CB8AC3E}">
        <p14:creationId xmlns:p14="http://schemas.microsoft.com/office/powerpoint/2010/main" val="1403129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71146A-0AC1-4668-9D23-68F8532050BA}" type="slidenum">
              <a:rPr lang="en-GB" smtClean="0"/>
              <a:t>26</a:t>
            </a:fld>
            <a:endParaRPr lang="en-GB"/>
          </a:p>
        </p:txBody>
      </p:sp>
    </p:spTree>
    <p:extLst>
      <p:ext uri="{BB962C8B-B14F-4D97-AF65-F5344CB8AC3E}">
        <p14:creationId xmlns:p14="http://schemas.microsoft.com/office/powerpoint/2010/main" val="1914528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27</a:t>
            </a:fld>
            <a:endParaRPr lang="en-GB"/>
          </a:p>
        </p:txBody>
      </p:sp>
    </p:spTree>
    <p:extLst>
      <p:ext uri="{BB962C8B-B14F-4D97-AF65-F5344CB8AC3E}">
        <p14:creationId xmlns:p14="http://schemas.microsoft.com/office/powerpoint/2010/main" val="1182978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28</a:t>
            </a:fld>
            <a:endParaRPr lang="en-GB"/>
          </a:p>
        </p:txBody>
      </p:sp>
    </p:spTree>
    <p:extLst>
      <p:ext uri="{BB962C8B-B14F-4D97-AF65-F5344CB8AC3E}">
        <p14:creationId xmlns:p14="http://schemas.microsoft.com/office/powerpoint/2010/main" val="791629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29</a:t>
            </a:fld>
            <a:endParaRPr lang="en-GB"/>
          </a:p>
        </p:txBody>
      </p:sp>
    </p:spTree>
    <p:extLst>
      <p:ext uri="{BB962C8B-B14F-4D97-AF65-F5344CB8AC3E}">
        <p14:creationId xmlns:p14="http://schemas.microsoft.com/office/powerpoint/2010/main" val="2127979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30</a:t>
            </a:fld>
            <a:endParaRPr lang="en-GB"/>
          </a:p>
        </p:txBody>
      </p:sp>
    </p:spTree>
    <p:extLst>
      <p:ext uri="{BB962C8B-B14F-4D97-AF65-F5344CB8AC3E}">
        <p14:creationId xmlns:p14="http://schemas.microsoft.com/office/powerpoint/2010/main" val="1732775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31</a:t>
            </a:fld>
            <a:endParaRPr lang="en-GB"/>
          </a:p>
        </p:txBody>
      </p:sp>
    </p:spTree>
    <p:extLst>
      <p:ext uri="{BB962C8B-B14F-4D97-AF65-F5344CB8AC3E}">
        <p14:creationId xmlns:p14="http://schemas.microsoft.com/office/powerpoint/2010/main" val="2631356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32</a:t>
            </a:fld>
            <a:endParaRPr lang="en-GB"/>
          </a:p>
        </p:txBody>
      </p:sp>
    </p:spTree>
    <p:extLst>
      <p:ext uri="{BB962C8B-B14F-4D97-AF65-F5344CB8AC3E}">
        <p14:creationId xmlns:p14="http://schemas.microsoft.com/office/powerpoint/2010/main" val="161649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3</a:t>
            </a:fld>
            <a:endParaRPr lang="en-GB"/>
          </a:p>
        </p:txBody>
      </p:sp>
    </p:spTree>
    <p:extLst>
      <p:ext uri="{BB962C8B-B14F-4D97-AF65-F5344CB8AC3E}">
        <p14:creationId xmlns:p14="http://schemas.microsoft.com/office/powerpoint/2010/main" val="3361518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71146A-0AC1-4668-9D23-68F8532050BA}" type="slidenum">
              <a:rPr lang="en-GB" smtClean="0"/>
              <a:t>33</a:t>
            </a:fld>
            <a:endParaRPr lang="en-GB"/>
          </a:p>
        </p:txBody>
      </p:sp>
    </p:spTree>
    <p:extLst>
      <p:ext uri="{BB962C8B-B14F-4D97-AF65-F5344CB8AC3E}">
        <p14:creationId xmlns:p14="http://schemas.microsoft.com/office/powerpoint/2010/main" val="579115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34</a:t>
            </a:fld>
            <a:endParaRPr lang="en-GB"/>
          </a:p>
        </p:txBody>
      </p:sp>
    </p:spTree>
    <p:extLst>
      <p:ext uri="{BB962C8B-B14F-4D97-AF65-F5344CB8AC3E}">
        <p14:creationId xmlns:p14="http://schemas.microsoft.com/office/powerpoint/2010/main" val="1613333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35</a:t>
            </a:fld>
            <a:endParaRPr lang="en-GB"/>
          </a:p>
        </p:txBody>
      </p:sp>
    </p:spTree>
    <p:extLst>
      <p:ext uri="{BB962C8B-B14F-4D97-AF65-F5344CB8AC3E}">
        <p14:creationId xmlns:p14="http://schemas.microsoft.com/office/powerpoint/2010/main" val="2354762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38</a:t>
            </a:fld>
            <a:endParaRPr lang="en-GB"/>
          </a:p>
        </p:txBody>
      </p:sp>
    </p:spTree>
    <p:extLst>
      <p:ext uri="{BB962C8B-B14F-4D97-AF65-F5344CB8AC3E}">
        <p14:creationId xmlns:p14="http://schemas.microsoft.com/office/powerpoint/2010/main" val="1460014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39</a:t>
            </a:fld>
            <a:endParaRPr lang="en-GB"/>
          </a:p>
        </p:txBody>
      </p:sp>
    </p:spTree>
    <p:extLst>
      <p:ext uri="{BB962C8B-B14F-4D97-AF65-F5344CB8AC3E}">
        <p14:creationId xmlns:p14="http://schemas.microsoft.com/office/powerpoint/2010/main" val="2647728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40</a:t>
            </a:fld>
            <a:endParaRPr lang="en-GB"/>
          </a:p>
        </p:txBody>
      </p:sp>
    </p:spTree>
    <p:extLst>
      <p:ext uri="{BB962C8B-B14F-4D97-AF65-F5344CB8AC3E}">
        <p14:creationId xmlns:p14="http://schemas.microsoft.com/office/powerpoint/2010/main" val="2401916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41</a:t>
            </a:fld>
            <a:endParaRPr lang="en-GB"/>
          </a:p>
        </p:txBody>
      </p:sp>
    </p:spTree>
    <p:extLst>
      <p:ext uri="{BB962C8B-B14F-4D97-AF65-F5344CB8AC3E}">
        <p14:creationId xmlns:p14="http://schemas.microsoft.com/office/powerpoint/2010/main" val="14692937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42</a:t>
            </a:fld>
            <a:endParaRPr lang="en-GB"/>
          </a:p>
        </p:txBody>
      </p:sp>
    </p:spTree>
    <p:extLst>
      <p:ext uri="{BB962C8B-B14F-4D97-AF65-F5344CB8AC3E}">
        <p14:creationId xmlns:p14="http://schemas.microsoft.com/office/powerpoint/2010/main" val="1171180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43</a:t>
            </a:fld>
            <a:endParaRPr lang="en-GB"/>
          </a:p>
        </p:txBody>
      </p:sp>
    </p:spTree>
    <p:extLst>
      <p:ext uri="{BB962C8B-B14F-4D97-AF65-F5344CB8AC3E}">
        <p14:creationId xmlns:p14="http://schemas.microsoft.com/office/powerpoint/2010/main" val="2049285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44</a:t>
            </a:fld>
            <a:endParaRPr lang="en-GB"/>
          </a:p>
        </p:txBody>
      </p:sp>
    </p:spTree>
    <p:extLst>
      <p:ext uri="{BB962C8B-B14F-4D97-AF65-F5344CB8AC3E}">
        <p14:creationId xmlns:p14="http://schemas.microsoft.com/office/powerpoint/2010/main" val="3069551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4</a:t>
            </a:fld>
            <a:endParaRPr lang="en-GB"/>
          </a:p>
        </p:txBody>
      </p:sp>
    </p:spTree>
    <p:extLst>
      <p:ext uri="{BB962C8B-B14F-4D97-AF65-F5344CB8AC3E}">
        <p14:creationId xmlns:p14="http://schemas.microsoft.com/office/powerpoint/2010/main" val="3882953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45</a:t>
            </a:fld>
            <a:endParaRPr lang="en-GB"/>
          </a:p>
        </p:txBody>
      </p:sp>
    </p:spTree>
    <p:extLst>
      <p:ext uri="{BB962C8B-B14F-4D97-AF65-F5344CB8AC3E}">
        <p14:creationId xmlns:p14="http://schemas.microsoft.com/office/powerpoint/2010/main" val="28801714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46</a:t>
            </a:fld>
            <a:endParaRPr lang="en-GB"/>
          </a:p>
        </p:txBody>
      </p:sp>
    </p:spTree>
    <p:extLst>
      <p:ext uri="{BB962C8B-B14F-4D97-AF65-F5344CB8AC3E}">
        <p14:creationId xmlns:p14="http://schemas.microsoft.com/office/powerpoint/2010/main" val="4287280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47</a:t>
            </a:fld>
            <a:endParaRPr lang="en-GB"/>
          </a:p>
        </p:txBody>
      </p:sp>
    </p:spTree>
    <p:extLst>
      <p:ext uri="{BB962C8B-B14F-4D97-AF65-F5344CB8AC3E}">
        <p14:creationId xmlns:p14="http://schemas.microsoft.com/office/powerpoint/2010/main" val="21655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48</a:t>
            </a:fld>
            <a:endParaRPr lang="en-GB"/>
          </a:p>
        </p:txBody>
      </p:sp>
    </p:spTree>
    <p:extLst>
      <p:ext uri="{BB962C8B-B14F-4D97-AF65-F5344CB8AC3E}">
        <p14:creationId xmlns:p14="http://schemas.microsoft.com/office/powerpoint/2010/main" val="15478499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49</a:t>
            </a:fld>
            <a:endParaRPr lang="en-GB"/>
          </a:p>
        </p:txBody>
      </p:sp>
    </p:spTree>
    <p:extLst>
      <p:ext uri="{BB962C8B-B14F-4D97-AF65-F5344CB8AC3E}">
        <p14:creationId xmlns:p14="http://schemas.microsoft.com/office/powerpoint/2010/main" val="26398297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50</a:t>
            </a:fld>
            <a:endParaRPr lang="en-GB"/>
          </a:p>
        </p:txBody>
      </p:sp>
    </p:spTree>
    <p:extLst>
      <p:ext uri="{BB962C8B-B14F-4D97-AF65-F5344CB8AC3E}">
        <p14:creationId xmlns:p14="http://schemas.microsoft.com/office/powerpoint/2010/main" val="29590327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51</a:t>
            </a:fld>
            <a:endParaRPr lang="en-GB"/>
          </a:p>
        </p:txBody>
      </p:sp>
    </p:spTree>
    <p:extLst>
      <p:ext uri="{BB962C8B-B14F-4D97-AF65-F5344CB8AC3E}">
        <p14:creationId xmlns:p14="http://schemas.microsoft.com/office/powerpoint/2010/main" val="39106639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52</a:t>
            </a:fld>
            <a:endParaRPr lang="en-GB"/>
          </a:p>
        </p:txBody>
      </p:sp>
    </p:spTree>
    <p:extLst>
      <p:ext uri="{BB962C8B-B14F-4D97-AF65-F5344CB8AC3E}">
        <p14:creationId xmlns:p14="http://schemas.microsoft.com/office/powerpoint/2010/main" val="6590531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53</a:t>
            </a:fld>
            <a:endParaRPr lang="en-GB"/>
          </a:p>
        </p:txBody>
      </p:sp>
    </p:spTree>
    <p:extLst>
      <p:ext uri="{BB962C8B-B14F-4D97-AF65-F5344CB8AC3E}">
        <p14:creationId xmlns:p14="http://schemas.microsoft.com/office/powerpoint/2010/main" val="37899736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58</a:t>
            </a:fld>
            <a:endParaRPr lang="en-GB"/>
          </a:p>
        </p:txBody>
      </p:sp>
    </p:spTree>
    <p:extLst>
      <p:ext uri="{BB962C8B-B14F-4D97-AF65-F5344CB8AC3E}">
        <p14:creationId xmlns:p14="http://schemas.microsoft.com/office/powerpoint/2010/main" val="2677993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5</a:t>
            </a:fld>
            <a:endParaRPr lang="en-GB"/>
          </a:p>
        </p:txBody>
      </p:sp>
    </p:spTree>
    <p:extLst>
      <p:ext uri="{BB962C8B-B14F-4D97-AF65-F5344CB8AC3E}">
        <p14:creationId xmlns:p14="http://schemas.microsoft.com/office/powerpoint/2010/main" val="15126496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60</a:t>
            </a:fld>
            <a:endParaRPr lang="en-GB"/>
          </a:p>
        </p:txBody>
      </p:sp>
    </p:spTree>
    <p:extLst>
      <p:ext uri="{BB962C8B-B14F-4D97-AF65-F5344CB8AC3E}">
        <p14:creationId xmlns:p14="http://schemas.microsoft.com/office/powerpoint/2010/main" val="3390639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71146A-0AC1-4668-9D23-68F8532050BA}" type="slidenum">
              <a:rPr lang="en-GB" smtClean="0"/>
              <a:t>61</a:t>
            </a:fld>
            <a:endParaRPr lang="en-GB"/>
          </a:p>
        </p:txBody>
      </p:sp>
    </p:spTree>
    <p:extLst>
      <p:ext uri="{BB962C8B-B14F-4D97-AF65-F5344CB8AC3E}">
        <p14:creationId xmlns:p14="http://schemas.microsoft.com/office/powerpoint/2010/main" val="34065911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71146A-0AC1-4668-9D23-68F8532050BA}" type="slidenum">
              <a:rPr lang="en-GB" smtClean="0"/>
              <a:t>62</a:t>
            </a:fld>
            <a:endParaRPr lang="en-GB"/>
          </a:p>
        </p:txBody>
      </p:sp>
    </p:spTree>
    <p:extLst>
      <p:ext uri="{BB962C8B-B14F-4D97-AF65-F5344CB8AC3E}">
        <p14:creationId xmlns:p14="http://schemas.microsoft.com/office/powerpoint/2010/main" val="19207390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71146A-0AC1-4668-9D23-68F8532050BA}" type="slidenum">
              <a:rPr lang="en-GB" smtClean="0"/>
              <a:t>63</a:t>
            </a:fld>
            <a:endParaRPr lang="en-GB"/>
          </a:p>
        </p:txBody>
      </p:sp>
    </p:spTree>
    <p:extLst>
      <p:ext uri="{BB962C8B-B14F-4D97-AF65-F5344CB8AC3E}">
        <p14:creationId xmlns:p14="http://schemas.microsoft.com/office/powerpoint/2010/main" val="32607720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71146A-0AC1-4668-9D23-68F8532050BA}" type="slidenum">
              <a:rPr lang="en-GB" smtClean="0"/>
              <a:t>64</a:t>
            </a:fld>
            <a:endParaRPr lang="en-GB"/>
          </a:p>
        </p:txBody>
      </p:sp>
    </p:spTree>
    <p:extLst>
      <p:ext uri="{BB962C8B-B14F-4D97-AF65-F5344CB8AC3E}">
        <p14:creationId xmlns:p14="http://schemas.microsoft.com/office/powerpoint/2010/main" val="33123246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65</a:t>
            </a:fld>
            <a:endParaRPr lang="en-GB"/>
          </a:p>
        </p:txBody>
      </p:sp>
    </p:spTree>
    <p:extLst>
      <p:ext uri="{BB962C8B-B14F-4D97-AF65-F5344CB8AC3E}">
        <p14:creationId xmlns:p14="http://schemas.microsoft.com/office/powerpoint/2010/main" val="7610473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66</a:t>
            </a:fld>
            <a:endParaRPr lang="en-GB"/>
          </a:p>
        </p:txBody>
      </p:sp>
    </p:spTree>
    <p:extLst>
      <p:ext uri="{BB962C8B-B14F-4D97-AF65-F5344CB8AC3E}">
        <p14:creationId xmlns:p14="http://schemas.microsoft.com/office/powerpoint/2010/main" val="3736232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67</a:t>
            </a:fld>
            <a:endParaRPr lang="en-GB"/>
          </a:p>
        </p:txBody>
      </p:sp>
    </p:spTree>
    <p:extLst>
      <p:ext uri="{BB962C8B-B14F-4D97-AF65-F5344CB8AC3E}">
        <p14:creationId xmlns:p14="http://schemas.microsoft.com/office/powerpoint/2010/main" val="5272311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68</a:t>
            </a:fld>
            <a:endParaRPr lang="en-GB"/>
          </a:p>
        </p:txBody>
      </p:sp>
    </p:spTree>
    <p:extLst>
      <p:ext uri="{BB962C8B-B14F-4D97-AF65-F5344CB8AC3E}">
        <p14:creationId xmlns:p14="http://schemas.microsoft.com/office/powerpoint/2010/main" val="32728497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69</a:t>
            </a:fld>
            <a:endParaRPr lang="en-GB"/>
          </a:p>
        </p:txBody>
      </p:sp>
    </p:spTree>
    <p:extLst>
      <p:ext uri="{BB962C8B-B14F-4D97-AF65-F5344CB8AC3E}">
        <p14:creationId xmlns:p14="http://schemas.microsoft.com/office/powerpoint/2010/main" val="1694314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6</a:t>
            </a:fld>
            <a:endParaRPr lang="en-GB"/>
          </a:p>
        </p:txBody>
      </p:sp>
    </p:spTree>
    <p:extLst>
      <p:ext uri="{BB962C8B-B14F-4D97-AF65-F5344CB8AC3E}">
        <p14:creationId xmlns:p14="http://schemas.microsoft.com/office/powerpoint/2010/main" val="8412335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70</a:t>
            </a:fld>
            <a:endParaRPr lang="en-GB"/>
          </a:p>
        </p:txBody>
      </p:sp>
    </p:spTree>
    <p:extLst>
      <p:ext uri="{BB962C8B-B14F-4D97-AF65-F5344CB8AC3E}">
        <p14:creationId xmlns:p14="http://schemas.microsoft.com/office/powerpoint/2010/main" val="28758198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71</a:t>
            </a:fld>
            <a:endParaRPr lang="en-GB"/>
          </a:p>
        </p:txBody>
      </p:sp>
    </p:spTree>
    <p:extLst>
      <p:ext uri="{BB962C8B-B14F-4D97-AF65-F5344CB8AC3E}">
        <p14:creationId xmlns:p14="http://schemas.microsoft.com/office/powerpoint/2010/main" val="14078730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72</a:t>
            </a:fld>
            <a:endParaRPr lang="en-GB"/>
          </a:p>
        </p:txBody>
      </p:sp>
    </p:spTree>
    <p:extLst>
      <p:ext uri="{BB962C8B-B14F-4D97-AF65-F5344CB8AC3E}">
        <p14:creationId xmlns:p14="http://schemas.microsoft.com/office/powerpoint/2010/main" val="14340215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73</a:t>
            </a:fld>
            <a:endParaRPr lang="en-GB"/>
          </a:p>
        </p:txBody>
      </p:sp>
    </p:spTree>
    <p:extLst>
      <p:ext uri="{BB962C8B-B14F-4D97-AF65-F5344CB8AC3E}">
        <p14:creationId xmlns:p14="http://schemas.microsoft.com/office/powerpoint/2010/main" val="23539433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74</a:t>
            </a:fld>
            <a:endParaRPr lang="en-GB"/>
          </a:p>
        </p:txBody>
      </p:sp>
    </p:spTree>
    <p:extLst>
      <p:ext uri="{BB962C8B-B14F-4D97-AF65-F5344CB8AC3E}">
        <p14:creationId xmlns:p14="http://schemas.microsoft.com/office/powerpoint/2010/main" val="7686366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75</a:t>
            </a:fld>
            <a:endParaRPr lang="en-GB"/>
          </a:p>
        </p:txBody>
      </p:sp>
    </p:spTree>
    <p:extLst>
      <p:ext uri="{BB962C8B-B14F-4D97-AF65-F5344CB8AC3E}">
        <p14:creationId xmlns:p14="http://schemas.microsoft.com/office/powerpoint/2010/main" val="11867905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One dense slide here</a:t>
            </a:r>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80</a:t>
            </a:fld>
            <a:endParaRPr lang="en-GB"/>
          </a:p>
        </p:txBody>
      </p:sp>
    </p:spTree>
    <p:extLst>
      <p:ext uri="{BB962C8B-B14F-4D97-AF65-F5344CB8AC3E}">
        <p14:creationId xmlns:p14="http://schemas.microsoft.com/office/powerpoint/2010/main" val="28382815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1146A-0AC1-4668-9D23-68F8532050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2488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1146A-0AC1-4668-9D23-68F8532050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595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7</a:t>
            </a:fld>
            <a:endParaRPr lang="en-GB"/>
          </a:p>
        </p:txBody>
      </p:sp>
    </p:spTree>
    <p:extLst>
      <p:ext uri="{BB962C8B-B14F-4D97-AF65-F5344CB8AC3E}">
        <p14:creationId xmlns:p14="http://schemas.microsoft.com/office/powerpoint/2010/main" val="1997077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8</a:t>
            </a:fld>
            <a:endParaRPr lang="en-GB"/>
          </a:p>
        </p:txBody>
      </p:sp>
    </p:spTree>
    <p:extLst>
      <p:ext uri="{BB962C8B-B14F-4D97-AF65-F5344CB8AC3E}">
        <p14:creationId xmlns:p14="http://schemas.microsoft.com/office/powerpoint/2010/main" val="328064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1146A-0AC1-4668-9D23-68F8532050BA}" type="slidenum">
              <a:rPr lang="en-GB" smtClean="0"/>
              <a:t>9</a:t>
            </a:fld>
            <a:endParaRPr lang="en-GB"/>
          </a:p>
        </p:txBody>
      </p:sp>
    </p:spTree>
    <p:extLst>
      <p:ext uri="{BB962C8B-B14F-4D97-AF65-F5344CB8AC3E}">
        <p14:creationId xmlns:p14="http://schemas.microsoft.com/office/powerpoint/2010/main" val="611293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50831A-FA3D-4BC9-9C80-CA7D3A8F5B92}"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E007B-082A-4C77-A0A2-DAAB06731F91}" type="slidenum">
              <a:rPr lang="en-GB" smtClean="0"/>
              <a:t>‹#›</a:t>
            </a:fld>
            <a:endParaRPr lang="en-GB"/>
          </a:p>
        </p:txBody>
      </p:sp>
    </p:spTree>
    <p:extLst>
      <p:ext uri="{BB962C8B-B14F-4D97-AF65-F5344CB8AC3E}">
        <p14:creationId xmlns:p14="http://schemas.microsoft.com/office/powerpoint/2010/main" val="247512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50831A-FA3D-4BC9-9C80-CA7D3A8F5B92}"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E007B-082A-4C77-A0A2-DAAB06731F91}" type="slidenum">
              <a:rPr lang="en-GB" smtClean="0"/>
              <a:t>‹#›</a:t>
            </a:fld>
            <a:endParaRPr lang="en-GB"/>
          </a:p>
        </p:txBody>
      </p:sp>
    </p:spTree>
    <p:extLst>
      <p:ext uri="{BB962C8B-B14F-4D97-AF65-F5344CB8AC3E}">
        <p14:creationId xmlns:p14="http://schemas.microsoft.com/office/powerpoint/2010/main" val="1627740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50831A-FA3D-4BC9-9C80-CA7D3A8F5B92}"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E007B-082A-4C77-A0A2-DAAB06731F91}" type="slidenum">
              <a:rPr lang="en-GB" smtClean="0"/>
              <a:t>‹#›</a:t>
            </a:fld>
            <a:endParaRPr lang="en-GB"/>
          </a:p>
        </p:txBody>
      </p:sp>
    </p:spTree>
    <p:extLst>
      <p:ext uri="{BB962C8B-B14F-4D97-AF65-F5344CB8AC3E}">
        <p14:creationId xmlns:p14="http://schemas.microsoft.com/office/powerpoint/2010/main" val="310148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2" name="Rectangle 11"/>
          <p:cNvSpPr/>
          <p:nvPr userDrawn="1"/>
        </p:nvSpPr>
        <p:spPr>
          <a:xfrm>
            <a:off x="0" y="6498915"/>
            <a:ext cx="12192000" cy="348813"/>
          </a:xfrm>
          <a:prstGeom prst="rect">
            <a:avLst/>
          </a:prstGeom>
          <a:solidFill>
            <a:srgbClr val="0077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Espace réservé du texte 2"/>
          <p:cNvSpPr>
            <a:spLocks noGrp="1"/>
          </p:cNvSpPr>
          <p:nvPr>
            <p:ph type="body" sz="quarter" idx="10"/>
          </p:nvPr>
        </p:nvSpPr>
        <p:spPr>
          <a:xfrm>
            <a:off x="609601" y="1072445"/>
            <a:ext cx="11053828" cy="5599289"/>
          </a:xfrm>
          <a:prstGeom prst="rect">
            <a:avLst/>
          </a:prstGeom>
        </p:spPr>
        <p:txBody>
          <a:bodyPr/>
          <a:lstStyle>
            <a:lvl1pPr>
              <a:defRPr sz="3200">
                <a:latin typeface="HelveticaNeueLT Std Med"/>
              </a:defRPr>
            </a:lvl1pPr>
            <a:lvl2pPr>
              <a:defRPr lang="fr-FR" sz="3200" kern="1200" dirty="0" smtClean="0">
                <a:solidFill>
                  <a:schemeClr val="tx1"/>
                </a:solidFill>
                <a:latin typeface="HelveticaNeueLT Std Med"/>
                <a:ea typeface="MS PGothic" panose="020B0600070205080204" pitchFamily="34" charset="-128"/>
                <a:cs typeface="+mn-cs"/>
              </a:defRPr>
            </a:lvl2pPr>
            <a:lvl3pPr>
              <a:defRPr lang="fr-FR" sz="3200" kern="1200" dirty="0" smtClean="0">
                <a:solidFill>
                  <a:schemeClr val="tx1"/>
                </a:solidFill>
                <a:latin typeface="HelveticaNeueLT Std Med"/>
                <a:ea typeface="MS PGothic" panose="020B0600070205080204" pitchFamily="34" charset="-128"/>
                <a:cs typeface="+mn-cs"/>
              </a:defRPr>
            </a:lvl3pPr>
            <a:lvl4pPr>
              <a:defRPr lang="fr-FR" sz="3200" kern="1200" dirty="0" smtClean="0">
                <a:solidFill>
                  <a:schemeClr val="tx1"/>
                </a:solidFill>
                <a:latin typeface="HelveticaNeueLT Std Med"/>
                <a:ea typeface="MS PGothic" panose="020B0600070205080204" pitchFamily="34" charset="-128"/>
                <a:cs typeface="+mn-cs"/>
              </a:defRPr>
            </a:lvl4pPr>
            <a:lvl5pPr>
              <a:defRPr lang="fr-FR" sz="3200" kern="1200" dirty="0">
                <a:solidFill>
                  <a:schemeClr val="tx1"/>
                </a:solidFill>
                <a:latin typeface="HelveticaNeueLT Std Med"/>
                <a:ea typeface="MS PGothic" panose="020B0600070205080204" pitchFamily="34" charset="-128"/>
                <a:cs typeface="+mn-cs"/>
              </a:defRPr>
            </a:lvl5pPr>
          </a:lstStyle>
          <a:p>
            <a:endParaRPr lang="fr-F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839612"/>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title"/>
          </p:nvPr>
        </p:nvSpPr>
        <p:spPr>
          <a:xfrm>
            <a:off x="609600" y="139700"/>
            <a:ext cx="10972800" cy="684389"/>
          </a:xfrm>
          <a:prstGeom prst="rect">
            <a:avLst/>
          </a:prstGeom>
        </p:spPr>
        <p:txBody>
          <a:bodyPr/>
          <a:lstStyle>
            <a:lvl1pPr>
              <a:defRPr sz="3733">
                <a:solidFill>
                  <a:schemeClr val="tx1"/>
                </a:solidFill>
              </a:defRPr>
            </a:lvl1pPr>
          </a:lstStyle>
          <a:p>
            <a:r>
              <a:rPr lang="en-US"/>
              <a:t>Click to edit Master title style</a:t>
            </a:r>
          </a:p>
        </p:txBody>
      </p:sp>
      <p:pic>
        <p:nvPicPr>
          <p:cNvPr id="6"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46047" y="104262"/>
            <a:ext cx="1370483" cy="54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PISA_LOGO-02.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023989" y="207420"/>
            <a:ext cx="921380" cy="4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88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50831A-FA3D-4BC9-9C80-CA7D3A8F5B92}"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E007B-082A-4C77-A0A2-DAAB06731F91}" type="slidenum">
              <a:rPr lang="en-GB" smtClean="0"/>
              <a:t>‹#›</a:t>
            </a:fld>
            <a:endParaRPr lang="en-GB"/>
          </a:p>
        </p:txBody>
      </p:sp>
    </p:spTree>
    <p:extLst>
      <p:ext uri="{BB962C8B-B14F-4D97-AF65-F5344CB8AC3E}">
        <p14:creationId xmlns:p14="http://schemas.microsoft.com/office/powerpoint/2010/main" val="35796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50831A-FA3D-4BC9-9C80-CA7D3A8F5B92}" type="datetimeFigureOut">
              <a:rPr lang="en-GB" smtClean="0"/>
              <a:t>11/12/2023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E007B-082A-4C77-A0A2-DAAB06731F91}" type="slidenum">
              <a:rPr lang="en-GB" smtClean="0"/>
              <a:t>‹#›</a:t>
            </a:fld>
            <a:endParaRPr lang="en-GB"/>
          </a:p>
        </p:txBody>
      </p:sp>
    </p:spTree>
    <p:extLst>
      <p:ext uri="{BB962C8B-B14F-4D97-AF65-F5344CB8AC3E}">
        <p14:creationId xmlns:p14="http://schemas.microsoft.com/office/powerpoint/2010/main" val="357820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50831A-FA3D-4BC9-9C80-CA7D3A8F5B92}" type="datetimeFigureOut">
              <a:rPr lang="en-GB" smtClean="0"/>
              <a:t>11/12/2023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3E007B-082A-4C77-A0A2-DAAB06731F91}" type="slidenum">
              <a:rPr lang="en-GB" smtClean="0"/>
              <a:t>‹#›</a:t>
            </a:fld>
            <a:endParaRPr lang="en-GB"/>
          </a:p>
        </p:txBody>
      </p:sp>
    </p:spTree>
    <p:extLst>
      <p:ext uri="{BB962C8B-B14F-4D97-AF65-F5344CB8AC3E}">
        <p14:creationId xmlns:p14="http://schemas.microsoft.com/office/powerpoint/2010/main" val="1947706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50831A-FA3D-4BC9-9C80-CA7D3A8F5B92}" type="datetimeFigureOut">
              <a:rPr lang="en-GB" smtClean="0"/>
              <a:t>11/12/2023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3E007B-082A-4C77-A0A2-DAAB06731F91}" type="slidenum">
              <a:rPr lang="en-GB" smtClean="0"/>
              <a:t>‹#›</a:t>
            </a:fld>
            <a:endParaRPr lang="en-GB"/>
          </a:p>
        </p:txBody>
      </p:sp>
    </p:spTree>
    <p:extLst>
      <p:ext uri="{BB962C8B-B14F-4D97-AF65-F5344CB8AC3E}">
        <p14:creationId xmlns:p14="http://schemas.microsoft.com/office/powerpoint/2010/main" val="239168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50831A-FA3D-4BC9-9C80-CA7D3A8F5B92}" type="datetimeFigureOut">
              <a:rPr lang="en-GB" smtClean="0"/>
              <a:t>11/12/2023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3E007B-082A-4C77-A0A2-DAAB06731F91}" type="slidenum">
              <a:rPr lang="en-GB" smtClean="0"/>
              <a:t>‹#›</a:t>
            </a:fld>
            <a:endParaRPr lang="en-GB"/>
          </a:p>
        </p:txBody>
      </p:sp>
    </p:spTree>
    <p:extLst>
      <p:ext uri="{BB962C8B-B14F-4D97-AF65-F5344CB8AC3E}">
        <p14:creationId xmlns:p14="http://schemas.microsoft.com/office/powerpoint/2010/main" val="170611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0831A-FA3D-4BC9-9C80-CA7D3A8F5B92}" type="datetimeFigureOut">
              <a:rPr lang="en-GB" smtClean="0"/>
              <a:t>11/12/2023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3E007B-082A-4C77-A0A2-DAAB06731F91}" type="slidenum">
              <a:rPr lang="en-GB" smtClean="0"/>
              <a:t>‹#›</a:t>
            </a:fld>
            <a:endParaRPr lang="en-GB"/>
          </a:p>
        </p:txBody>
      </p:sp>
    </p:spTree>
    <p:extLst>
      <p:ext uri="{BB962C8B-B14F-4D97-AF65-F5344CB8AC3E}">
        <p14:creationId xmlns:p14="http://schemas.microsoft.com/office/powerpoint/2010/main" val="188505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50831A-FA3D-4BC9-9C80-CA7D3A8F5B92}" type="datetimeFigureOut">
              <a:rPr lang="en-GB" smtClean="0"/>
              <a:t>11/12/2023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3E007B-082A-4C77-A0A2-DAAB06731F91}" type="slidenum">
              <a:rPr lang="en-GB" smtClean="0"/>
              <a:t>‹#›</a:t>
            </a:fld>
            <a:endParaRPr lang="en-GB"/>
          </a:p>
        </p:txBody>
      </p:sp>
    </p:spTree>
    <p:extLst>
      <p:ext uri="{BB962C8B-B14F-4D97-AF65-F5344CB8AC3E}">
        <p14:creationId xmlns:p14="http://schemas.microsoft.com/office/powerpoint/2010/main" val="365335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50831A-FA3D-4BC9-9C80-CA7D3A8F5B92}" type="datetimeFigureOut">
              <a:rPr lang="en-GB" smtClean="0"/>
              <a:t>11/12/2023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3E007B-082A-4C77-A0A2-DAAB06731F91}" type="slidenum">
              <a:rPr lang="en-GB" smtClean="0"/>
              <a:t>‹#›</a:t>
            </a:fld>
            <a:endParaRPr lang="en-GB"/>
          </a:p>
        </p:txBody>
      </p:sp>
    </p:spTree>
    <p:extLst>
      <p:ext uri="{BB962C8B-B14F-4D97-AF65-F5344CB8AC3E}">
        <p14:creationId xmlns:p14="http://schemas.microsoft.com/office/powerpoint/2010/main" val="7277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0831A-FA3D-4BC9-9C80-CA7D3A8F5B92}" type="datetimeFigureOut">
              <a:rPr lang="en-GB" smtClean="0"/>
              <a:t>11/12/2023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E007B-082A-4C77-A0A2-DAAB06731F91}" type="slidenum">
              <a:rPr lang="en-GB" smtClean="0"/>
              <a:t>‹#›</a:t>
            </a:fld>
            <a:endParaRPr lang="en-GB"/>
          </a:p>
        </p:txBody>
      </p:sp>
    </p:spTree>
    <p:extLst>
      <p:ext uri="{BB962C8B-B14F-4D97-AF65-F5344CB8AC3E}">
        <p14:creationId xmlns:p14="http://schemas.microsoft.com/office/powerpoint/2010/main" val="663981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slide" Target="slide27.xml"/><Relationship Id="rId18" Type="http://schemas.openxmlformats.org/officeDocument/2006/relationships/image" Target="../media/image33.svg"/><Relationship Id="rId3" Type="http://schemas.openxmlformats.org/officeDocument/2006/relationships/image" Target="../media/image23.png"/><Relationship Id="rId21" Type="http://schemas.openxmlformats.org/officeDocument/2006/relationships/image" Target="../media/image35.svg"/><Relationship Id="rId7" Type="http://schemas.openxmlformats.org/officeDocument/2006/relationships/slide" Target="slide17.xml"/><Relationship Id="rId12" Type="http://schemas.openxmlformats.org/officeDocument/2006/relationships/image" Target="../media/image29.svg"/><Relationship Id="rId17" Type="http://schemas.openxmlformats.org/officeDocument/2006/relationships/image" Target="../media/image32.png"/><Relationship Id="rId2" Type="http://schemas.openxmlformats.org/officeDocument/2006/relationships/notesSlide" Target="../notesSlides/notesSlide11.xml"/><Relationship Id="rId16" Type="http://schemas.openxmlformats.org/officeDocument/2006/relationships/slide" Target="slide33.xml"/><Relationship Id="rId20"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5" Type="http://schemas.openxmlformats.org/officeDocument/2006/relationships/image" Target="../media/image31.svg"/><Relationship Id="rId10" Type="http://schemas.openxmlformats.org/officeDocument/2006/relationships/slide" Target="slide25.xml"/><Relationship Id="rId19" Type="http://schemas.openxmlformats.org/officeDocument/2006/relationships/slide" Target="slide26.xml"/><Relationship Id="rId4" Type="http://schemas.openxmlformats.org/officeDocument/2006/relationships/slide" Target="slide16.xml"/><Relationship Id="rId9" Type="http://schemas.openxmlformats.org/officeDocument/2006/relationships/image" Target="../media/image27.sv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7.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slide" Target="slide17.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27.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40.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slide" Target="slide17.xml"/><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9.xml"/><Relationship Id="rId5" Type="http://schemas.openxmlformats.org/officeDocument/2006/relationships/slide" Target="slide59.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44.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image" Target="../media/image46.sv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27.sv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slide" Target="slide17.xml"/><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 Target="slide17.xml"/><Relationship Id="rId7" Type="http://schemas.openxmlformats.org/officeDocument/2006/relationships/image" Target="../media/image27.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6.sv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 Target="slide17.xml"/><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27.sv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5.sv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8.svg"/></Relationships>
</file>

<file path=ppt/slides/_rels/slide2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0.png"/><Relationship Id="rId7" Type="http://schemas.openxmlformats.org/officeDocument/2006/relationships/image" Target="../media/image61.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sv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8.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0.png"/><Relationship Id="rId7"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8.svg"/></Relationships>
</file>

<file path=ppt/slides/_rels/slide31.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30.png"/><Relationship Id="rId7"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6.png"/><Relationship Id="rId5" Type="http://schemas.openxmlformats.org/officeDocument/2006/relationships/image" Target="../media/image59.png"/><Relationship Id="rId10" Type="http://schemas.openxmlformats.org/officeDocument/2006/relationships/image" Target="../media/image65.png"/><Relationship Id="rId4" Type="http://schemas.openxmlformats.org/officeDocument/2006/relationships/image" Target="../media/image58.svg"/><Relationship Id="rId9" Type="http://schemas.openxmlformats.org/officeDocument/2006/relationships/image" Target="../media/image64.png"/></Relationships>
</file>

<file path=ppt/slides/_rels/slide3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0.png"/><Relationship Id="rId7"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59.png"/><Relationship Id="rId4" Type="http://schemas.openxmlformats.org/officeDocument/2006/relationships/image" Target="../media/image58.sv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68.sv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74.svg"/><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4.svg"/><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svg"/></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82.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6.svg"/></Relationships>
</file>

<file path=ppt/slides/_rels/slide49.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1.sv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6.svg"/><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81.svg"/><Relationship Id="rId4" Type="http://schemas.openxmlformats.org/officeDocument/2006/relationships/image" Target="../media/image80.png"/></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76.svg"/><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76.svg"/><Relationship Id="rId4" Type="http://schemas.openxmlformats.org/officeDocument/2006/relationships/image" Target="../media/image75.png"/></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76.svg"/><Relationship Id="rId4" Type="http://schemas.openxmlformats.org/officeDocument/2006/relationships/image" Target="../media/image75.png"/></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6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9.png"/><Relationship Id="rId7" Type="http://schemas.openxmlformats.org/officeDocument/2006/relationships/image" Target="../media/image91.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90.svg"/><Relationship Id="rId4" Type="http://schemas.openxmlformats.org/officeDocument/2006/relationships/image" Target="../media/image60.png"/></Relationships>
</file>

<file path=ppt/slides/_rels/slide6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6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8.png"/></Relationships>
</file>

<file path=ppt/slides/_rels/slide6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6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95.png"/></Relationships>
</file>

<file path=ppt/slides/_rels/slide6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95.png"/></Relationships>
</file>

<file path=ppt/slides/_rels/slide6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95.png"/></Relationships>
</file>

<file path=ppt/slides/_rels/slide6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9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94.png"/><Relationship Id="rId7"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97.svg"/><Relationship Id="rId5" Type="http://schemas.openxmlformats.org/officeDocument/2006/relationships/image" Target="../media/image96.png"/><Relationship Id="rId4" Type="http://schemas.openxmlformats.org/officeDocument/2006/relationships/image" Target="../media/image95.png"/></Relationships>
</file>

<file path=ppt/slides/_rels/slide7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95.png"/></Relationships>
</file>

<file path=ppt/slides/_rels/slide7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7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61.svg"/><Relationship Id="rId4" Type="http://schemas.openxmlformats.org/officeDocument/2006/relationships/image" Target="../media/image60.png"/></Relationships>
</file>

<file path=ppt/slides/_rels/slide7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61.svg"/><Relationship Id="rId4" Type="http://schemas.openxmlformats.org/officeDocument/2006/relationships/image" Target="../media/image60.png"/></Relationships>
</file>

<file path=ppt/slides/_rels/slide7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61.svg"/><Relationship Id="rId4" Type="http://schemas.openxmlformats.org/officeDocument/2006/relationships/image" Target="../media/image60.png"/></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32DB"/>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B82632B-06AA-408D-B883-BED58D5C2253}"/>
              </a:ext>
            </a:extLst>
          </p:cNvPr>
          <p:cNvSpPr>
            <a:spLocks noGrp="1"/>
          </p:cNvSpPr>
          <p:nvPr>
            <p:ph type="ctrTitle"/>
          </p:nvPr>
        </p:nvSpPr>
        <p:spPr>
          <a:noFill/>
        </p:spPr>
        <p:txBody>
          <a:bodyPr wrap="square" rtlCol="0">
            <a:spAutoFit/>
          </a:bodyPr>
          <a:lstStyle/>
          <a:p>
            <a:r>
              <a:rPr lang="en-GB" b="1">
                <a:solidFill>
                  <a:schemeClr val="bg1"/>
                </a:solidFill>
                <a:latin typeface="Segoe UI"/>
                <a:ea typeface="+mn-ea"/>
                <a:cs typeface="Segoe UI"/>
              </a:rPr>
              <a:t>Betty’s Brain</a:t>
            </a:r>
          </a:p>
        </p:txBody>
      </p:sp>
      <p:sp>
        <p:nvSpPr>
          <p:cNvPr id="3" name="Subtitle 2">
            <a:extLst>
              <a:ext uri="{FF2B5EF4-FFF2-40B4-BE49-F238E27FC236}">
                <a16:creationId xmlns:a16="http://schemas.microsoft.com/office/drawing/2014/main" id="{7ACC1789-9243-0A4B-011D-88C99A99D467}"/>
              </a:ext>
            </a:extLst>
          </p:cNvPr>
          <p:cNvSpPr>
            <a:spLocks noGrp="1"/>
          </p:cNvSpPr>
          <p:nvPr>
            <p:ph type="subTitle" idx="1"/>
          </p:nvPr>
        </p:nvSpPr>
        <p:spPr/>
        <p:txBody>
          <a:bodyPr/>
          <a:lstStyle/>
          <a:p>
            <a:r>
              <a:rPr lang="en-GB">
                <a:solidFill>
                  <a:schemeClr val="bg1"/>
                </a:solidFill>
                <a:latin typeface="Segoe UI" panose="020B0502040204020203" pitchFamily="34" charset="0"/>
                <a:cs typeface="Segoe UI" panose="020B0502040204020203" pitchFamily="34" charset="0"/>
              </a:rPr>
              <a:t>Teacher’s Guide</a:t>
            </a:r>
            <a:endParaRPr lang="en-US">
              <a:solidFill>
                <a:schemeClr val="bg1"/>
              </a:solidFill>
              <a:latin typeface="Segoe UI" panose="020B0502040204020203"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8EB4A4A3-EB35-A481-2796-6F4A73D66B5A}"/>
              </a:ext>
            </a:extLst>
          </p:cNvPr>
          <p:cNvGrpSpPr/>
          <p:nvPr/>
        </p:nvGrpSpPr>
        <p:grpSpPr>
          <a:xfrm>
            <a:off x="-3295617" y="-2590401"/>
            <a:ext cx="7245047" cy="8728554"/>
            <a:chOff x="-3295617" y="-2590401"/>
            <a:chExt cx="7245047" cy="8728554"/>
          </a:xfrm>
        </p:grpSpPr>
        <p:pic>
          <p:nvPicPr>
            <p:cNvPr id="4" name="Picture 6">
              <a:extLst>
                <a:ext uri="{FF2B5EF4-FFF2-40B4-BE49-F238E27FC236}">
                  <a16:creationId xmlns:a16="http://schemas.microsoft.com/office/drawing/2014/main" id="{A3FEC0EC-826D-475E-A72C-2F44B04C4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617" y="-2590401"/>
              <a:ext cx="7164229" cy="87285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2EE9914-1917-4A74-9864-AF6E4D5004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186" y="-89969"/>
              <a:ext cx="4085616" cy="5041377"/>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2">
            <a:extLst>
              <a:ext uri="{FF2B5EF4-FFF2-40B4-BE49-F238E27FC236}">
                <a16:creationId xmlns:a16="http://schemas.microsoft.com/office/drawing/2014/main" id="{B948FF14-92AF-04A1-C7A1-9B9C4A009D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4050" y="470256"/>
            <a:ext cx="22479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ext, vector graphics&#10;&#10;Description automatically generated">
            <a:extLst>
              <a:ext uri="{FF2B5EF4-FFF2-40B4-BE49-F238E27FC236}">
                <a16:creationId xmlns:a16="http://schemas.microsoft.com/office/drawing/2014/main" id="{2E61DEF6-A030-2430-3252-4251E8F55C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1714" y="4427914"/>
            <a:ext cx="2772897" cy="2773680"/>
          </a:xfrm>
          <a:prstGeom prst="rect">
            <a:avLst/>
          </a:prstGeom>
        </p:spPr>
      </p:pic>
    </p:spTree>
    <p:extLst>
      <p:ext uri="{BB962C8B-B14F-4D97-AF65-F5344CB8AC3E}">
        <p14:creationId xmlns:p14="http://schemas.microsoft.com/office/powerpoint/2010/main" val="1518661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659366-506F-6D41-8201-58060E403721}"/>
              </a:ext>
            </a:extLst>
          </p:cNvPr>
          <p:cNvSpPr/>
          <p:nvPr/>
        </p:nvSpPr>
        <p:spPr>
          <a:xfrm>
            <a:off x="552449" y="762000"/>
            <a:ext cx="11087099" cy="5333999"/>
          </a:xfrm>
          <a:custGeom>
            <a:avLst/>
            <a:gdLst>
              <a:gd name="connsiteX0" fmla="*/ 0 w 11087099"/>
              <a:gd name="connsiteY0" fmla="*/ 296677 h 5333999"/>
              <a:gd name="connsiteX1" fmla="*/ 296677 w 11087099"/>
              <a:gd name="connsiteY1" fmla="*/ 0 h 5333999"/>
              <a:gd name="connsiteX2" fmla="*/ 10790422 w 11087099"/>
              <a:gd name="connsiteY2" fmla="*/ 0 h 5333999"/>
              <a:gd name="connsiteX3" fmla="*/ 11087099 w 11087099"/>
              <a:gd name="connsiteY3" fmla="*/ 296677 h 5333999"/>
              <a:gd name="connsiteX4" fmla="*/ 11087099 w 11087099"/>
              <a:gd name="connsiteY4" fmla="*/ 5037322 h 5333999"/>
              <a:gd name="connsiteX5" fmla="*/ 10790422 w 11087099"/>
              <a:gd name="connsiteY5" fmla="*/ 5333999 h 5333999"/>
              <a:gd name="connsiteX6" fmla="*/ 296677 w 11087099"/>
              <a:gd name="connsiteY6" fmla="*/ 5333999 h 5333999"/>
              <a:gd name="connsiteX7" fmla="*/ 0 w 11087099"/>
              <a:gd name="connsiteY7" fmla="*/ 5037322 h 5333999"/>
              <a:gd name="connsiteX8" fmla="*/ 0 w 11087099"/>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099" h="5333999" fill="none" extrusionOk="0">
                <a:moveTo>
                  <a:pt x="0" y="296677"/>
                </a:moveTo>
                <a:cubicBezTo>
                  <a:pt x="7117" y="161972"/>
                  <a:pt x="162062" y="6842"/>
                  <a:pt x="296677" y="0"/>
                </a:cubicBezTo>
                <a:cubicBezTo>
                  <a:pt x="3933833" y="-4730"/>
                  <a:pt x="9517836" y="-22855"/>
                  <a:pt x="10790422" y="0"/>
                </a:cubicBezTo>
                <a:cubicBezTo>
                  <a:pt x="10954035" y="13822"/>
                  <a:pt x="11056621" y="140520"/>
                  <a:pt x="11087099" y="296677"/>
                </a:cubicBezTo>
                <a:cubicBezTo>
                  <a:pt x="10922996" y="2577744"/>
                  <a:pt x="11231415" y="2794980"/>
                  <a:pt x="11087099" y="5037322"/>
                </a:cubicBezTo>
                <a:cubicBezTo>
                  <a:pt x="11114048" y="5210758"/>
                  <a:pt x="10958213" y="5334375"/>
                  <a:pt x="10790422" y="5333999"/>
                </a:cubicBezTo>
                <a:cubicBezTo>
                  <a:pt x="8769902" y="5190651"/>
                  <a:pt x="3335087" y="5198300"/>
                  <a:pt x="296677" y="5333999"/>
                </a:cubicBezTo>
                <a:cubicBezTo>
                  <a:pt x="120759" y="5319085"/>
                  <a:pt x="-23773" y="5196840"/>
                  <a:pt x="0" y="5037322"/>
                </a:cubicBezTo>
                <a:cubicBezTo>
                  <a:pt x="62595" y="3199957"/>
                  <a:pt x="-114390" y="2309391"/>
                  <a:pt x="0" y="296677"/>
                </a:cubicBezTo>
                <a:close/>
              </a:path>
              <a:path w="11087099" h="5333999" stroke="0" extrusionOk="0">
                <a:moveTo>
                  <a:pt x="0" y="296677"/>
                </a:moveTo>
                <a:cubicBezTo>
                  <a:pt x="2338" y="146073"/>
                  <a:pt x="121279" y="-5005"/>
                  <a:pt x="296677" y="0"/>
                </a:cubicBezTo>
                <a:cubicBezTo>
                  <a:pt x="2877283" y="28882"/>
                  <a:pt x="6668733" y="-115930"/>
                  <a:pt x="10790422" y="0"/>
                </a:cubicBezTo>
                <a:cubicBezTo>
                  <a:pt x="10953985" y="5819"/>
                  <a:pt x="11067207" y="127404"/>
                  <a:pt x="11087099" y="296677"/>
                </a:cubicBezTo>
                <a:cubicBezTo>
                  <a:pt x="11061080" y="1320764"/>
                  <a:pt x="10968706" y="3818791"/>
                  <a:pt x="11087099" y="5037322"/>
                </a:cubicBezTo>
                <a:cubicBezTo>
                  <a:pt x="11070813" y="5198777"/>
                  <a:pt x="10950457" y="5330982"/>
                  <a:pt x="10790422" y="5333999"/>
                </a:cubicBezTo>
                <a:cubicBezTo>
                  <a:pt x="6524491" y="5364597"/>
                  <a:pt x="2885315" y="5397402"/>
                  <a:pt x="296677" y="5333999"/>
                </a:cubicBezTo>
                <a:cubicBezTo>
                  <a:pt x="161370" y="5323142"/>
                  <a:pt x="-15768" y="5211634"/>
                  <a:pt x="0" y="5037322"/>
                </a:cubicBezTo>
                <a:cubicBezTo>
                  <a:pt x="34687" y="4382309"/>
                  <a:pt x="-17827" y="1766765"/>
                  <a:pt x="0" y="296677"/>
                </a:cubicBezTo>
                <a:close/>
              </a:path>
            </a:pathLst>
          </a:custGeom>
          <a:solidFill>
            <a:schemeClr val="accent2"/>
          </a:solidFill>
          <a:ln w="19050">
            <a:solidFill>
              <a:schemeClr val="accent2"/>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B34339C-9883-94C8-1C3F-55C1724F8F55}"/>
              </a:ext>
            </a:extLst>
          </p:cNvPr>
          <p:cNvSpPr txBox="1"/>
          <p:nvPr/>
        </p:nvSpPr>
        <p:spPr>
          <a:xfrm>
            <a:off x="988478" y="937818"/>
            <a:ext cx="6666580" cy="861774"/>
          </a:xfrm>
          <a:prstGeom prst="rect">
            <a:avLst/>
          </a:prstGeom>
          <a:noFill/>
        </p:spPr>
        <p:txBody>
          <a:bodyPr wrap="square">
            <a:spAutoFit/>
          </a:bodyPr>
          <a:lstStyle/>
          <a:p>
            <a:r>
              <a:rPr lang="fr-FR" sz="5000" b="1">
                <a:solidFill>
                  <a:schemeClr val="bg1"/>
                </a:solidFill>
                <a:latin typeface="Segoe UI" panose="020B0502040204020203" pitchFamily="34" charset="0"/>
                <a:cs typeface="Segoe UI" panose="020B0502040204020203" pitchFamily="34" charset="0"/>
              </a:rPr>
              <a:t>Quiz: Section 1</a:t>
            </a:r>
          </a:p>
        </p:txBody>
      </p:sp>
      <p:grpSp>
        <p:nvGrpSpPr>
          <p:cNvPr id="7" name="Group 6">
            <a:extLst>
              <a:ext uri="{FF2B5EF4-FFF2-40B4-BE49-F238E27FC236}">
                <a16:creationId xmlns:a16="http://schemas.microsoft.com/office/drawing/2014/main" id="{9A1134B8-A6A8-B62C-4E53-E9D2B6A373D2}"/>
              </a:ext>
            </a:extLst>
          </p:cNvPr>
          <p:cNvGrpSpPr/>
          <p:nvPr/>
        </p:nvGrpSpPr>
        <p:grpSpPr>
          <a:xfrm>
            <a:off x="988478" y="2130531"/>
            <a:ext cx="10179394" cy="3209532"/>
            <a:chOff x="231465" y="1701825"/>
            <a:chExt cx="6432884" cy="3033952"/>
          </a:xfrm>
        </p:grpSpPr>
        <p:sp>
          <p:nvSpPr>
            <p:cNvPr id="8" name="Rounded Rectangle 11">
              <a:extLst>
                <a:ext uri="{FF2B5EF4-FFF2-40B4-BE49-F238E27FC236}">
                  <a16:creationId xmlns:a16="http://schemas.microsoft.com/office/drawing/2014/main" id="{F1CC87A0-41CE-6BA2-5707-5D31E09A2481}"/>
                </a:ext>
              </a:extLst>
            </p:cNvPr>
            <p:cNvSpPr/>
            <p:nvPr/>
          </p:nvSpPr>
          <p:spPr>
            <a:xfrm>
              <a:off x="231465" y="1701825"/>
              <a:ext cx="6432884" cy="3033952"/>
            </a:xfrm>
            <a:prstGeom prst="roundRect">
              <a:avLst>
                <a:gd name="adj" fmla="val 273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EC29608-0293-2595-827D-3C405D98475B}"/>
                </a:ext>
              </a:extLst>
            </p:cNvPr>
            <p:cNvSpPr/>
            <p:nvPr/>
          </p:nvSpPr>
          <p:spPr>
            <a:xfrm>
              <a:off x="493870" y="1817076"/>
              <a:ext cx="5930602" cy="785537"/>
            </a:xfrm>
            <a:prstGeom prst="rect">
              <a:avLst/>
            </a:prstGeom>
          </p:spPr>
          <p:txBody>
            <a:bodyPr wrap="square" lIns="91440" tIns="45720" rIns="91440" bIns="45720" anchor="t">
              <a:spAutoFit/>
            </a:bodyPr>
            <a:lstStyle/>
            <a:p>
              <a:pPr lvl="1"/>
              <a:r>
                <a:rPr lang="en-GB" sz="2400" b="1">
                  <a:effectLst>
                    <a:outerShdw blurRad="38100" dist="38100" dir="2700000" algn="tl">
                      <a:srgbClr val="000000">
                        <a:alpha val="43137"/>
                      </a:srgbClr>
                    </a:outerShdw>
                  </a:effectLst>
                  <a:latin typeface="Segoe UI"/>
                  <a:cs typeface="Segoe UI"/>
                </a:rPr>
                <a:t>Which of the following skills does Betty’s Brain aim at improving among learners?</a:t>
              </a:r>
            </a:p>
          </p:txBody>
        </p:sp>
      </p:grpSp>
      <p:sp>
        <p:nvSpPr>
          <p:cNvPr id="3" name="TextBox 2">
            <a:extLst>
              <a:ext uri="{FF2B5EF4-FFF2-40B4-BE49-F238E27FC236}">
                <a16:creationId xmlns:a16="http://schemas.microsoft.com/office/drawing/2014/main" id="{D6386CA1-C53B-1C6C-3A63-771032D31160}"/>
              </a:ext>
            </a:extLst>
          </p:cNvPr>
          <p:cNvSpPr txBox="1"/>
          <p:nvPr/>
        </p:nvSpPr>
        <p:spPr>
          <a:xfrm>
            <a:off x="1487781" y="3357159"/>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Computational Thinking</a:t>
            </a:r>
            <a:endParaRPr lang="en-US" sz="2400">
              <a:latin typeface="Segoe UI Light"/>
              <a:ea typeface="Calibri"/>
              <a:cs typeface="Segoe UI"/>
            </a:endParaRPr>
          </a:p>
        </p:txBody>
      </p:sp>
      <p:sp>
        <p:nvSpPr>
          <p:cNvPr id="4" name="TextBox 3">
            <a:extLst>
              <a:ext uri="{FF2B5EF4-FFF2-40B4-BE49-F238E27FC236}">
                <a16:creationId xmlns:a16="http://schemas.microsoft.com/office/drawing/2014/main" id="{3574E8A2-3556-7A98-DA1C-DCC026F5D545}"/>
              </a:ext>
            </a:extLst>
          </p:cNvPr>
          <p:cNvSpPr txBox="1"/>
          <p:nvPr/>
        </p:nvSpPr>
        <p:spPr>
          <a:xfrm>
            <a:off x="6250446" y="3356490"/>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Systems Thinking</a:t>
            </a:r>
            <a:endParaRPr lang="en-US" sz="2400">
              <a:latin typeface="Segoe UI Light"/>
              <a:ea typeface="Calibri"/>
              <a:cs typeface="Segoe UI"/>
            </a:endParaRPr>
          </a:p>
        </p:txBody>
      </p:sp>
      <p:sp>
        <p:nvSpPr>
          <p:cNvPr id="14" name="TextBox 13">
            <a:extLst>
              <a:ext uri="{FF2B5EF4-FFF2-40B4-BE49-F238E27FC236}">
                <a16:creationId xmlns:a16="http://schemas.microsoft.com/office/drawing/2014/main" id="{0AA3F4EC-5701-F966-8CD2-FECA01C226B9}"/>
              </a:ext>
            </a:extLst>
          </p:cNvPr>
          <p:cNvSpPr txBox="1"/>
          <p:nvPr/>
        </p:nvSpPr>
        <p:spPr>
          <a:xfrm>
            <a:off x="1511753" y="4270643"/>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Creative Thinking</a:t>
            </a:r>
            <a:endParaRPr lang="en-US" sz="2400">
              <a:latin typeface="Segoe UI Light"/>
              <a:ea typeface="Calibri"/>
              <a:cs typeface="Segoe UI"/>
            </a:endParaRPr>
          </a:p>
        </p:txBody>
      </p:sp>
      <p:sp>
        <p:nvSpPr>
          <p:cNvPr id="15" name="TextBox 14">
            <a:extLst>
              <a:ext uri="{FF2B5EF4-FFF2-40B4-BE49-F238E27FC236}">
                <a16:creationId xmlns:a16="http://schemas.microsoft.com/office/drawing/2014/main" id="{A8F232FC-8FA0-A868-C5FE-7C6E0FE1C7A7}"/>
              </a:ext>
            </a:extLst>
          </p:cNvPr>
          <p:cNvSpPr txBox="1"/>
          <p:nvPr/>
        </p:nvSpPr>
        <p:spPr>
          <a:xfrm>
            <a:off x="6250446" y="4270643"/>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Game Design</a:t>
            </a:r>
            <a:endParaRPr lang="en-US" sz="2400">
              <a:latin typeface="Segoe UI Light"/>
              <a:ea typeface="Calibri"/>
              <a:cs typeface="Segoe UI"/>
            </a:endParaRPr>
          </a:p>
        </p:txBody>
      </p:sp>
      <p:pic>
        <p:nvPicPr>
          <p:cNvPr id="5" name="Picture 4" descr="A picture containing text, vector graphics&#10;&#10;Description automatically generated">
            <a:extLst>
              <a:ext uri="{FF2B5EF4-FFF2-40B4-BE49-F238E27FC236}">
                <a16:creationId xmlns:a16="http://schemas.microsoft.com/office/drawing/2014/main" id="{F185B8C7-B93B-10B0-143C-3B9E2DEF9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1714" y="4427914"/>
            <a:ext cx="2772897" cy="2773680"/>
          </a:xfrm>
          <a:prstGeom prst="rect">
            <a:avLst/>
          </a:prstGeom>
        </p:spPr>
      </p:pic>
    </p:spTree>
    <p:extLst>
      <p:ext uri="{BB962C8B-B14F-4D97-AF65-F5344CB8AC3E}">
        <p14:creationId xmlns:p14="http://schemas.microsoft.com/office/powerpoint/2010/main" val="3232634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659366-506F-6D41-8201-58060E403721}"/>
              </a:ext>
            </a:extLst>
          </p:cNvPr>
          <p:cNvSpPr/>
          <p:nvPr/>
        </p:nvSpPr>
        <p:spPr>
          <a:xfrm>
            <a:off x="552449" y="762000"/>
            <a:ext cx="11087099" cy="5333999"/>
          </a:xfrm>
          <a:custGeom>
            <a:avLst/>
            <a:gdLst>
              <a:gd name="connsiteX0" fmla="*/ 0 w 11087099"/>
              <a:gd name="connsiteY0" fmla="*/ 296677 h 5333999"/>
              <a:gd name="connsiteX1" fmla="*/ 296677 w 11087099"/>
              <a:gd name="connsiteY1" fmla="*/ 0 h 5333999"/>
              <a:gd name="connsiteX2" fmla="*/ 10790422 w 11087099"/>
              <a:gd name="connsiteY2" fmla="*/ 0 h 5333999"/>
              <a:gd name="connsiteX3" fmla="*/ 11087099 w 11087099"/>
              <a:gd name="connsiteY3" fmla="*/ 296677 h 5333999"/>
              <a:gd name="connsiteX4" fmla="*/ 11087099 w 11087099"/>
              <a:gd name="connsiteY4" fmla="*/ 5037322 h 5333999"/>
              <a:gd name="connsiteX5" fmla="*/ 10790422 w 11087099"/>
              <a:gd name="connsiteY5" fmla="*/ 5333999 h 5333999"/>
              <a:gd name="connsiteX6" fmla="*/ 296677 w 11087099"/>
              <a:gd name="connsiteY6" fmla="*/ 5333999 h 5333999"/>
              <a:gd name="connsiteX7" fmla="*/ 0 w 11087099"/>
              <a:gd name="connsiteY7" fmla="*/ 5037322 h 5333999"/>
              <a:gd name="connsiteX8" fmla="*/ 0 w 11087099"/>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099" h="5333999" fill="none" extrusionOk="0">
                <a:moveTo>
                  <a:pt x="0" y="296677"/>
                </a:moveTo>
                <a:cubicBezTo>
                  <a:pt x="7117" y="161972"/>
                  <a:pt x="162062" y="6842"/>
                  <a:pt x="296677" y="0"/>
                </a:cubicBezTo>
                <a:cubicBezTo>
                  <a:pt x="3933833" y="-4730"/>
                  <a:pt x="9517836" y="-22855"/>
                  <a:pt x="10790422" y="0"/>
                </a:cubicBezTo>
                <a:cubicBezTo>
                  <a:pt x="10954035" y="13822"/>
                  <a:pt x="11056621" y="140520"/>
                  <a:pt x="11087099" y="296677"/>
                </a:cubicBezTo>
                <a:cubicBezTo>
                  <a:pt x="10922996" y="2577744"/>
                  <a:pt x="11231415" y="2794980"/>
                  <a:pt x="11087099" y="5037322"/>
                </a:cubicBezTo>
                <a:cubicBezTo>
                  <a:pt x="11114048" y="5210758"/>
                  <a:pt x="10958213" y="5334375"/>
                  <a:pt x="10790422" y="5333999"/>
                </a:cubicBezTo>
                <a:cubicBezTo>
                  <a:pt x="8769902" y="5190651"/>
                  <a:pt x="3335087" y="5198300"/>
                  <a:pt x="296677" y="5333999"/>
                </a:cubicBezTo>
                <a:cubicBezTo>
                  <a:pt x="120759" y="5319085"/>
                  <a:pt x="-23773" y="5196840"/>
                  <a:pt x="0" y="5037322"/>
                </a:cubicBezTo>
                <a:cubicBezTo>
                  <a:pt x="62595" y="3199957"/>
                  <a:pt x="-114390" y="2309391"/>
                  <a:pt x="0" y="296677"/>
                </a:cubicBezTo>
                <a:close/>
              </a:path>
              <a:path w="11087099" h="5333999" stroke="0" extrusionOk="0">
                <a:moveTo>
                  <a:pt x="0" y="296677"/>
                </a:moveTo>
                <a:cubicBezTo>
                  <a:pt x="2338" y="146073"/>
                  <a:pt x="121279" y="-5005"/>
                  <a:pt x="296677" y="0"/>
                </a:cubicBezTo>
                <a:cubicBezTo>
                  <a:pt x="2877283" y="28882"/>
                  <a:pt x="6668733" y="-115930"/>
                  <a:pt x="10790422" y="0"/>
                </a:cubicBezTo>
                <a:cubicBezTo>
                  <a:pt x="10953985" y="5819"/>
                  <a:pt x="11067207" y="127404"/>
                  <a:pt x="11087099" y="296677"/>
                </a:cubicBezTo>
                <a:cubicBezTo>
                  <a:pt x="11061080" y="1320764"/>
                  <a:pt x="10968706" y="3818791"/>
                  <a:pt x="11087099" y="5037322"/>
                </a:cubicBezTo>
                <a:cubicBezTo>
                  <a:pt x="11070813" y="5198777"/>
                  <a:pt x="10950457" y="5330982"/>
                  <a:pt x="10790422" y="5333999"/>
                </a:cubicBezTo>
                <a:cubicBezTo>
                  <a:pt x="6524491" y="5364597"/>
                  <a:pt x="2885315" y="5397402"/>
                  <a:pt x="296677" y="5333999"/>
                </a:cubicBezTo>
                <a:cubicBezTo>
                  <a:pt x="161370" y="5323142"/>
                  <a:pt x="-15768" y="5211634"/>
                  <a:pt x="0" y="5037322"/>
                </a:cubicBezTo>
                <a:cubicBezTo>
                  <a:pt x="34687" y="4382309"/>
                  <a:pt x="-17827" y="1766765"/>
                  <a:pt x="0" y="296677"/>
                </a:cubicBezTo>
                <a:close/>
              </a:path>
            </a:pathLst>
          </a:custGeom>
          <a:solidFill>
            <a:schemeClr val="accent2"/>
          </a:solidFill>
          <a:ln w="19050">
            <a:solidFill>
              <a:schemeClr val="accent2"/>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B34339C-9883-94C8-1C3F-55C1724F8F55}"/>
              </a:ext>
            </a:extLst>
          </p:cNvPr>
          <p:cNvSpPr txBox="1"/>
          <p:nvPr/>
        </p:nvSpPr>
        <p:spPr>
          <a:xfrm>
            <a:off x="988478" y="937818"/>
            <a:ext cx="6666580" cy="861774"/>
          </a:xfrm>
          <a:prstGeom prst="rect">
            <a:avLst/>
          </a:prstGeom>
          <a:noFill/>
        </p:spPr>
        <p:txBody>
          <a:bodyPr wrap="square">
            <a:spAutoFit/>
          </a:bodyPr>
          <a:lstStyle/>
          <a:p>
            <a:r>
              <a:rPr lang="fr-FR" sz="5000" b="1">
                <a:solidFill>
                  <a:schemeClr val="bg1"/>
                </a:solidFill>
                <a:latin typeface="Segoe UI" panose="020B0502040204020203" pitchFamily="34" charset="0"/>
                <a:cs typeface="Segoe UI" panose="020B0502040204020203" pitchFamily="34" charset="0"/>
              </a:rPr>
              <a:t>Quiz: Section 1</a:t>
            </a:r>
          </a:p>
        </p:txBody>
      </p:sp>
      <p:grpSp>
        <p:nvGrpSpPr>
          <p:cNvPr id="7" name="Group 6">
            <a:extLst>
              <a:ext uri="{FF2B5EF4-FFF2-40B4-BE49-F238E27FC236}">
                <a16:creationId xmlns:a16="http://schemas.microsoft.com/office/drawing/2014/main" id="{9A1134B8-A6A8-B62C-4E53-E9D2B6A373D2}"/>
              </a:ext>
            </a:extLst>
          </p:cNvPr>
          <p:cNvGrpSpPr/>
          <p:nvPr/>
        </p:nvGrpSpPr>
        <p:grpSpPr>
          <a:xfrm>
            <a:off x="988478" y="2130531"/>
            <a:ext cx="10179394" cy="3209532"/>
            <a:chOff x="231465" y="1701825"/>
            <a:chExt cx="6432884" cy="3033952"/>
          </a:xfrm>
        </p:grpSpPr>
        <p:sp>
          <p:nvSpPr>
            <p:cNvPr id="8" name="Rounded Rectangle 11">
              <a:extLst>
                <a:ext uri="{FF2B5EF4-FFF2-40B4-BE49-F238E27FC236}">
                  <a16:creationId xmlns:a16="http://schemas.microsoft.com/office/drawing/2014/main" id="{F1CC87A0-41CE-6BA2-5707-5D31E09A2481}"/>
                </a:ext>
              </a:extLst>
            </p:cNvPr>
            <p:cNvSpPr/>
            <p:nvPr/>
          </p:nvSpPr>
          <p:spPr>
            <a:xfrm>
              <a:off x="231465" y="1701825"/>
              <a:ext cx="6432884" cy="3033952"/>
            </a:xfrm>
            <a:prstGeom prst="roundRect">
              <a:avLst>
                <a:gd name="adj" fmla="val 273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EC29608-0293-2595-827D-3C405D98475B}"/>
                </a:ext>
              </a:extLst>
            </p:cNvPr>
            <p:cNvSpPr/>
            <p:nvPr/>
          </p:nvSpPr>
          <p:spPr>
            <a:xfrm>
              <a:off x="493870" y="1817076"/>
              <a:ext cx="5930602" cy="785537"/>
            </a:xfrm>
            <a:prstGeom prst="rect">
              <a:avLst/>
            </a:prstGeom>
          </p:spPr>
          <p:txBody>
            <a:bodyPr wrap="square" lIns="91440" tIns="45720" rIns="91440" bIns="45720" anchor="t">
              <a:spAutoFit/>
            </a:bodyPr>
            <a:lstStyle/>
            <a:p>
              <a:pPr lvl="1"/>
              <a:r>
                <a:rPr lang="en-GB" sz="2400" b="1">
                  <a:effectLst>
                    <a:outerShdw blurRad="38100" dist="38100" dir="2700000" algn="tl">
                      <a:srgbClr val="000000">
                        <a:alpha val="43137"/>
                      </a:srgbClr>
                    </a:outerShdw>
                  </a:effectLst>
                  <a:latin typeface="Segoe UI"/>
                  <a:cs typeface="Segoe UI"/>
                </a:rPr>
                <a:t>Which of the following skills does Betty’s Brain aim at improving among learners?</a:t>
              </a:r>
            </a:p>
          </p:txBody>
        </p:sp>
      </p:grpSp>
      <p:sp>
        <p:nvSpPr>
          <p:cNvPr id="3" name="TextBox 2">
            <a:extLst>
              <a:ext uri="{FF2B5EF4-FFF2-40B4-BE49-F238E27FC236}">
                <a16:creationId xmlns:a16="http://schemas.microsoft.com/office/drawing/2014/main" id="{D6386CA1-C53B-1C6C-3A63-771032D31160}"/>
              </a:ext>
            </a:extLst>
          </p:cNvPr>
          <p:cNvSpPr txBox="1"/>
          <p:nvPr/>
        </p:nvSpPr>
        <p:spPr>
          <a:xfrm>
            <a:off x="1487781" y="3357159"/>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Computational Thinking</a:t>
            </a:r>
            <a:endParaRPr lang="en-US" sz="2400">
              <a:latin typeface="Segoe UI Light"/>
              <a:ea typeface="Calibri"/>
              <a:cs typeface="Segoe UI"/>
            </a:endParaRPr>
          </a:p>
        </p:txBody>
      </p:sp>
      <p:sp>
        <p:nvSpPr>
          <p:cNvPr id="4" name="TextBox 3">
            <a:extLst>
              <a:ext uri="{FF2B5EF4-FFF2-40B4-BE49-F238E27FC236}">
                <a16:creationId xmlns:a16="http://schemas.microsoft.com/office/drawing/2014/main" id="{3574E8A2-3556-7A98-DA1C-DCC026F5D545}"/>
              </a:ext>
            </a:extLst>
          </p:cNvPr>
          <p:cNvSpPr txBox="1"/>
          <p:nvPr/>
        </p:nvSpPr>
        <p:spPr>
          <a:xfrm>
            <a:off x="6250446" y="3356490"/>
            <a:ext cx="4320296" cy="510778"/>
          </a:xfrm>
          <a:prstGeom prst="roundRect">
            <a:avLst/>
          </a:prstGeom>
          <a:solidFill>
            <a:srgbClr val="92D050"/>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 Systems Thinking</a:t>
            </a:r>
            <a:endParaRPr lang="en-US" sz="2400">
              <a:latin typeface="Segoe UI Light"/>
              <a:ea typeface="Calibri"/>
              <a:cs typeface="Segoe UI"/>
            </a:endParaRPr>
          </a:p>
        </p:txBody>
      </p:sp>
      <p:sp>
        <p:nvSpPr>
          <p:cNvPr id="14" name="TextBox 13">
            <a:extLst>
              <a:ext uri="{FF2B5EF4-FFF2-40B4-BE49-F238E27FC236}">
                <a16:creationId xmlns:a16="http://schemas.microsoft.com/office/drawing/2014/main" id="{0AA3F4EC-5701-F966-8CD2-FECA01C226B9}"/>
              </a:ext>
            </a:extLst>
          </p:cNvPr>
          <p:cNvSpPr txBox="1"/>
          <p:nvPr/>
        </p:nvSpPr>
        <p:spPr>
          <a:xfrm>
            <a:off x="1511753" y="4270643"/>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Creative Thinking</a:t>
            </a:r>
            <a:endParaRPr lang="en-US" sz="2400">
              <a:latin typeface="Segoe UI Light"/>
              <a:ea typeface="Calibri"/>
              <a:cs typeface="Segoe UI"/>
            </a:endParaRPr>
          </a:p>
        </p:txBody>
      </p:sp>
      <p:sp>
        <p:nvSpPr>
          <p:cNvPr id="15" name="TextBox 14">
            <a:extLst>
              <a:ext uri="{FF2B5EF4-FFF2-40B4-BE49-F238E27FC236}">
                <a16:creationId xmlns:a16="http://schemas.microsoft.com/office/drawing/2014/main" id="{A8F232FC-8FA0-A868-C5FE-7C6E0FE1C7A7}"/>
              </a:ext>
            </a:extLst>
          </p:cNvPr>
          <p:cNvSpPr txBox="1"/>
          <p:nvPr/>
        </p:nvSpPr>
        <p:spPr>
          <a:xfrm>
            <a:off x="6250446" y="4270643"/>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Game Design</a:t>
            </a:r>
            <a:endParaRPr lang="en-US" sz="2400">
              <a:latin typeface="Segoe UI Light"/>
              <a:ea typeface="Calibri"/>
              <a:cs typeface="Segoe UI"/>
            </a:endParaRPr>
          </a:p>
        </p:txBody>
      </p:sp>
      <p:pic>
        <p:nvPicPr>
          <p:cNvPr id="5" name="Picture 4" descr="A picture containing text, vector graphics&#10;&#10;Description automatically generated">
            <a:extLst>
              <a:ext uri="{FF2B5EF4-FFF2-40B4-BE49-F238E27FC236}">
                <a16:creationId xmlns:a16="http://schemas.microsoft.com/office/drawing/2014/main" id="{F185B8C7-B93B-10B0-143C-3B9E2DEF9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1714" y="4427914"/>
            <a:ext cx="2772897" cy="2773680"/>
          </a:xfrm>
          <a:prstGeom prst="rect">
            <a:avLst/>
          </a:prstGeom>
        </p:spPr>
      </p:pic>
    </p:spTree>
    <p:extLst>
      <p:ext uri="{BB962C8B-B14F-4D97-AF65-F5344CB8AC3E}">
        <p14:creationId xmlns:p14="http://schemas.microsoft.com/office/powerpoint/2010/main" val="1201056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a:extLst>
              <a:ext uri="{FF2B5EF4-FFF2-40B4-BE49-F238E27FC236}">
                <a16:creationId xmlns:a16="http://schemas.microsoft.com/office/drawing/2014/main" id="{ABF2E00C-8BA6-27B4-EBB2-D4872D77643F}"/>
              </a:ext>
            </a:extLst>
          </p:cNvPr>
          <p:cNvSpPr/>
          <p:nvPr/>
        </p:nvSpPr>
        <p:spPr>
          <a:xfrm>
            <a:off x="4480206" y="2290347"/>
            <a:ext cx="10426045" cy="187080"/>
          </a:xfrm>
          <a:custGeom>
            <a:avLst/>
            <a:gdLst>
              <a:gd name="connsiteX0" fmla="*/ 0 w 10426045"/>
              <a:gd name="connsiteY0" fmla="*/ 0 h 187080"/>
              <a:gd name="connsiteX1" fmla="*/ 903591 w 10426045"/>
              <a:gd name="connsiteY1" fmla="*/ 0 h 187080"/>
              <a:gd name="connsiteX2" fmla="*/ 1390139 w 10426045"/>
              <a:gd name="connsiteY2" fmla="*/ 0 h 187080"/>
              <a:gd name="connsiteX3" fmla="*/ 2085209 w 10426045"/>
              <a:gd name="connsiteY3" fmla="*/ 0 h 187080"/>
              <a:gd name="connsiteX4" fmla="*/ 2780279 w 10426045"/>
              <a:gd name="connsiteY4" fmla="*/ 0 h 187080"/>
              <a:gd name="connsiteX5" fmla="*/ 3475348 w 10426045"/>
              <a:gd name="connsiteY5" fmla="*/ 0 h 187080"/>
              <a:gd name="connsiteX6" fmla="*/ 3961897 w 10426045"/>
              <a:gd name="connsiteY6" fmla="*/ 0 h 187080"/>
              <a:gd name="connsiteX7" fmla="*/ 4761227 w 10426045"/>
              <a:gd name="connsiteY7" fmla="*/ 0 h 187080"/>
              <a:gd name="connsiteX8" fmla="*/ 5664818 w 10426045"/>
              <a:gd name="connsiteY8" fmla="*/ 0 h 187080"/>
              <a:gd name="connsiteX9" fmla="*/ 6047106 w 10426045"/>
              <a:gd name="connsiteY9" fmla="*/ 0 h 187080"/>
              <a:gd name="connsiteX10" fmla="*/ 6742176 w 10426045"/>
              <a:gd name="connsiteY10" fmla="*/ 0 h 187080"/>
              <a:gd name="connsiteX11" fmla="*/ 7124464 w 10426045"/>
              <a:gd name="connsiteY11" fmla="*/ 0 h 187080"/>
              <a:gd name="connsiteX12" fmla="*/ 7923794 w 10426045"/>
              <a:gd name="connsiteY12" fmla="*/ 0 h 187080"/>
              <a:gd name="connsiteX13" fmla="*/ 8410343 w 10426045"/>
              <a:gd name="connsiteY13" fmla="*/ 0 h 187080"/>
              <a:gd name="connsiteX14" fmla="*/ 9105413 w 10426045"/>
              <a:gd name="connsiteY14" fmla="*/ 0 h 187080"/>
              <a:gd name="connsiteX15" fmla="*/ 9591961 w 10426045"/>
              <a:gd name="connsiteY15" fmla="*/ 0 h 187080"/>
              <a:gd name="connsiteX16" fmla="*/ 10426045 w 10426045"/>
              <a:gd name="connsiteY16" fmla="*/ 0 h 187080"/>
              <a:gd name="connsiteX17" fmla="*/ 10426045 w 10426045"/>
              <a:gd name="connsiteY17" fmla="*/ 187080 h 187080"/>
              <a:gd name="connsiteX18" fmla="*/ 9626715 w 10426045"/>
              <a:gd name="connsiteY18" fmla="*/ 187080 h 187080"/>
              <a:gd name="connsiteX19" fmla="*/ 9035906 w 10426045"/>
              <a:gd name="connsiteY19" fmla="*/ 187080 h 187080"/>
              <a:gd name="connsiteX20" fmla="*/ 8236576 w 10426045"/>
              <a:gd name="connsiteY20" fmla="*/ 187080 h 187080"/>
              <a:gd name="connsiteX21" fmla="*/ 7437245 w 10426045"/>
              <a:gd name="connsiteY21" fmla="*/ 187080 h 187080"/>
              <a:gd name="connsiteX22" fmla="*/ 6637915 w 10426045"/>
              <a:gd name="connsiteY22" fmla="*/ 187080 h 187080"/>
              <a:gd name="connsiteX23" fmla="*/ 6151367 w 10426045"/>
              <a:gd name="connsiteY23" fmla="*/ 187080 h 187080"/>
              <a:gd name="connsiteX24" fmla="*/ 5352036 w 10426045"/>
              <a:gd name="connsiteY24" fmla="*/ 187080 h 187080"/>
              <a:gd name="connsiteX25" fmla="*/ 4865488 w 10426045"/>
              <a:gd name="connsiteY25" fmla="*/ 187080 h 187080"/>
              <a:gd name="connsiteX26" fmla="*/ 4378939 w 10426045"/>
              <a:gd name="connsiteY26" fmla="*/ 187080 h 187080"/>
              <a:gd name="connsiteX27" fmla="*/ 3683869 w 10426045"/>
              <a:gd name="connsiteY27" fmla="*/ 187080 h 187080"/>
              <a:gd name="connsiteX28" fmla="*/ 2884539 w 10426045"/>
              <a:gd name="connsiteY28" fmla="*/ 187080 h 187080"/>
              <a:gd name="connsiteX29" fmla="*/ 2397990 w 10426045"/>
              <a:gd name="connsiteY29" fmla="*/ 187080 h 187080"/>
              <a:gd name="connsiteX30" fmla="*/ 1702921 w 10426045"/>
              <a:gd name="connsiteY30" fmla="*/ 187080 h 187080"/>
              <a:gd name="connsiteX31" fmla="*/ 1320632 w 10426045"/>
              <a:gd name="connsiteY31" fmla="*/ 187080 h 187080"/>
              <a:gd name="connsiteX32" fmla="*/ 625563 w 10426045"/>
              <a:gd name="connsiteY32" fmla="*/ 187080 h 187080"/>
              <a:gd name="connsiteX33" fmla="*/ 0 w 10426045"/>
              <a:gd name="connsiteY33" fmla="*/ 187080 h 187080"/>
              <a:gd name="connsiteX34" fmla="*/ 0 w 10426045"/>
              <a:gd name="connsiteY34" fmla="*/ 0 h 18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6045" h="187080" fill="none" extrusionOk="0">
                <a:moveTo>
                  <a:pt x="0" y="0"/>
                </a:moveTo>
                <a:cubicBezTo>
                  <a:pt x="255965" y="-11890"/>
                  <a:pt x="485711" y="-24861"/>
                  <a:pt x="903591" y="0"/>
                </a:cubicBezTo>
                <a:cubicBezTo>
                  <a:pt x="1321471" y="24861"/>
                  <a:pt x="1203469" y="1167"/>
                  <a:pt x="1390139" y="0"/>
                </a:cubicBezTo>
                <a:cubicBezTo>
                  <a:pt x="1576809" y="-1167"/>
                  <a:pt x="1827269" y="14949"/>
                  <a:pt x="2085209" y="0"/>
                </a:cubicBezTo>
                <a:cubicBezTo>
                  <a:pt x="2343149" y="-14949"/>
                  <a:pt x="2610229" y="29585"/>
                  <a:pt x="2780279" y="0"/>
                </a:cubicBezTo>
                <a:cubicBezTo>
                  <a:pt x="2950329" y="-29585"/>
                  <a:pt x="3173066" y="11854"/>
                  <a:pt x="3475348" y="0"/>
                </a:cubicBezTo>
                <a:cubicBezTo>
                  <a:pt x="3777630" y="-11854"/>
                  <a:pt x="3814665" y="3542"/>
                  <a:pt x="3961897" y="0"/>
                </a:cubicBezTo>
                <a:cubicBezTo>
                  <a:pt x="4109129" y="-3542"/>
                  <a:pt x="4476019" y="34961"/>
                  <a:pt x="4761227" y="0"/>
                </a:cubicBezTo>
                <a:cubicBezTo>
                  <a:pt x="5046435" y="-34961"/>
                  <a:pt x="5218338" y="-28236"/>
                  <a:pt x="5664818" y="0"/>
                </a:cubicBezTo>
                <a:cubicBezTo>
                  <a:pt x="6111298" y="28236"/>
                  <a:pt x="5911966" y="9859"/>
                  <a:pt x="6047106" y="0"/>
                </a:cubicBezTo>
                <a:cubicBezTo>
                  <a:pt x="6182246" y="-9859"/>
                  <a:pt x="6439452" y="16358"/>
                  <a:pt x="6742176" y="0"/>
                </a:cubicBezTo>
                <a:cubicBezTo>
                  <a:pt x="7044900" y="-16358"/>
                  <a:pt x="6963403" y="-8598"/>
                  <a:pt x="7124464" y="0"/>
                </a:cubicBezTo>
                <a:cubicBezTo>
                  <a:pt x="7285525" y="8598"/>
                  <a:pt x="7725346" y="-28695"/>
                  <a:pt x="7923794" y="0"/>
                </a:cubicBezTo>
                <a:cubicBezTo>
                  <a:pt x="8122242" y="28695"/>
                  <a:pt x="8199312" y="-6992"/>
                  <a:pt x="8410343" y="0"/>
                </a:cubicBezTo>
                <a:cubicBezTo>
                  <a:pt x="8621374" y="6992"/>
                  <a:pt x="8777301" y="22767"/>
                  <a:pt x="9105413" y="0"/>
                </a:cubicBezTo>
                <a:cubicBezTo>
                  <a:pt x="9433525" y="-22767"/>
                  <a:pt x="9434647" y="19618"/>
                  <a:pt x="9591961" y="0"/>
                </a:cubicBezTo>
                <a:cubicBezTo>
                  <a:pt x="9749275" y="-19618"/>
                  <a:pt x="10153202" y="-13033"/>
                  <a:pt x="10426045" y="0"/>
                </a:cubicBezTo>
                <a:cubicBezTo>
                  <a:pt x="10435277" y="40661"/>
                  <a:pt x="10426684" y="111261"/>
                  <a:pt x="10426045" y="187080"/>
                </a:cubicBezTo>
                <a:cubicBezTo>
                  <a:pt x="10183203" y="156807"/>
                  <a:pt x="9902304" y="225145"/>
                  <a:pt x="9626715" y="187080"/>
                </a:cubicBezTo>
                <a:cubicBezTo>
                  <a:pt x="9351126" y="149016"/>
                  <a:pt x="9206103" y="211606"/>
                  <a:pt x="9035906" y="187080"/>
                </a:cubicBezTo>
                <a:cubicBezTo>
                  <a:pt x="8865709" y="162554"/>
                  <a:pt x="8555568" y="178059"/>
                  <a:pt x="8236576" y="187080"/>
                </a:cubicBezTo>
                <a:cubicBezTo>
                  <a:pt x="7917584" y="196102"/>
                  <a:pt x="7656471" y="189575"/>
                  <a:pt x="7437245" y="187080"/>
                </a:cubicBezTo>
                <a:cubicBezTo>
                  <a:pt x="7218019" y="184585"/>
                  <a:pt x="6828729" y="171885"/>
                  <a:pt x="6637915" y="187080"/>
                </a:cubicBezTo>
                <a:cubicBezTo>
                  <a:pt x="6447101" y="202276"/>
                  <a:pt x="6259648" y="210145"/>
                  <a:pt x="6151367" y="187080"/>
                </a:cubicBezTo>
                <a:cubicBezTo>
                  <a:pt x="6043086" y="164015"/>
                  <a:pt x="5686448" y="204538"/>
                  <a:pt x="5352036" y="187080"/>
                </a:cubicBezTo>
                <a:cubicBezTo>
                  <a:pt x="5017624" y="169622"/>
                  <a:pt x="5094633" y="199271"/>
                  <a:pt x="4865488" y="187080"/>
                </a:cubicBezTo>
                <a:cubicBezTo>
                  <a:pt x="4636343" y="174889"/>
                  <a:pt x="4592742" y="185057"/>
                  <a:pt x="4378939" y="187080"/>
                </a:cubicBezTo>
                <a:cubicBezTo>
                  <a:pt x="4165136" y="189103"/>
                  <a:pt x="4021689" y="211325"/>
                  <a:pt x="3683869" y="187080"/>
                </a:cubicBezTo>
                <a:cubicBezTo>
                  <a:pt x="3346049" y="162836"/>
                  <a:pt x="3261609" y="170125"/>
                  <a:pt x="2884539" y="187080"/>
                </a:cubicBezTo>
                <a:cubicBezTo>
                  <a:pt x="2507469" y="204036"/>
                  <a:pt x="2507473" y="204403"/>
                  <a:pt x="2397990" y="187080"/>
                </a:cubicBezTo>
                <a:cubicBezTo>
                  <a:pt x="2288507" y="169757"/>
                  <a:pt x="2033931" y="202812"/>
                  <a:pt x="1702921" y="187080"/>
                </a:cubicBezTo>
                <a:cubicBezTo>
                  <a:pt x="1371911" y="171348"/>
                  <a:pt x="1410312" y="177525"/>
                  <a:pt x="1320632" y="187080"/>
                </a:cubicBezTo>
                <a:cubicBezTo>
                  <a:pt x="1230952" y="196635"/>
                  <a:pt x="838318" y="208474"/>
                  <a:pt x="625563" y="187080"/>
                </a:cubicBezTo>
                <a:cubicBezTo>
                  <a:pt x="412808" y="165686"/>
                  <a:pt x="134227" y="195952"/>
                  <a:pt x="0" y="187080"/>
                </a:cubicBezTo>
                <a:cubicBezTo>
                  <a:pt x="-7802" y="120463"/>
                  <a:pt x="-7108" y="53679"/>
                  <a:pt x="0" y="0"/>
                </a:cubicBezTo>
                <a:close/>
              </a:path>
              <a:path w="10426045" h="187080" stroke="0" extrusionOk="0">
                <a:moveTo>
                  <a:pt x="0" y="0"/>
                </a:moveTo>
                <a:cubicBezTo>
                  <a:pt x="158197" y="-15629"/>
                  <a:pt x="463854" y="-19705"/>
                  <a:pt x="590809" y="0"/>
                </a:cubicBezTo>
                <a:cubicBezTo>
                  <a:pt x="717764" y="19705"/>
                  <a:pt x="1059120" y="28601"/>
                  <a:pt x="1285879" y="0"/>
                </a:cubicBezTo>
                <a:cubicBezTo>
                  <a:pt x="1512638" y="-28601"/>
                  <a:pt x="1582302" y="4149"/>
                  <a:pt x="1772428" y="0"/>
                </a:cubicBezTo>
                <a:cubicBezTo>
                  <a:pt x="1962554" y="-4149"/>
                  <a:pt x="2023217" y="542"/>
                  <a:pt x="2154716" y="0"/>
                </a:cubicBezTo>
                <a:cubicBezTo>
                  <a:pt x="2286215" y="-542"/>
                  <a:pt x="2622410" y="27172"/>
                  <a:pt x="2849786" y="0"/>
                </a:cubicBezTo>
                <a:cubicBezTo>
                  <a:pt x="3077162" y="-27172"/>
                  <a:pt x="3083140" y="-17050"/>
                  <a:pt x="3232074" y="0"/>
                </a:cubicBezTo>
                <a:cubicBezTo>
                  <a:pt x="3381008" y="17050"/>
                  <a:pt x="3850136" y="25633"/>
                  <a:pt x="4135665" y="0"/>
                </a:cubicBezTo>
                <a:cubicBezTo>
                  <a:pt x="4421194" y="-25633"/>
                  <a:pt x="4498658" y="-6503"/>
                  <a:pt x="4622213" y="0"/>
                </a:cubicBezTo>
                <a:cubicBezTo>
                  <a:pt x="4745768" y="6503"/>
                  <a:pt x="4956077" y="-21934"/>
                  <a:pt x="5213023" y="0"/>
                </a:cubicBezTo>
                <a:cubicBezTo>
                  <a:pt x="5469969" y="21934"/>
                  <a:pt x="5909464" y="-2507"/>
                  <a:pt x="6116613" y="0"/>
                </a:cubicBezTo>
                <a:cubicBezTo>
                  <a:pt x="6323762" y="2507"/>
                  <a:pt x="6784913" y="-4318"/>
                  <a:pt x="7020204" y="0"/>
                </a:cubicBezTo>
                <a:cubicBezTo>
                  <a:pt x="7255495" y="4318"/>
                  <a:pt x="7531491" y="15207"/>
                  <a:pt x="7715273" y="0"/>
                </a:cubicBezTo>
                <a:cubicBezTo>
                  <a:pt x="7899055" y="-15207"/>
                  <a:pt x="7910879" y="15861"/>
                  <a:pt x="8097562" y="0"/>
                </a:cubicBezTo>
                <a:cubicBezTo>
                  <a:pt x="8284245" y="-15861"/>
                  <a:pt x="8654984" y="30177"/>
                  <a:pt x="8896892" y="0"/>
                </a:cubicBezTo>
                <a:cubicBezTo>
                  <a:pt x="9138800" y="-30177"/>
                  <a:pt x="9606531" y="-25245"/>
                  <a:pt x="9800482" y="0"/>
                </a:cubicBezTo>
                <a:cubicBezTo>
                  <a:pt x="9994433" y="25245"/>
                  <a:pt x="10192173" y="-162"/>
                  <a:pt x="10426045" y="0"/>
                </a:cubicBezTo>
                <a:cubicBezTo>
                  <a:pt x="10419936" y="71055"/>
                  <a:pt x="10427899" y="129124"/>
                  <a:pt x="10426045" y="187080"/>
                </a:cubicBezTo>
                <a:cubicBezTo>
                  <a:pt x="10069074" y="203458"/>
                  <a:pt x="9893216" y="174392"/>
                  <a:pt x="9626715" y="187080"/>
                </a:cubicBezTo>
                <a:cubicBezTo>
                  <a:pt x="9360214" y="199769"/>
                  <a:pt x="9026111" y="198875"/>
                  <a:pt x="8723124" y="187080"/>
                </a:cubicBezTo>
                <a:cubicBezTo>
                  <a:pt x="8420137" y="175285"/>
                  <a:pt x="8289316" y="166417"/>
                  <a:pt x="7923794" y="187080"/>
                </a:cubicBezTo>
                <a:cubicBezTo>
                  <a:pt x="7558272" y="207744"/>
                  <a:pt x="7509648" y="187473"/>
                  <a:pt x="7228725" y="187080"/>
                </a:cubicBezTo>
                <a:cubicBezTo>
                  <a:pt x="6947802" y="186687"/>
                  <a:pt x="6534780" y="223910"/>
                  <a:pt x="6325134" y="187080"/>
                </a:cubicBezTo>
                <a:cubicBezTo>
                  <a:pt x="6115488" y="150250"/>
                  <a:pt x="5876583" y="205944"/>
                  <a:pt x="5734325" y="187080"/>
                </a:cubicBezTo>
                <a:cubicBezTo>
                  <a:pt x="5592067" y="168216"/>
                  <a:pt x="5355135" y="202104"/>
                  <a:pt x="5247776" y="187080"/>
                </a:cubicBezTo>
                <a:cubicBezTo>
                  <a:pt x="5140417" y="172056"/>
                  <a:pt x="4596529" y="172575"/>
                  <a:pt x="4344185" y="187080"/>
                </a:cubicBezTo>
                <a:cubicBezTo>
                  <a:pt x="4091841" y="201585"/>
                  <a:pt x="4068336" y="197870"/>
                  <a:pt x="3857637" y="187080"/>
                </a:cubicBezTo>
                <a:cubicBezTo>
                  <a:pt x="3646938" y="176290"/>
                  <a:pt x="3413418" y="209039"/>
                  <a:pt x="3162567" y="187080"/>
                </a:cubicBezTo>
                <a:cubicBezTo>
                  <a:pt x="2911716" y="165122"/>
                  <a:pt x="2625354" y="217174"/>
                  <a:pt x="2363237" y="187080"/>
                </a:cubicBezTo>
                <a:cubicBezTo>
                  <a:pt x="2101120" y="156987"/>
                  <a:pt x="2125619" y="186181"/>
                  <a:pt x="1980949" y="187080"/>
                </a:cubicBezTo>
                <a:cubicBezTo>
                  <a:pt x="1836279" y="187979"/>
                  <a:pt x="1335295" y="197126"/>
                  <a:pt x="1077358" y="187080"/>
                </a:cubicBezTo>
                <a:cubicBezTo>
                  <a:pt x="819421" y="177034"/>
                  <a:pt x="408633" y="228421"/>
                  <a:pt x="0" y="187080"/>
                </a:cubicBezTo>
                <a:cubicBezTo>
                  <a:pt x="3936" y="116599"/>
                  <a:pt x="-5234" y="60479"/>
                  <a:pt x="0" y="0"/>
                </a:cubicBezTo>
                <a:close/>
              </a:path>
            </a:pathLst>
          </a:custGeom>
          <a:solidFill>
            <a:srgbClr val="93FFE8"/>
          </a:solidFill>
          <a:ln>
            <a:solidFill>
              <a:schemeClr val="bg1"/>
            </a:solidFill>
            <a:extLst>
              <a:ext uri="{C807C97D-BFC1-408E-A445-0C87EB9F89A2}">
                <ask:lineSketchStyleProps xmlns:ask="http://schemas.microsoft.com/office/drawing/2018/sketchyshapes" sd="87924873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E32DB"/>
              </a:solidFill>
            </a:endParaRPr>
          </a:p>
        </p:txBody>
      </p:sp>
      <p:sp>
        <p:nvSpPr>
          <p:cNvPr id="10" name="Rectangle 12">
            <a:extLst>
              <a:ext uri="{FF2B5EF4-FFF2-40B4-BE49-F238E27FC236}">
                <a16:creationId xmlns:a16="http://schemas.microsoft.com/office/drawing/2014/main" id="{EB9CCABC-53C8-A7BF-0B5E-C5A36E4EBB1A}"/>
              </a:ext>
            </a:extLst>
          </p:cNvPr>
          <p:cNvSpPr/>
          <p:nvPr/>
        </p:nvSpPr>
        <p:spPr>
          <a:xfrm>
            <a:off x="-779813" y="2643800"/>
            <a:ext cx="13751626" cy="2330653"/>
          </a:xfrm>
          <a:custGeom>
            <a:avLst/>
            <a:gdLst>
              <a:gd name="connsiteX0" fmla="*/ 0 w 13751626"/>
              <a:gd name="connsiteY0" fmla="*/ 0 h 2330653"/>
              <a:gd name="connsiteX1" fmla="*/ 13751626 w 13751626"/>
              <a:gd name="connsiteY1" fmla="*/ 0 h 2330653"/>
              <a:gd name="connsiteX2" fmla="*/ 13751626 w 13751626"/>
              <a:gd name="connsiteY2" fmla="*/ 2330653 h 2330653"/>
              <a:gd name="connsiteX3" fmla="*/ 0 w 13751626"/>
              <a:gd name="connsiteY3" fmla="*/ 2330653 h 2330653"/>
              <a:gd name="connsiteX4" fmla="*/ 0 w 13751626"/>
              <a:gd name="connsiteY4" fmla="*/ 0 h 233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1626" h="2330653" fill="none" extrusionOk="0">
                <a:moveTo>
                  <a:pt x="0" y="0"/>
                </a:moveTo>
                <a:cubicBezTo>
                  <a:pt x="1671434" y="123674"/>
                  <a:pt x="9000452" y="-138283"/>
                  <a:pt x="13751626" y="0"/>
                </a:cubicBezTo>
                <a:cubicBezTo>
                  <a:pt x="13611923" y="755942"/>
                  <a:pt x="13915443" y="1519247"/>
                  <a:pt x="13751626" y="2330653"/>
                </a:cubicBezTo>
                <a:cubicBezTo>
                  <a:pt x="8885525" y="2407559"/>
                  <a:pt x="2077916" y="2181462"/>
                  <a:pt x="0" y="2330653"/>
                </a:cubicBezTo>
                <a:cubicBezTo>
                  <a:pt x="57151" y="2025479"/>
                  <a:pt x="54596" y="584733"/>
                  <a:pt x="0" y="0"/>
                </a:cubicBezTo>
                <a:close/>
              </a:path>
              <a:path w="13751626" h="2330653" stroke="0" extrusionOk="0">
                <a:moveTo>
                  <a:pt x="0" y="0"/>
                </a:moveTo>
                <a:cubicBezTo>
                  <a:pt x="5920394" y="-42219"/>
                  <a:pt x="8149513" y="63140"/>
                  <a:pt x="13751626" y="0"/>
                </a:cubicBezTo>
                <a:cubicBezTo>
                  <a:pt x="13879259" y="416739"/>
                  <a:pt x="13697446" y="1616753"/>
                  <a:pt x="13751626" y="2330653"/>
                </a:cubicBezTo>
                <a:cubicBezTo>
                  <a:pt x="7357004" y="2424308"/>
                  <a:pt x="6452433" y="2264851"/>
                  <a:pt x="0" y="2330653"/>
                </a:cubicBezTo>
                <a:cubicBezTo>
                  <a:pt x="-19792" y="1405296"/>
                  <a:pt x="164427" y="330666"/>
                  <a:pt x="0" y="0"/>
                </a:cubicBezTo>
                <a:close/>
              </a:path>
            </a:pathLst>
          </a:custGeom>
          <a:solidFill>
            <a:srgbClr val="93FFE8"/>
          </a:solidFill>
          <a:ln>
            <a:solidFill>
              <a:schemeClr val="bg1"/>
            </a:solidFill>
            <a:extLst>
              <a:ext uri="{C807C97D-BFC1-408E-A445-0C87EB9F89A2}">
                <ask:lineSketchStyleProps xmlns:ask="http://schemas.microsoft.com/office/drawing/2018/sketchyshapes" sd="879248734">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BEAC9"/>
              </a:solidFill>
            </a:endParaRPr>
          </a:p>
        </p:txBody>
      </p:sp>
      <p:sp>
        <p:nvSpPr>
          <p:cNvPr id="11" name="Rectangle 12">
            <a:extLst>
              <a:ext uri="{FF2B5EF4-FFF2-40B4-BE49-F238E27FC236}">
                <a16:creationId xmlns:a16="http://schemas.microsoft.com/office/drawing/2014/main" id="{7CD6D850-29F4-5D9F-2F4D-0C44A79CC492}"/>
              </a:ext>
            </a:extLst>
          </p:cNvPr>
          <p:cNvSpPr/>
          <p:nvPr/>
        </p:nvSpPr>
        <p:spPr>
          <a:xfrm>
            <a:off x="-2587569" y="5107079"/>
            <a:ext cx="11003871" cy="263047"/>
          </a:xfrm>
          <a:custGeom>
            <a:avLst/>
            <a:gdLst>
              <a:gd name="connsiteX0" fmla="*/ 0 w 11003871"/>
              <a:gd name="connsiteY0" fmla="*/ 0 h 263047"/>
              <a:gd name="connsiteX1" fmla="*/ 11003871 w 11003871"/>
              <a:gd name="connsiteY1" fmla="*/ 0 h 263047"/>
              <a:gd name="connsiteX2" fmla="*/ 11003871 w 11003871"/>
              <a:gd name="connsiteY2" fmla="*/ 263047 h 263047"/>
              <a:gd name="connsiteX3" fmla="*/ 0 w 11003871"/>
              <a:gd name="connsiteY3" fmla="*/ 263047 h 263047"/>
              <a:gd name="connsiteX4" fmla="*/ 0 w 11003871"/>
              <a:gd name="connsiteY4" fmla="*/ 0 h 263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3871" h="263047" fill="none" extrusionOk="0">
                <a:moveTo>
                  <a:pt x="0" y="0"/>
                </a:moveTo>
                <a:cubicBezTo>
                  <a:pt x="1334962" y="123674"/>
                  <a:pt x="8144698" y="-138283"/>
                  <a:pt x="11003871" y="0"/>
                </a:cubicBezTo>
                <a:cubicBezTo>
                  <a:pt x="10994090" y="55668"/>
                  <a:pt x="11001669" y="169254"/>
                  <a:pt x="11003871" y="263047"/>
                </a:cubicBezTo>
                <a:cubicBezTo>
                  <a:pt x="8030929" y="339953"/>
                  <a:pt x="4957645" y="113856"/>
                  <a:pt x="0" y="263047"/>
                </a:cubicBezTo>
                <a:cubicBezTo>
                  <a:pt x="1070" y="183517"/>
                  <a:pt x="16935" y="48167"/>
                  <a:pt x="0" y="0"/>
                </a:cubicBezTo>
                <a:close/>
              </a:path>
              <a:path w="11003871" h="263047" stroke="0" extrusionOk="0">
                <a:moveTo>
                  <a:pt x="0" y="0"/>
                </a:moveTo>
                <a:cubicBezTo>
                  <a:pt x="3934689" y="-42219"/>
                  <a:pt x="7607385" y="63140"/>
                  <a:pt x="11003871" y="0"/>
                </a:cubicBezTo>
                <a:cubicBezTo>
                  <a:pt x="11020432" y="39399"/>
                  <a:pt x="11010165" y="133449"/>
                  <a:pt x="11003871" y="263047"/>
                </a:cubicBezTo>
                <a:cubicBezTo>
                  <a:pt x="5531841" y="356702"/>
                  <a:pt x="5335626" y="197245"/>
                  <a:pt x="0" y="263047"/>
                </a:cubicBezTo>
                <a:cubicBezTo>
                  <a:pt x="4912" y="218201"/>
                  <a:pt x="19162" y="73617"/>
                  <a:pt x="0" y="0"/>
                </a:cubicBezTo>
                <a:close/>
              </a:path>
            </a:pathLst>
          </a:custGeom>
          <a:solidFill>
            <a:srgbClr val="93FFE8"/>
          </a:solidFill>
          <a:ln>
            <a:solidFill>
              <a:schemeClr val="bg1"/>
            </a:solidFill>
            <a:extLst>
              <a:ext uri="{C807C97D-BFC1-408E-A445-0C87EB9F89A2}">
                <ask:lineSketchStyleProps xmlns:ask="http://schemas.microsoft.com/office/drawing/2018/sketchyshapes" sd="879248734">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E32DB"/>
              </a:solidFill>
            </a:endParaRPr>
          </a:p>
        </p:txBody>
      </p:sp>
      <p:sp>
        <p:nvSpPr>
          <p:cNvPr id="3" name="TextBox 2">
            <a:extLst>
              <a:ext uri="{FF2B5EF4-FFF2-40B4-BE49-F238E27FC236}">
                <a16:creationId xmlns:a16="http://schemas.microsoft.com/office/drawing/2014/main" id="{EAD51AD0-9FEC-E21E-4E65-F5EFC83065E9}"/>
              </a:ext>
            </a:extLst>
          </p:cNvPr>
          <p:cNvSpPr txBox="1"/>
          <p:nvPr/>
        </p:nvSpPr>
        <p:spPr>
          <a:xfrm>
            <a:off x="349931" y="2955046"/>
            <a:ext cx="11003870" cy="1708160"/>
          </a:xfrm>
          <a:prstGeom prst="rect">
            <a:avLst/>
          </a:prstGeom>
          <a:noFill/>
        </p:spPr>
        <p:txBody>
          <a:bodyPr wrap="square" lIns="91440" tIns="45720" rIns="91440" bIns="45720" rtlCol="0" anchor="ctr">
            <a:spAutoFit/>
          </a:bodyPr>
          <a:lstStyle/>
          <a:p>
            <a:pPr algn="ctr"/>
            <a:r>
              <a:rPr lang="en-GB" sz="3500" i="1">
                <a:solidFill>
                  <a:srgbClr val="2D2FDE"/>
                </a:solidFill>
                <a:latin typeface="Segoe UI" panose="020B0502040204020203" pitchFamily="34" charset="0"/>
                <a:cs typeface="Segoe UI" panose="020B0502040204020203" pitchFamily="34" charset="0"/>
              </a:rPr>
              <a:t>Congrats, you have finished Section 1!</a:t>
            </a:r>
          </a:p>
          <a:p>
            <a:pPr algn="ctr"/>
            <a:endParaRPr lang="en-GB" sz="3500" i="1">
              <a:solidFill>
                <a:srgbClr val="2D2FDE"/>
              </a:solidFill>
              <a:latin typeface="Segoe UI" panose="020B0502040204020203" pitchFamily="34" charset="0"/>
              <a:cs typeface="Segoe UI" panose="020B0502040204020203" pitchFamily="34" charset="0"/>
            </a:endParaRPr>
          </a:p>
          <a:p>
            <a:pPr algn="ctr"/>
            <a:r>
              <a:rPr lang="en-GB" sz="3500" i="1">
                <a:solidFill>
                  <a:srgbClr val="2D2FDE"/>
                </a:solidFill>
                <a:latin typeface="Segoe UI" panose="020B0502040204020203" pitchFamily="34" charset="0"/>
                <a:cs typeface="Segoe UI" panose="020B0502040204020203" pitchFamily="34" charset="0"/>
              </a:rPr>
              <a:t>Time for a quick break. </a:t>
            </a:r>
            <a:endParaRPr lang="en-US" sz="3500" i="1">
              <a:solidFill>
                <a:srgbClr val="2D2FDE"/>
              </a:solidFill>
              <a:latin typeface="Segoe UI" panose="020B0502040204020203" pitchFamily="34" charset="0"/>
              <a:cs typeface="Segoe UI" panose="020B0502040204020203" pitchFamily="34" charset="0"/>
            </a:endParaRPr>
          </a:p>
        </p:txBody>
      </p:sp>
      <p:pic>
        <p:nvPicPr>
          <p:cNvPr id="6" name="Picture 5" descr="A picture containing text, vector graphics&#10;&#10;Description automatically generated">
            <a:extLst>
              <a:ext uri="{FF2B5EF4-FFF2-40B4-BE49-F238E27FC236}">
                <a16:creationId xmlns:a16="http://schemas.microsoft.com/office/drawing/2014/main" id="{6180595F-D238-994B-8AAD-160A86E2F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1714" y="4427914"/>
            <a:ext cx="2772897" cy="2773680"/>
          </a:xfrm>
          <a:prstGeom prst="rect">
            <a:avLst/>
          </a:prstGeom>
        </p:spPr>
      </p:pic>
      <p:pic>
        <p:nvPicPr>
          <p:cNvPr id="7" name="Picture 2">
            <a:extLst>
              <a:ext uri="{FF2B5EF4-FFF2-40B4-BE49-F238E27FC236}">
                <a16:creationId xmlns:a16="http://schemas.microsoft.com/office/drawing/2014/main" id="{FE32BFB9-ED50-13F3-6805-F3CACB9D8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4050" y="470256"/>
            <a:ext cx="22479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936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BD1C637-F423-D632-4E38-D30C80733CF2}"/>
              </a:ext>
            </a:extLst>
          </p:cNvPr>
          <p:cNvSpPr/>
          <p:nvPr/>
        </p:nvSpPr>
        <p:spPr>
          <a:xfrm>
            <a:off x="552450" y="762000"/>
            <a:ext cx="11239500" cy="5333999"/>
          </a:xfrm>
          <a:custGeom>
            <a:avLst/>
            <a:gdLst>
              <a:gd name="connsiteX0" fmla="*/ 0 w 11239500"/>
              <a:gd name="connsiteY0" fmla="*/ 296677 h 5333999"/>
              <a:gd name="connsiteX1" fmla="*/ 296677 w 11239500"/>
              <a:gd name="connsiteY1" fmla="*/ 0 h 5333999"/>
              <a:gd name="connsiteX2" fmla="*/ 10942823 w 11239500"/>
              <a:gd name="connsiteY2" fmla="*/ 0 h 5333999"/>
              <a:gd name="connsiteX3" fmla="*/ 11239500 w 11239500"/>
              <a:gd name="connsiteY3" fmla="*/ 296677 h 5333999"/>
              <a:gd name="connsiteX4" fmla="*/ 11239500 w 11239500"/>
              <a:gd name="connsiteY4" fmla="*/ 5037322 h 5333999"/>
              <a:gd name="connsiteX5" fmla="*/ 10942823 w 11239500"/>
              <a:gd name="connsiteY5" fmla="*/ 5333999 h 5333999"/>
              <a:gd name="connsiteX6" fmla="*/ 296677 w 11239500"/>
              <a:gd name="connsiteY6" fmla="*/ 5333999 h 5333999"/>
              <a:gd name="connsiteX7" fmla="*/ 0 w 11239500"/>
              <a:gd name="connsiteY7" fmla="*/ 5037322 h 5333999"/>
              <a:gd name="connsiteX8" fmla="*/ 0 w 11239500"/>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500" h="5333999" fill="none" extrusionOk="0">
                <a:moveTo>
                  <a:pt x="0" y="296677"/>
                </a:moveTo>
                <a:cubicBezTo>
                  <a:pt x="7117" y="161972"/>
                  <a:pt x="162062" y="6842"/>
                  <a:pt x="296677" y="0"/>
                </a:cubicBezTo>
                <a:cubicBezTo>
                  <a:pt x="3896461" y="-4730"/>
                  <a:pt x="9497581" y="-22855"/>
                  <a:pt x="10942823" y="0"/>
                </a:cubicBezTo>
                <a:cubicBezTo>
                  <a:pt x="11106436" y="13822"/>
                  <a:pt x="11209022" y="140520"/>
                  <a:pt x="11239500" y="296677"/>
                </a:cubicBezTo>
                <a:cubicBezTo>
                  <a:pt x="11075397" y="2577744"/>
                  <a:pt x="11383816" y="2794980"/>
                  <a:pt x="11239500" y="5037322"/>
                </a:cubicBezTo>
                <a:cubicBezTo>
                  <a:pt x="11266449" y="5210758"/>
                  <a:pt x="11110614" y="5334375"/>
                  <a:pt x="10942823" y="5333999"/>
                </a:cubicBezTo>
                <a:cubicBezTo>
                  <a:pt x="6137958" y="5190651"/>
                  <a:pt x="3446781" y="5198300"/>
                  <a:pt x="296677" y="5333999"/>
                </a:cubicBezTo>
                <a:cubicBezTo>
                  <a:pt x="120759" y="5319085"/>
                  <a:pt x="-23773" y="5196840"/>
                  <a:pt x="0" y="5037322"/>
                </a:cubicBezTo>
                <a:cubicBezTo>
                  <a:pt x="62595" y="3199957"/>
                  <a:pt x="-114390" y="2309391"/>
                  <a:pt x="0" y="296677"/>
                </a:cubicBezTo>
                <a:close/>
              </a:path>
              <a:path w="11239500" h="5333999" stroke="0" extrusionOk="0">
                <a:moveTo>
                  <a:pt x="0" y="296677"/>
                </a:moveTo>
                <a:cubicBezTo>
                  <a:pt x="2338" y="146073"/>
                  <a:pt x="121279" y="-5005"/>
                  <a:pt x="296677" y="0"/>
                </a:cubicBezTo>
                <a:cubicBezTo>
                  <a:pt x="5356405" y="28882"/>
                  <a:pt x="8050987" y="-115930"/>
                  <a:pt x="10942823" y="0"/>
                </a:cubicBezTo>
                <a:cubicBezTo>
                  <a:pt x="11106386" y="5819"/>
                  <a:pt x="11219608" y="127404"/>
                  <a:pt x="11239500" y="296677"/>
                </a:cubicBezTo>
                <a:cubicBezTo>
                  <a:pt x="11213481" y="1320764"/>
                  <a:pt x="11121107" y="3818791"/>
                  <a:pt x="11239500" y="5037322"/>
                </a:cubicBezTo>
                <a:cubicBezTo>
                  <a:pt x="11223214" y="5198777"/>
                  <a:pt x="11102858" y="5330982"/>
                  <a:pt x="10942823" y="5333999"/>
                </a:cubicBezTo>
                <a:cubicBezTo>
                  <a:pt x="8316771" y="5364597"/>
                  <a:pt x="1734378" y="5397402"/>
                  <a:pt x="296677" y="5333999"/>
                </a:cubicBezTo>
                <a:cubicBezTo>
                  <a:pt x="161370" y="5323142"/>
                  <a:pt x="-15768" y="5211634"/>
                  <a:pt x="0" y="5037322"/>
                </a:cubicBezTo>
                <a:cubicBezTo>
                  <a:pt x="34687" y="4382309"/>
                  <a:pt x="-17827" y="1766765"/>
                  <a:pt x="0" y="296677"/>
                </a:cubicBezTo>
                <a:close/>
              </a:path>
            </a:pathLst>
          </a:custGeom>
          <a:solidFill>
            <a:srgbClr val="2D2FDE"/>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6">
            <a:extLst>
              <a:ext uri="{FF2B5EF4-FFF2-40B4-BE49-F238E27FC236}">
                <a16:creationId xmlns:a16="http://schemas.microsoft.com/office/drawing/2014/main" id="{A1913D46-53DC-498F-09B6-3979264586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2816" y="-1482103"/>
            <a:ext cx="5681244" cy="69217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7EF3FF8-9ECC-F637-4A3A-14EFEEE93B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14" y="609600"/>
            <a:ext cx="3160319" cy="38996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47666AC-7FB0-203E-A651-E7514E38D555}"/>
              </a:ext>
            </a:extLst>
          </p:cNvPr>
          <p:cNvSpPr txBox="1"/>
          <p:nvPr/>
        </p:nvSpPr>
        <p:spPr>
          <a:xfrm>
            <a:off x="2815178" y="2159987"/>
            <a:ext cx="6558145" cy="3046988"/>
          </a:xfrm>
          <a:prstGeom prst="rect">
            <a:avLst/>
          </a:prstGeom>
          <a:noFill/>
        </p:spPr>
        <p:txBody>
          <a:bodyPr wrap="square" lIns="91440" tIns="45720" rIns="91440" bIns="45720" rtlCol="0" anchor="t">
            <a:spAutoFit/>
          </a:bodyPr>
          <a:lstStyle/>
          <a:p>
            <a:pPr algn="ctr"/>
            <a:r>
              <a:rPr lang="en-US" sz="4800" b="1">
                <a:solidFill>
                  <a:schemeClr val="bg1"/>
                </a:solidFill>
                <a:latin typeface="Segoe UI" panose="020B0502040204020203" pitchFamily="34" charset="0"/>
                <a:cs typeface="Segoe UI" panose="020B0502040204020203" pitchFamily="34" charset="0"/>
              </a:rPr>
              <a:t>What are the elements of the Bettys Brain digital environment?</a:t>
            </a:r>
          </a:p>
        </p:txBody>
      </p:sp>
      <p:grpSp>
        <p:nvGrpSpPr>
          <p:cNvPr id="2" name="Group 1">
            <a:extLst>
              <a:ext uri="{FF2B5EF4-FFF2-40B4-BE49-F238E27FC236}">
                <a16:creationId xmlns:a16="http://schemas.microsoft.com/office/drawing/2014/main" id="{439C7945-05F8-0184-03B7-06FF07AA4AA1}"/>
              </a:ext>
            </a:extLst>
          </p:cNvPr>
          <p:cNvGrpSpPr/>
          <p:nvPr/>
        </p:nvGrpSpPr>
        <p:grpSpPr>
          <a:xfrm>
            <a:off x="9061398" y="2982885"/>
            <a:ext cx="1260631" cy="914400"/>
            <a:chOff x="4688792" y="5539035"/>
            <a:chExt cx="1260631" cy="914400"/>
          </a:xfrm>
        </p:grpSpPr>
        <p:sp>
          <p:nvSpPr>
            <p:cNvPr id="3" name="Half Frame 2">
              <a:extLst>
                <a:ext uri="{FF2B5EF4-FFF2-40B4-BE49-F238E27FC236}">
                  <a16:creationId xmlns:a16="http://schemas.microsoft.com/office/drawing/2014/main" id="{13703F79-3E7D-4D69-BF0D-ADA773DB0042}"/>
                </a:ext>
              </a:extLst>
            </p:cNvPr>
            <p:cNvSpPr/>
            <p:nvPr/>
          </p:nvSpPr>
          <p:spPr>
            <a:xfrm rot="8004532">
              <a:off x="5035023" y="5539035"/>
              <a:ext cx="914400" cy="914400"/>
            </a:xfrm>
            <a:prstGeom prst="halfFrame">
              <a:avLst>
                <a:gd name="adj1" fmla="val 15625"/>
                <a:gd name="adj2" fmla="val 15625"/>
              </a:avLst>
            </a:prstGeom>
            <a:solidFill>
              <a:schemeClr val="accent2"/>
            </a:solidFill>
            <a:ln>
              <a:solidFill>
                <a:schemeClr val="accent2"/>
              </a:solidFill>
            </a:ln>
            <a:effectLst>
              <a:outerShdw blurRad="50800" dist="381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Half Frame 5">
              <a:extLst>
                <a:ext uri="{FF2B5EF4-FFF2-40B4-BE49-F238E27FC236}">
                  <a16:creationId xmlns:a16="http://schemas.microsoft.com/office/drawing/2014/main" id="{8236F085-BB24-BBDB-1518-987429B7DB70}"/>
                </a:ext>
              </a:extLst>
            </p:cNvPr>
            <p:cNvSpPr/>
            <p:nvPr/>
          </p:nvSpPr>
          <p:spPr>
            <a:xfrm rot="8004532">
              <a:off x="4688792" y="5539035"/>
              <a:ext cx="914400" cy="914400"/>
            </a:xfrm>
            <a:prstGeom prst="halfFrame">
              <a:avLst>
                <a:gd name="adj1" fmla="val 15625"/>
                <a:gd name="adj2" fmla="val 15625"/>
              </a:avLst>
            </a:prstGeom>
            <a:solidFill>
              <a:schemeClr val="accent2"/>
            </a:solidFill>
            <a:ln>
              <a:solidFill>
                <a:schemeClr val="accent2"/>
              </a:solidFill>
            </a:ln>
            <a:effectLst>
              <a:outerShdw blurRad="50800" dist="381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8" name="Group 7">
            <a:extLst>
              <a:ext uri="{FF2B5EF4-FFF2-40B4-BE49-F238E27FC236}">
                <a16:creationId xmlns:a16="http://schemas.microsoft.com/office/drawing/2014/main" id="{087F19C2-B049-2A9C-FA5C-C04F647AF566}"/>
              </a:ext>
            </a:extLst>
          </p:cNvPr>
          <p:cNvGrpSpPr/>
          <p:nvPr/>
        </p:nvGrpSpPr>
        <p:grpSpPr>
          <a:xfrm>
            <a:off x="5684520" y="1212163"/>
            <a:ext cx="822960" cy="863600"/>
            <a:chOff x="219355" y="1005517"/>
            <a:chExt cx="822960" cy="863600"/>
          </a:xfrm>
        </p:grpSpPr>
        <p:sp>
          <p:nvSpPr>
            <p:cNvPr id="9" name="Text Placeholder 2">
              <a:extLst>
                <a:ext uri="{FF2B5EF4-FFF2-40B4-BE49-F238E27FC236}">
                  <a16:creationId xmlns:a16="http://schemas.microsoft.com/office/drawing/2014/main" id="{95E8E5F5-EBCE-37CC-97E3-6CE941055ED5}"/>
                </a:ext>
              </a:extLst>
            </p:cNvPr>
            <p:cNvSpPr txBox="1">
              <a:spLocks/>
            </p:cNvSpPr>
            <p:nvPr/>
          </p:nvSpPr>
          <p:spPr>
            <a:xfrm>
              <a:off x="424030" y="1099993"/>
              <a:ext cx="413611" cy="62130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a:solidFill>
                    <a:schemeClr val="accent4"/>
                  </a:solidFill>
                  <a:latin typeface="Segoe UI" panose="020B0502040204020203" pitchFamily="34" charset="0"/>
                  <a:cs typeface="Segoe UI" panose="020B0502040204020203" pitchFamily="34" charset="0"/>
                </a:rPr>
                <a:t>2</a:t>
              </a:r>
            </a:p>
          </p:txBody>
        </p:sp>
        <p:sp>
          <p:nvSpPr>
            <p:cNvPr id="12" name="Flowchart: Connector 11">
              <a:extLst>
                <a:ext uri="{FF2B5EF4-FFF2-40B4-BE49-F238E27FC236}">
                  <a16:creationId xmlns:a16="http://schemas.microsoft.com/office/drawing/2014/main" id="{9E71DCF2-12B1-1C52-EFF6-6D170B8AD22C}"/>
                </a:ext>
              </a:extLst>
            </p:cNvPr>
            <p:cNvSpPr/>
            <p:nvPr/>
          </p:nvSpPr>
          <p:spPr>
            <a:xfrm>
              <a:off x="219355" y="1005517"/>
              <a:ext cx="822960" cy="863600"/>
            </a:xfrm>
            <a:custGeom>
              <a:avLst/>
              <a:gdLst>
                <a:gd name="connsiteX0" fmla="*/ 0 w 822960"/>
                <a:gd name="connsiteY0" fmla="*/ 431800 h 863600"/>
                <a:gd name="connsiteX1" fmla="*/ 411480 w 822960"/>
                <a:gd name="connsiteY1" fmla="*/ 0 h 863600"/>
                <a:gd name="connsiteX2" fmla="*/ 822960 w 822960"/>
                <a:gd name="connsiteY2" fmla="*/ 431800 h 863600"/>
                <a:gd name="connsiteX3" fmla="*/ 411480 w 822960"/>
                <a:gd name="connsiteY3" fmla="*/ 863600 h 863600"/>
                <a:gd name="connsiteX4" fmla="*/ 0 w 822960"/>
                <a:gd name="connsiteY4" fmla="*/ 431800 h 86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863600" extrusionOk="0">
                  <a:moveTo>
                    <a:pt x="0" y="431800"/>
                  </a:moveTo>
                  <a:cubicBezTo>
                    <a:pt x="-27096" y="193795"/>
                    <a:pt x="178400" y="20306"/>
                    <a:pt x="411480" y="0"/>
                  </a:cubicBezTo>
                  <a:cubicBezTo>
                    <a:pt x="629834" y="24275"/>
                    <a:pt x="805270" y="167998"/>
                    <a:pt x="822960" y="431800"/>
                  </a:cubicBezTo>
                  <a:cubicBezTo>
                    <a:pt x="787682" y="679601"/>
                    <a:pt x="675978" y="842238"/>
                    <a:pt x="411480" y="863600"/>
                  </a:cubicBezTo>
                  <a:cubicBezTo>
                    <a:pt x="177539" y="861150"/>
                    <a:pt x="3181" y="679634"/>
                    <a:pt x="0" y="431800"/>
                  </a:cubicBezTo>
                  <a:close/>
                </a:path>
              </a:pathLst>
            </a:custGeom>
            <a:noFill/>
            <a:ln>
              <a:solidFill>
                <a:schemeClr val="accent4"/>
              </a:solidFill>
              <a:extLst>
                <a:ext uri="{C807C97D-BFC1-408E-A445-0C87EB9F89A2}">
                  <ask:lineSketchStyleProps xmlns:ask="http://schemas.microsoft.com/office/drawing/2018/sketchyshapes" sd="257837648">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7D8D1609-C98F-A945-F5B3-92DDDA01A684}"/>
              </a:ext>
            </a:extLst>
          </p:cNvPr>
          <p:cNvGrpSpPr/>
          <p:nvPr/>
        </p:nvGrpSpPr>
        <p:grpSpPr>
          <a:xfrm>
            <a:off x="4487700" y="5374710"/>
            <a:ext cx="3213100" cy="587223"/>
            <a:chOff x="5438275" y="4554732"/>
            <a:chExt cx="1954443" cy="587223"/>
          </a:xfrm>
        </p:grpSpPr>
        <p:sp>
          <p:nvSpPr>
            <p:cNvPr id="15" name="Rectangle: Rounded Corners 14">
              <a:hlinkClick r:id="rId4" action="ppaction://hlinksldjump"/>
              <a:extLst>
                <a:ext uri="{FF2B5EF4-FFF2-40B4-BE49-F238E27FC236}">
                  <a16:creationId xmlns:a16="http://schemas.microsoft.com/office/drawing/2014/main" id="{43BEF6A9-5338-E577-0265-CFF487B98E34}"/>
                </a:ext>
              </a:extLst>
            </p:cNvPr>
            <p:cNvSpPr/>
            <p:nvPr/>
          </p:nvSpPr>
          <p:spPr>
            <a:xfrm>
              <a:off x="5438275" y="4554732"/>
              <a:ext cx="1954443" cy="5872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a:latin typeface="Segoe UI" panose="020B0502040204020203" pitchFamily="34" charset="0"/>
                  <a:cs typeface="Segoe UI" panose="020B0502040204020203" pitchFamily="34" charset="0"/>
                </a:rPr>
                <a:t>BACK TO MAIN MENU</a:t>
              </a:r>
              <a:endParaRPr lang="en-US" b="1">
                <a:latin typeface="Segoe UI" panose="020B0502040204020203" pitchFamily="34" charset="0"/>
                <a:cs typeface="Segoe UI" panose="020B0502040204020203" pitchFamily="34" charset="0"/>
              </a:endParaRPr>
            </a:p>
          </p:txBody>
        </p:sp>
        <p:pic>
          <p:nvPicPr>
            <p:cNvPr id="16" name="Graphic 15" descr="Home with solid fill">
              <a:extLst>
                <a:ext uri="{FF2B5EF4-FFF2-40B4-BE49-F238E27FC236}">
                  <a16:creationId xmlns:a16="http://schemas.microsoft.com/office/drawing/2014/main" id="{C4E32F39-5E3E-7ACF-C187-03BE51A114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28741" y="4621514"/>
              <a:ext cx="295950" cy="462985"/>
            </a:xfrm>
            <a:prstGeom prst="rect">
              <a:avLst/>
            </a:prstGeom>
          </p:spPr>
        </p:pic>
      </p:grpSp>
    </p:spTree>
    <p:extLst>
      <p:ext uri="{BB962C8B-B14F-4D97-AF65-F5344CB8AC3E}">
        <p14:creationId xmlns:p14="http://schemas.microsoft.com/office/powerpoint/2010/main" val="2638177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088515" y="1775369"/>
            <a:ext cx="6768188" cy="3583835"/>
          </a:xfrm>
          <a:prstGeom prst="roundRect">
            <a:avLst/>
          </a:prstGeom>
          <a:noFill/>
          <a:ln w="38100">
            <a:solidFill>
              <a:srgbClr val="2D2FD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A59C647-7F26-96EB-8F11-26206F0AB6FC}"/>
              </a:ext>
            </a:extLst>
          </p:cNvPr>
          <p:cNvPicPr>
            <a:picLocks noChangeAspect="1"/>
          </p:cNvPicPr>
          <p:nvPr/>
        </p:nvPicPr>
        <p:blipFill rotWithShape="1">
          <a:blip r:embed="rId3"/>
          <a:srcRect t="12851" r="19935"/>
          <a:stretch/>
        </p:blipFill>
        <p:spPr>
          <a:xfrm>
            <a:off x="3292528" y="552381"/>
            <a:ext cx="8355792" cy="4879091"/>
          </a:xfrm>
          <a:prstGeom prst="roundRect">
            <a:avLst/>
          </a:prstGeom>
        </p:spPr>
      </p:pic>
      <p:sp>
        <p:nvSpPr>
          <p:cNvPr id="12" name="Rounded Rectangle 11"/>
          <p:cNvSpPr/>
          <p:nvPr/>
        </p:nvSpPr>
        <p:spPr>
          <a:xfrm>
            <a:off x="637194" y="3014485"/>
            <a:ext cx="3089855" cy="3209533"/>
          </a:xfrm>
          <a:prstGeom prst="roundRect">
            <a:avLst>
              <a:gd name="adj" fmla="val 27351"/>
            </a:avLst>
          </a:prstGeom>
          <a:solidFill>
            <a:srgbClr val="2E32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07427" y="181599"/>
            <a:ext cx="3619622" cy="523220"/>
          </a:xfrm>
          <a:prstGeom prst="rect">
            <a:avLst/>
          </a:prstGeom>
          <a:noFill/>
        </p:spPr>
        <p:txBody>
          <a:bodyPr wrap="square" rtlCol="0">
            <a:spAutoFit/>
          </a:bodyPr>
          <a:lstStyle/>
          <a:p>
            <a:pPr algn="r"/>
            <a:r>
              <a:rPr lang="en-GB" sz="2800" b="1">
                <a:solidFill>
                  <a:srgbClr val="2D2FDE"/>
                </a:solidFill>
                <a:latin typeface="Segoe UI" panose="020B0502040204020203" pitchFamily="34" charset="0"/>
                <a:cs typeface="Segoe UI" panose="020B0502040204020203" pitchFamily="34" charset="0"/>
              </a:rPr>
              <a:t>Key Elements Menu</a:t>
            </a:r>
          </a:p>
        </p:txBody>
      </p:sp>
      <p:sp>
        <p:nvSpPr>
          <p:cNvPr id="4" name="TextBox 3">
            <a:extLst>
              <a:ext uri="{FF2B5EF4-FFF2-40B4-BE49-F238E27FC236}">
                <a16:creationId xmlns:a16="http://schemas.microsoft.com/office/drawing/2014/main" id="{D869E78D-59A8-CE16-1649-DB317833EFEA}"/>
              </a:ext>
            </a:extLst>
          </p:cNvPr>
          <p:cNvSpPr txBox="1"/>
          <p:nvPr/>
        </p:nvSpPr>
        <p:spPr>
          <a:xfrm>
            <a:off x="825317" y="3519421"/>
            <a:ext cx="2713608" cy="2308324"/>
          </a:xfrm>
          <a:prstGeom prst="rect">
            <a:avLst/>
          </a:prstGeom>
          <a:noFill/>
        </p:spPr>
        <p:txBody>
          <a:bodyPr wrap="square" rtlCol="0">
            <a:spAutoFit/>
          </a:bodyPr>
          <a:lstStyle/>
          <a:p>
            <a:pPr algn="ctr"/>
            <a:r>
              <a:rPr lang="en-US">
                <a:solidFill>
                  <a:schemeClr val="bg1"/>
                </a:solidFill>
                <a:latin typeface="Segoe UI" panose="020B0502040204020203" pitchFamily="34" charset="0"/>
                <a:cs typeface="Segoe UI" panose="020B0502040204020203" pitchFamily="34" charset="0"/>
              </a:rPr>
              <a:t>The Betty’s Brain interface has </a:t>
            </a:r>
            <a:r>
              <a:rPr lang="en-US" b="1">
                <a:solidFill>
                  <a:schemeClr val="bg1"/>
                </a:solidFill>
                <a:latin typeface="Segoe UI" panose="020B0502040204020203" pitchFamily="34" charset="0"/>
                <a:cs typeface="Segoe UI" panose="020B0502040204020203" pitchFamily="34" charset="0"/>
              </a:rPr>
              <a:t>6 key elements.</a:t>
            </a:r>
            <a:endParaRPr lang="en-US">
              <a:solidFill>
                <a:schemeClr val="bg1"/>
              </a:solidFill>
              <a:latin typeface="Segoe UI" panose="020B0502040204020203" pitchFamily="34" charset="0"/>
              <a:cs typeface="Segoe UI" panose="020B0502040204020203" pitchFamily="34" charset="0"/>
            </a:endParaRPr>
          </a:p>
          <a:p>
            <a:pPr algn="ctr"/>
            <a:endParaRPr lang="en-US">
              <a:solidFill>
                <a:schemeClr val="bg1"/>
              </a:solidFill>
              <a:latin typeface="Segoe UI" panose="020B0502040204020203" pitchFamily="34" charset="0"/>
              <a:cs typeface="Segoe UI" panose="020B0502040204020203" pitchFamily="34" charset="0"/>
            </a:endParaRPr>
          </a:p>
          <a:p>
            <a:pPr algn="ctr"/>
            <a:r>
              <a:rPr lang="en-US">
                <a:solidFill>
                  <a:schemeClr val="bg1"/>
                </a:solidFill>
                <a:latin typeface="Segoe UI" panose="020B0502040204020203" pitchFamily="34" charset="0"/>
                <a:cs typeface="Segoe UI" panose="020B0502040204020203" pitchFamily="34" charset="0"/>
              </a:rPr>
              <a:t>Look at the </a:t>
            </a:r>
            <a:r>
              <a:rPr lang="en-US" b="1">
                <a:solidFill>
                  <a:schemeClr val="bg1"/>
                </a:solidFill>
                <a:latin typeface="Segoe UI" panose="020B0502040204020203" pitchFamily="34" charset="0"/>
                <a:cs typeface="Segoe UI" panose="020B0502040204020203" pitchFamily="34" charset="0"/>
              </a:rPr>
              <a:t>6 labels </a:t>
            </a:r>
            <a:r>
              <a:rPr lang="en-US">
                <a:solidFill>
                  <a:schemeClr val="bg1"/>
                </a:solidFill>
                <a:latin typeface="Segoe UI" panose="020B0502040204020203" pitchFamily="34" charset="0"/>
                <a:cs typeface="Segoe UI" panose="020B0502040204020203" pitchFamily="34" charset="0"/>
              </a:rPr>
              <a:t>in this picture carefully. Then click on the numbers to know more.</a:t>
            </a:r>
          </a:p>
        </p:txBody>
      </p:sp>
      <p:pic>
        <p:nvPicPr>
          <p:cNvPr id="6" name="Graphic 5" descr="Badge 1 with solid fill">
            <a:hlinkClick r:id="rId4" action="ppaction://hlinksldjump"/>
            <a:extLst>
              <a:ext uri="{FF2B5EF4-FFF2-40B4-BE49-F238E27FC236}">
                <a16:creationId xmlns:a16="http://schemas.microsoft.com/office/drawing/2014/main" id="{A0FF227D-E840-387F-6841-82B3B6C06C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5793" y="1764364"/>
            <a:ext cx="896116" cy="896116"/>
          </a:xfrm>
          <a:prstGeom prst="rect">
            <a:avLst/>
          </a:prstGeom>
          <a:effectLst>
            <a:innerShdw blurRad="63500" dist="50800" dir="16200000">
              <a:prstClr val="black">
                <a:alpha val="50000"/>
              </a:prstClr>
            </a:innerShdw>
          </a:effectLst>
        </p:spPr>
      </p:pic>
      <p:pic>
        <p:nvPicPr>
          <p:cNvPr id="7" name="Graphic 6" descr="Badge with solid fill">
            <a:hlinkClick r:id="rId7" action="ppaction://hlinksldjump"/>
            <a:extLst>
              <a:ext uri="{FF2B5EF4-FFF2-40B4-BE49-F238E27FC236}">
                <a16:creationId xmlns:a16="http://schemas.microsoft.com/office/drawing/2014/main" id="{3E28C047-D033-93F2-A4A5-C7F86C4B67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38781" y="836207"/>
            <a:ext cx="783136" cy="783136"/>
          </a:xfrm>
          <a:prstGeom prst="rect">
            <a:avLst/>
          </a:prstGeom>
          <a:effectLst>
            <a:innerShdw blurRad="63500" dist="50800" dir="16200000">
              <a:prstClr val="black">
                <a:alpha val="50000"/>
              </a:prstClr>
            </a:innerShdw>
          </a:effectLst>
        </p:spPr>
      </p:pic>
      <p:pic>
        <p:nvPicPr>
          <p:cNvPr id="8" name="Graphic 7" descr="Badge 3 with solid fill">
            <a:hlinkClick r:id="rId10" action="ppaction://hlinksldjump"/>
            <a:extLst>
              <a:ext uri="{FF2B5EF4-FFF2-40B4-BE49-F238E27FC236}">
                <a16:creationId xmlns:a16="http://schemas.microsoft.com/office/drawing/2014/main" id="{B84016E9-3062-566A-F569-7EADF93CC54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35472" y="850546"/>
            <a:ext cx="754615" cy="754615"/>
          </a:xfrm>
          <a:prstGeom prst="rect">
            <a:avLst/>
          </a:prstGeom>
          <a:effectLst>
            <a:innerShdw blurRad="63500" dist="50800" dir="16200000">
              <a:prstClr val="black">
                <a:alpha val="50000"/>
              </a:prstClr>
            </a:innerShdw>
          </a:effectLst>
        </p:spPr>
      </p:pic>
      <p:pic>
        <p:nvPicPr>
          <p:cNvPr id="15" name="Graphic 14" descr="Badge 5 with solid fill">
            <a:hlinkClick r:id="rId13" action="ppaction://hlinksldjump"/>
            <a:extLst>
              <a:ext uri="{FF2B5EF4-FFF2-40B4-BE49-F238E27FC236}">
                <a16:creationId xmlns:a16="http://schemas.microsoft.com/office/drawing/2014/main" id="{51D24801-BCA2-1F1B-BBB9-7FC4D2CDF58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630325" y="850546"/>
            <a:ext cx="754614" cy="754614"/>
          </a:xfrm>
          <a:prstGeom prst="rect">
            <a:avLst/>
          </a:prstGeom>
          <a:effectLst>
            <a:innerShdw blurRad="63500" dist="50800" dir="16200000">
              <a:prstClr val="black">
                <a:alpha val="50000"/>
              </a:prstClr>
            </a:innerShdw>
          </a:effectLst>
        </p:spPr>
      </p:pic>
      <p:pic>
        <p:nvPicPr>
          <p:cNvPr id="16" name="Graphic 15" descr="Badge 6 with solid fill">
            <a:hlinkClick r:id="rId16" action="ppaction://hlinksldjump"/>
            <a:extLst>
              <a:ext uri="{FF2B5EF4-FFF2-40B4-BE49-F238E27FC236}">
                <a16:creationId xmlns:a16="http://schemas.microsoft.com/office/drawing/2014/main" id="{96B94D3C-F197-9F05-C3BA-6E16644C1A7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97923" y="850546"/>
            <a:ext cx="754614" cy="754614"/>
          </a:xfrm>
          <a:prstGeom prst="rect">
            <a:avLst/>
          </a:prstGeom>
          <a:effectLst>
            <a:innerShdw blurRad="63500" dist="50800" dir="16200000">
              <a:prstClr val="black">
                <a:alpha val="50000"/>
              </a:prstClr>
            </a:innerShdw>
          </a:effectLst>
        </p:spPr>
      </p:pic>
      <p:pic>
        <p:nvPicPr>
          <p:cNvPr id="10" name="Graphic 9" descr="Badge 4 with solid fill">
            <a:hlinkClick r:id="rId19" action="ppaction://hlinksldjump"/>
            <a:extLst>
              <a:ext uri="{FF2B5EF4-FFF2-40B4-BE49-F238E27FC236}">
                <a16:creationId xmlns:a16="http://schemas.microsoft.com/office/drawing/2014/main" id="{E5B45817-BC92-A786-74D7-AD22CF47C5A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231909" y="4590636"/>
            <a:ext cx="768568" cy="768568"/>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2625838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00050" y="1069851"/>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Virtual Agents</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sp>
        <p:nvSpPr>
          <p:cNvPr id="2" name="Rectangle: Rounded Corners 1">
            <a:extLst>
              <a:ext uri="{FF2B5EF4-FFF2-40B4-BE49-F238E27FC236}">
                <a16:creationId xmlns:a16="http://schemas.microsoft.com/office/drawing/2014/main" id="{52F60BF6-C55C-5B5C-B4D2-C8985695E653}"/>
              </a:ext>
            </a:extLst>
          </p:cNvPr>
          <p:cNvSpPr/>
          <p:nvPr/>
        </p:nvSpPr>
        <p:spPr>
          <a:xfrm>
            <a:off x="-158684" y="2005046"/>
            <a:ext cx="3213932"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Segoe UI" panose="020B0502040204020203" pitchFamily="34" charset="0"/>
                <a:cs typeface="Segoe UI" panose="020B0502040204020203" pitchFamily="34" charset="0"/>
              </a:rPr>
              <a:t>Betty</a:t>
            </a:r>
            <a:endParaRPr lang="en-US" b="1">
              <a:solidFill>
                <a:schemeClr val="tx1"/>
              </a:solidFill>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66D7721D-6726-05A8-D0B1-6303586C3DE5}"/>
              </a:ext>
            </a:extLst>
          </p:cNvPr>
          <p:cNvSpPr/>
          <p:nvPr/>
        </p:nvSpPr>
        <p:spPr>
          <a:xfrm>
            <a:off x="704831" y="1324798"/>
            <a:ext cx="9384583" cy="646331"/>
          </a:xfrm>
          <a:prstGeom prst="rect">
            <a:avLst/>
          </a:prstGeom>
        </p:spPr>
        <p:txBody>
          <a:bodyPr wrap="square" lIns="91440" tIns="45720" rIns="91440" bIns="45720" anchor="t">
            <a:spAutoFit/>
          </a:bodyPr>
          <a:lstStyle/>
          <a:p>
            <a:pPr algn="l">
              <a:tabLst>
                <a:tab pos="539750" algn="l"/>
                <a:tab pos="756285" algn="l"/>
                <a:tab pos="972185" algn="l"/>
              </a:tabLst>
            </a:pPr>
            <a:r>
              <a:rPr lang="en-GB">
                <a:latin typeface="Segoe UI"/>
                <a:cs typeface="Segoe UI"/>
              </a:rPr>
              <a:t>Virtual agents are characters students can interact with. In Betty’s Brain, there are two virtual agents – Betty and Mr. Davis. </a:t>
            </a:r>
          </a:p>
        </p:txBody>
      </p:sp>
      <p:sp>
        <p:nvSpPr>
          <p:cNvPr id="9" name="Rectangle 8">
            <a:extLst>
              <a:ext uri="{FF2B5EF4-FFF2-40B4-BE49-F238E27FC236}">
                <a16:creationId xmlns:a16="http://schemas.microsoft.com/office/drawing/2014/main" id="{E6807944-ACC1-4BEC-2900-27C4D54D8BB8}"/>
              </a:ext>
            </a:extLst>
          </p:cNvPr>
          <p:cNvSpPr/>
          <p:nvPr/>
        </p:nvSpPr>
        <p:spPr>
          <a:xfrm>
            <a:off x="704831" y="2809512"/>
            <a:ext cx="8435250" cy="3139321"/>
          </a:xfrm>
          <a:prstGeom prst="rect">
            <a:avLst/>
          </a:prstGeom>
          <a:effectLst/>
        </p:spPr>
        <p:txBody>
          <a:bodyPr wrap="square" lIns="91440" tIns="45720" rIns="91440" bIns="45720" anchor="t">
            <a:spAutoFit/>
          </a:bodyPr>
          <a:lstStyle/>
          <a:p>
            <a:pPr algn="l">
              <a:tabLst>
                <a:tab pos="539750" algn="l"/>
                <a:tab pos="756285" algn="l"/>
                <a:tab pos="972185" algn="l"/>
              </a:tabLst>
            </a:pPr>
            <a:r>
              <a:rPr lang="en-US" dirty="0">
                <a:latin typeface="Segoe UI"/>
                <a:cs typeface="Segoe UI"/>
              </a:rPr>
              <a:t>Betty is the virtual agent who is the student’s ‘student’. The student teaches Betty through a visual representation that </a:t>
            </a:r>
            <a:r>
              <a:rPr lang="en-US" dirty="0" err="1">
                <a:latin typeface="Segoe UI"/>
                <a:cs typeface="Segoe UI"/>
              </a:rPr>
              <a:t>organises</a:t>
            </a:r>
            <a:r>
              <a:rPr lang="en-US" dirty="0">
                <a:latin typeface="Segoe UI"/>
                <a:cs typeface="Segoe UI"/>
              </a:rPr>
              <a:t> the reasoning structures in a domain. </a:t>
            </a:r>
          </a:p>
          <a:p>
            <a:pPr algn="l">
              <a:tabLst>
                <a:tab pos="539750" algn="l"/>
                <a:tab pos="756285" algn="l"/>
                <a:tab pos="972185" algn="l"/>
              </a:tabLst>
            </a:pPr>
            <a:endParaRPr lang="en-US" dirty="0">
              <a:latin typeface="Segoe UI"/>
              <a:cs typeface="Segoe UI"/>
            </a:endParaRPr>
          </a:p>
          <a:p>
            <a:pPr>
              <a:tabLst>
                <a:tab pos="539750" algn="l"/>
                <a:tab pos="756285" algn="l"/>
                <a:tab pos="972185" algn="l"/>
              </a:tabLst>
            </a:pPr>
            <a:r>
              <a:rPr lang="en-US" dirty="0">
                <a:latin typeface="Segoe UI"/>
                <a:cs typeface="Segoe UI"/>
              </a:rPr>
              <a:t>The Betty’s Brain system depends on well-known teaching interactions to </a:t>
            </a:r>
            <a:r>
              <a:rPr lang="en-US" dirty="0" err="1">
                <a:latin typeface="Segoe UI"/>
                <a:cs typeface="Segoe UI"/>
              </a:rPr>
              <a:t>organise</a:t>
            </a:r>
            <a:r>
              <a:rPr lang="en-US" dirty="0">
                <a:latin typeface="Segoe UI"/>
                <a:cs typeface="Segoe UI"/>
              </a:rPr>
              <a:t> student activity – presenting, interacting, teach-by-telling, teach to model, checking and probing. </a:t>
            </a:r>
          </a:p>
          <a:p>
            <a:pPr>
              <a:tabLst>
                <a:tab pos="539750" algn="l"/>
                <a:tab pos="756285" algn="l"/>
                <a:tab pos="972185" algn="l"/>
              </a:tabLst>
            </a:pPr>
            <a:endParaRPr lang="en-US" dirty="0">
              <a:latin typeface="Segoe UI"/>
              <a:cs typeface="Segoe UI"/>
            </a:endParaRPr>
          </a:p>
          <a:p>
            <a:pPr>
              <a:tabLst>
                <a:tab pos="539750" algn="l"/>
                <a:tab pos="756285" algn="l"/>
                <a:tab pos="972185" algn="l"/>
              </a:tabLst>
            </a:pPr>
            <a:r>
              <a:rPr lang="en-US" dirty="0">
                <a:latin typeface="Segoe UI"/>
                <a:cs typeface="Segoe UI"/>
              </a:rPr>
              <a:t>Betty provides detailed feedback on how well she has been taught by taking a quiz and providing explanations. This helps the student correct their map. A mutually beneficial relationship!</a:t>
            </a:r>
          </a:p>
        </p:txBody>
      </p:sp>
      <p:pic>
        <p:nvPicPr>
          <p:cNvPr id="13" name="Picture 12">
            <a:extLst>
              <a:ext uri="{FF2B5EF4-FFF2-40B4-BE49-F238E27FC236}">
                <a16:creationId xmlns:a16="http://schemas.microsoft.com/office/drawing/2014/main" id="{4B24ABDD-95CE-75D8-58E2-0AC559F69C3B}"/>
              </a:ext>
            </a:extLst>
          </p:cNvPr>
          <p:cNvPicPr>
            <a:picLocks noChangeAspect="1"/>
          </p:cNvPicPr>
          <p:nvPr/>
        </p:nvPicPr>
        <p:blipFill>
          <a:blip r:embed="rId3"/>
          <a:stretch>
            <a:fillRect/>
          </a:stretch>
        </p:blipFill>
        <p:spPr>
          <a:xfrm>
            <a:off x="9360867" y="1999308"/>
            <a:ext cx="1905322" cy="3931297"/>
          </a:xfrm>
          <a:prstGeom prst="roundRect">
            <a:avLst/>
          </a:prstGeom>
        </p:spPr>
      </p:pic>
      <p:pic>
        <p:nvPicPr>
          <p:cNvPr id="16" name="Graphic 15" descr="Badge 1 with solid fill">
            <a:hlinkClick r:id="rId4" action="ppaction://hlinksldjump"/>
            <a:extLst>
              <a:ext uri="{FF2B5EF4-FFF2-40B4-BE49-F238E27FC236}">
                <a16:creationId xmlns:a16="http://schemas.microsoft.com/office/drawing/2014/main" id="{6ADC3365-241E-68A5-67B3-49074F5216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94809" y="390298"/>
            <a:ext cx="569450" cy="569450"/>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51587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00050" y="1108007"/>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Virtual Agents</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sp>
        <p:nvSpPr>
          <p:cNvPr id="4" name="Rectangle: Rounded Corners 3">
            <a:extLst>
              <a:ext uri="{FF2B5EF4-FFF2-40B4-BE49-F238E27FC236}">
                <a16:creationId xmlns:a16="http://schemas.microsoft.com/office/drawing/2014/main" id="{83F66EA0-0F4E-1661-2E12-4E37EC4F0E4F}"/>
              </a:ext>
            </a:extLst>
          </p:cNvPr>
          <p:cNvSpPr/>
          <p:nvPr/>
        </p:nvSpPr>
        <p:spPr>
          <a:xfrm>
            <a:off x="-221083" y="2250167"/>
            <a:ext cx="3213932"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Segoe UI" panose="020B0502040204020203" pitchFamily="34" charset="0"/>
                <a:cs typeface="Segoe UI" panose="020B0502040204020203" pitchFamily="34" charset="0"/>
              </a:rPr>
              <a:t>      Mr. Davis</a:t>
            </a:r>
            <a:endParaRPr lang="en-US" b="1">
              <a:solidFill>
                <a:schemeClr val="tx1"/>
              </a:solidFill>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66D7721D-6726-05A8-D0B1-6303586C3DE5}"/>
              </a:ext>
            </a:extLst>
          </p:cNvPr>
          <p:cNvSpPr/>
          <p:nvPr/>
        </p:nvSpPr>
        <p:spPr>
          <a:xfrm>
            <a:off x="1028771" y="1501465"/>
            <a:ext cx="9384583" cy="369332"/>
          </a:xfrm>
          <a:prstGeom prst="rect">
            <a:avLst/>
          </a:prstGeom>
        </p:spPr>
        <p:txBody>
          <a:bodyPr wrap="square" lIns="91440" tIns="45720" rIns="91440" bIns="45720" anchor="t">
            <a:spAutoFit/>
          </a:bodyPr>
          <a:lstStyle/>
          <a:p>
            <a:pPr>
              <a:tabLst>
                <a:tab pos="539750" algn="l"/>
                <a:tab pos="756285" algn="l"/>
                <a:tab pos="972185" algn="l"/>
              </a:tabLst>
            </a:pPr>
            <a:r>
              <a:rPr lang="en-GB">
                <a:latin typeface="Segoe UI"/>
                <a:cs typeface="Segoe UI"/>
              </a:rPr>
              <a:t>The other virtual agent in the interface is Mr. Davis, the mentor.</a:t>
            </a:r>
          </a:p>
        </p:txBody>
      </p:sp>
      <p:sp>
        <p:nvSpPr>
          <p:cNvPr id="13" name="Rectangle 12">
            <a:extLst>
              <a:ext uri="{FF2B5EF4-FFF2-40B4-BE49-F238E27FC236}">
                <a16:creationId xmlns:a16="http://schemas.microsoft.com/office/drawing/2014/main" id="{3135B465-1610-A577-BA77-F14028837AC2}"/>
              </a:ext>
            </a:extLst>
          </p:cNvPr>
          <p:cNvSpPr/>
          <p:nvPr/>
        </p:nvSpPr>
        <p:spPr>
          <a:xfrm>
            <a:off x="1010808" y="2961909"/>
            <a:ext cx="7105939" cy="3139321"/>
          </a:xfrm>
          <a:prstGeom prst="rect">
            <a:avLst/>
          </a:prstGeom>
        </p:spPr>
        <p:txBody>
          <a:bodyPr wrap="square" lIns="91440" tIns="45720" rIns="91440" bIns="45720" anchor="t">
            <a:spAutoFit/>
          </a:bodyPr>
          <a:lstStyle/>
          <a:p>
            <a:pPr algn="l">
              <a:tabLst>
                <a:tab pos="539750" algn="l"/>
                <a:tab pos="756285" algn="l"/>
                <a:tab pos="972185" algn="l"/>
              </a:tabLst>
            </a:pPr>
            <a:r>
              <a:rPr lang="en-US" dirty="0">
                <a:latin typeface="Segoe UI"/>
                <a:cs typeface="Segoe UI"/>
              </a:rPr>
              <a:t>Students can also seek on-demand support from Mr. Davis, who is the student’s mentor in teaching Betty and navigating the interface. </a:t>
            </a:r>
          </a:p>
          <a:p>
            <a:pPr algn="l">
              <a:tabLst>
                <a:tab pos="539750" algn="l"/>
                <a:tab pos="756285" algn="l"/>
                <a:tab pos="972185" algn="l"/>
              </a:tabLst>
            </a:pPr>
            <a:endParaRPr lang="en-US" dirty="0">
              <a:latin typeface="Segoe UI"/>
              <a:cs typeface="Segoe UI"/>
            </a:endParaRPr>
          </a:p>
          <a:p>
            <a:pPr algn="l">
              <a:tabLst>
                <a:tab pos="539750" algn="l"/>
                <a:tab pos="756285" algn="l"/>
                <a:tab pos="972185" algn="l"/>
              </a:tabLst>
            </a:pPr>
            <a:r>
              <a:rPr lang="en-US" dirty="0">
                <a:latin typeface="Segoe UI"/>
                <a:cs typeface="Segoe UI"/>
              </a:rPr>
              <a:t>Should the student have any difficulties building the causal map, or if the student is confused regarding how best to ensure that Betty makes fewer errors on her quizzes, they can chat with Mr. Davis.</a:t>
            </a:r>
          </a:p>
          <a:p>
            <a:pPr algn="l">
              <a:tabLst>
                <a:tab pos="539750" algn="l"/>
                <a:tab pos="756285" algn="l"/>
                <a:tab pos="972185" algn="l"/>
              </a:tabLst>
            </a:pPr>
            <a:endParaRPr lang="en-US" dirty="0">
              <a:latin typeface="Segoe UI"/>
              <a:cs typeface="Segoe UI"/>
            </a:endParaRPr>
          </a:p>
          <a:p>
            <a:pPr>
              <a:tabLst>
                <a:tab pos="539750" algn="l"/>
                <a:tab pos="756285" algn="l"/>
                <a:tab pos="972185" algn="l"/>
              </a:tabLst>
            </a:pPr>
            <a:r>
              <a:rPr lang="en-GB" dirty="0">
                <a:latin typeface="Segoe UI"/>
                <a:cs typeface="Segoe UI"/>
              </a:rPr>
              <a:t>An important aspect of Mr. </a:t>
            </a:r>
            <a:r>
              <a:rPr lang="en-GB" dirty="0" err="1">
                <a:latin typeface="Segoe UI"/>
                <a:cs typeface="Segoe UI"/>
              </a:rPr>
              <a:t>Davis’</a:t>
            </a:r>
            <a:r>
              <a:rPr lang="en-GB" dirty="0">
                <a:latin typeface="Segoe UI"/>
                <a:cs typeface="Segoe UI"/>
              </a:rPr>
              <a:t> feedback is that it is personalised – he offers suggestions based on issues students have experienced in the past. </a:t>
            </a:r>
          </a:p>
          <a:p>
            <a:pPr algn="l">
              <a:tabLst>
                <a:tab pos="539750" algn="l"/>
                <a:tab pos="756285" algn="l"/>
                <a:tab pos="972185" algn="l"/>
              </a:tabLst>
            </a:pPr>
            <a:endParaRPr lang="en-GB" dirty="0">
              <a:latin typeface="Segoe UI"/>
              <a:cs typeface="Segoe UI"/>
            </a:endParaRPr>
          </a:p>
        </p:txBody>
      </p:sp>
      <p:pic>
        <p:nvPicPr>
          <p:cNvPr id="16" name="Graphic 15" descr="Badge 1 with solid fill">
            <a:hlinkClick r:id="rId3" action="ppaction://hlinksldjump"/>
            <a:extLst>
              <a:ext uri="{FF2B5EF4-FFF2-40B4-BE49-F238E27FC236}">
                <a16:creationId xmlns:a16="http://schemas.microsoft.com/office/drawing/2014/main" id="{5101C506-1367-6FC4-B4C8-AD23F601D4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94809" y="390298"/>
            <a:ext cx="569450" cy="569450"/>
          </a:xfrm>
          <a:prstGeom prst="rect">
            <a:avLst/>
          </a:prstGeom>
          <a:effectLst>
            <a:innerShdw blurRad="63500" dist="50800" dir="16200000">
              <a:prstClr val="black">
                <a:alpha val="50000"/>
              </a:prstClr>
            </a:innerShdw>
          </a:effectLst>
        </p:spPr>
      </p:pic>
      <p:pic>
        <p:nvPicPr>
          <p:cNvPr id="5" name="Picture 4">
            <a:extLst>
              <a:ext uri="{FF2B5EF4-FFF2-40B4-BE49-F238E27FC236}">
                <a16:creationId xmlns:a16="http://schemas.microsoft.com/office/drawing/2014/main" id="{75A14158-0071-70EA-BDBD-8D26EB42263A}"/>
              </a:ext>
            </a:extLst>
          </p:cNvPr>
          <p:cNvPicPr>
            <a:picLocks noChangeAspect="1"/>
          </p:cNvPicPr>
          <p:nvPr/>
        </p:nvPicPr>
        <p:blipFill>
          <a:blip r:embed="rId6"/>
          <a:stretch>
            <a:fillRect/>
          </a:stretch>
        </p:blipFill>
        <p:spPr>
          <a:xfrm>
            <a:off x="8286783" y="1604788"/>
            <a:ext cx="2030088" cy="4145205"/>
          </a:xfrm>
          <a:prstGeom prst="roundRect">
            <a:avLst/>
          </a:prstGeom>
        </p:spPr>
      </p:pic>
    </p:spTree>
    <p:extLst>
      <p:ext uri="{BB962C8B-B14F-4D97-AF65-F5344CB8AC3E}">
        <p14:creationId xmlns:p14="http://schemas.microsoft.com/office/powerpoint/2010/main" val="387690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15069" y="1081416"/>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C3E9E6B-DCFA-D2C4-6040-9EFCCA2FAF5B}"/>
              </a:ext>
            </a:extLst>
          </p:cNvPr>
          <p:cNvPicPr>
            <a:picLocks noChangeAspect="1"/>
          </p:cNvPicPr>
          <p:nvPr/>
        </p:nvPicPr>
        <p:blipFill rotWithShape="1">
          <a:blip r:embed="rId3"/>
          <a:srcRect b="92118"/>
          <a:stretch/>
        </p:blipFill>
        <p:spPr>
          <a:xfrm>
            <a:off x="1956162" y="1438204"/>
            <a:ext cx="8315325" cy="506774"/>
          </a:xfrm>
          <a:prstGeom prst="roundRect">
            <a:avLst/>
          </a:prstGeom>
        </p:spPr>
      </p:pic>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Casual Map Builder</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sp>
        <p:nvSpPr>
          <p:cNvPr id="2" name="Rectangle 1">
            <a:extLst>
              <a:ext uri="{FF2B5EF4-FFF2-40B4-BE49-F238E27FC236}">
                <a16:creationId xmlns:a16="http://schemas.microsoft.com/office/drawing/2014/main" id="{43513D94-BB80-EC57-209A-27EE803722CF}"/>
              </a:ext>
            </a:extLst>
          </p:cNvPr>
          <p:cNvSpPr/>
          <p:nvPr/>
        </p:nvSpPr>
        <p:spPr>
          <a:xfrm>
            <a:off x="1421534" y="2276626"/>
            <a:ext cx="9384583" cy="923330"/>
          </a:xfrm>
          <a:prstGeom prst="rect">
            <a:avLst/>
          </a:prstGeom>
        </p:spPr>
        <p:txBody>
          <a:bodyPr wrap="square" lIns="91440" tIns="45720" rIns="91440" bIns="45720" anchor="t">
            <a:spAutoFit/>
          </a:bodyPr>
          <a:lstStyle/>
          <a:p>
            <a:pPr>
              <a:tabLst>
                <a:tab pos="539750" algn="l"/>
                <a:tab pos="756285" algn="l"/>
                <a:tab pos="972185" algn="l"/>
              </a:tabLst>
            </a:pPr>
            <a:r>
              <a:rPr lang="en-US">
                <a:latin typeface="Segoe UI"/>
                <a:cs typeface="Segoe UI"/>
              </a:rPr>
              <a:t>In this tab, students build and modify the causal map that represents the phenomenon they learn in the unit. The causal map is made of two fundamental elements: </a:t>
            </a:r>
            <a:r>
              <a:rPr lang="en-US" b="1">
                <a:latin typeface="Segoe UI"/>
                <a:cs typeface="Segoe UI"/>
              </a:rPr>
              <a:t>concepts</a:t>
            </a:r>
            <a:r>
              <a:rPr lang="en-US">
                <a:latin typeface="Segoe UI"/>
                <a:cs typeface="Segoe UI"/>
              </a:rPr>
              <a:t> and </a:t>
            </a:r>
            <a:r>
              <a:rPr lang="en-US" b="1">
                <a:latin typeface="Segoe UI"/>
                <a:cs typeface="Segoe UI"/>
              </a:rPr>
              <a:t>links</a:t>
            </a:r>
            <a:r>
              <a:rPr lang="en-US">
                <a:latin typeface="Segoe UI"/>
                <a:cs typeface="Segoe UI"/>
              </a:rPr>
              <a:t>. </a:t>
            </a:r>
          </a:p>
        </p:txBody>
      </p:sp>
      <p:sp>
        <p:nvSpPr>
          <p:cNvPr id="4" name="Rectangle: Rounded Corners 3">
            <a:hlinkClick r:id="rId4" action="ppaction://hlinksldjump"/>
            <a:extLst>
              <a:ext uri="{FF2B5EF4-FFF2-40B4-BE49-F238E27FC236}">
                <a16:creationId xmlns:a16="http://schemas.microsoft.com/office/drawing/2014/main" id="{8339A469-BEDD-47E6-0CFC-0ACE04976461}"/>
              </a:ext>
            </a:extLst>
          </p:cNvPr>
          <p:cNvSpPr/>
          <p:nvPr/>
        </p:nvSpPr>
        <p:spPr>
          <a:xfrm>
            <a:off x="2262953" y="4950778"/>
            <a:ext cx="3213932"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Segoe UI" panose="020B0502040204020203" pitchFamily="34" charset="0"/>
                <a:cs typeface="Segoe UI" panose="020B0502040204020203" pitchFamily="34" charset="0"/>
              </a:rPr>
              <a:t>Concepts</a:t>
            </a:r>
            <a:endParaRPr lang="en-US" b="1">
              <a:solidFill>
                <a:schemeClr val="tx1"/>
              </a:solidFill>
              <a:latin typeface="Segoe UI" panose="020B0502040204020203" pitchFamily="34" charset="0"/>
              <a:cs typeface="Segoe UI" panose="020B0502040204020203" pitchFamily="34" charset="0"/>
            </a:endParaRPr>
          </a:p>
        </p:txBody>
      </p:sp>
      <p:sp>
        <p:nvSpPr>
          <p:cNvPr id="7" name="Rectangle: Rounded Corners 6">
            <a:hlinkClick r:id="rId4" action="ppaction://hlinksldjump"/>
            <a:extLst>
              <a:ext uri="{FF2B5EF4-FFF2-40B4-BE49-F238E27FC236}">
                <a16:creationId xmlns:a16="http://schemas.microsoft.com/office/drawing/2014/main" id="{25992B33-9FEC-A59A-D0AB-A669006F6CA0}"/>
              </a:ext>
            </a:extLst>
          </p:cNvPr>
          <p:cNvSpPr/>
          <p:nvPr/>
        </p:nvSpPr>
        <p:spPr>
          <a:xfrm>
            <a:off x="6487276" y="4950778"/>
            <a:ext cx="3213932"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Segoe UI" panose="020B0502040204020203" pitchFamily="34" charset="0"/>
                <a:cs typeface="Segoe UI" panose="020B0502040204020203" pitchFamily="34" charset="0"/>
              </a:rPr>
              <a:t>Links</a:t>
            </a:r>
            <a:endParaRPr lang="en-US" b="1">
              <a:solidFill>
                <a:schemeClr val="tx1"/>
              </a:solidFill>
              <a:latin typeface="Segoe UI" panose="020B0502040204020203" pitchFamily="34" charset="0"/>
              <a:cs typeface="Segoe UI" panose="020B0502040204020203" pitchFamily="34" charset="0"/>
            </a:endParaRPr>
          </a:p>
        </p:txBody>
      </p:sp>
      <p:sp>
        <p:nvSpPr>
          <p:cNvPr id="16" name="Rectangle: Rounded Corners 15">
            <a:extLst>
              <a:ext uri="{FF2B5EF4-FFF2-40B4-BE49-F238E27FC236}">
                <a16:creationId xmlns:a16="http://schemas.microsoft.com/office/drawing/2014/main" id="{04CC1F0E-E797-832F-9AEE-D12AABA837D3}"/>
              </a:ext>
            </a:extLst>
          </p:cNvPr>
          <p:cNvSpPr/>
          <p:nvPr/>
        </p:nvSpPr>
        <p:spPr>
          <a:xfrm>
            <a:off x="4326131" y="3647320"/>
            <a:ext cx="3213932" cy="591842"/>
          </a:xfrm>
          <a:prstGeom prst="roundRect">
            <a:avLst>
              <a:gd name="adj" fmla="val 19557"/>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Segoe UI" panose="020B0502040204020203" pitchFamily="34" charset="0"/>
                <a:cs typeface="Segoe UI" panose="020B0502040204020203" pitchFamily="34" charset="0"/>
              </a:rPr>
              <a:t>Causal Map Elements</a:t>
            </a:r>
          </a:p>
        </p:txBody>
      </p:sp>
      <p:cxnSp>
        <p:nvCxnSpPr>
          <p:cNvPr id="17" name="Straight Connector 21">
            <a:extLst>
              <a:ext uri="{FF2B5EF4-FFF2-40B4-BE49-F238E27FC236}">
                <a16:creationId xmlns:a16="http://schemas.microsoft.com/office/drawing/2014/main" id="{6229051B-A9D7-B7EB-4F6D-85A7AEA71489}"/>
              </a:ext>
            </a:extLst>
          </p:cNvPr>
          <p:cNvCxnSpPr>
            <a:cxnSpLocks/>
            <a:stCxn id="4" idx="0"/>
            <a:endCxn id="16" idx="2"/>
          </p:cNvCxnSpPr>
          <p:nvPr/>
        </p:nvCxnSpPr>
        <p:spPr>
          <a:xfrm rot="5400000" flipH="1" flipV="1">
            <a:off x="4545700" y="3563381"/>
            <a:ext cx="711616" cy="2063178"/>
          </a:xfrm>
          <a:prstGeom prst="curvedConnector3">
            <a:avLst>
              <a:gd name="adj1" fmla="val 50000"/>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21">
            <a:extLst>
              <a:ext uri="{FF2B5EF4-FFF2-40B4-BE49-F238E27FC236}">
                <a16:creationId xmlns:a16="http://schemas.microsoft.com/office/drawing/2014/main" id="{D23A53C6-B409-3CE2-9FB1-5406F730E492}"/>
              </a:ext>
            </a:extLst>
          </p:cNvPr>
          <p:cNvCxnSpPr>
            <a:cxnSpLocks/>
            <a:stCxn id="16" idx="2"/>
            <a:endCxn id="7" idx="0"/>
          </p:cNvCxnSpPr>
          <p:nvPr/>
        </p:nvCxnSpPr>
        <p:spPr>
          <a:xfrm rot="16200000" flipH="1">
            <a:off x="6657861" y="3514397"/>
            <a:ext cx="711616" cy="2161145"/>
          </a:xfrm>
          <a:prstGeom prst="curvedConnector3">
            <a:avLst>
              <a:gd name="adj1" fmla="val 50000"/>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26" name="Graphic 25" descr="Badge with solid fill">
            <a:hlinkClick r:id="rId5" action="ppaction://hlinksldjump"/>
            <a:extLst>
              <a:ext uri="{FF2B5EF4-FFF2-40B4-BE49-F238E27FC236}">
                <a16:creationId xmlns:a16="http://schemas.microsoft.com/office/drawing/2014/main" id="{FACA0750-98DF-EE14-513C-D71A12025B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17629" y="385523"/>
            <a:ext cx="594452" cy="594452"/>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113337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E06A17C-B84A-6957-A7E8-AE9C8D9EF4DA}"/>
              </a:ext>
            </a:extLst>
          </p:cNvPr>
          <p:cNvSpPr/>
          <p:nvPr/>
        </p:nvSpPr>
        <p:spPr>
          <a:xfrm>
            <a:off x="430088" y="1149113"/>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Casual Map Builder</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sp>
        <p:nvSpPr>
          <p:cNvPr id="4" name="Rectangle: Rounded Corners 3">
            <a:hlinkClick r:id="rId3" action="ppaction://hlinksldjump"/>
            <a:extLst>
              <a:ext uri="{FF2B5EF4-FFF2-40B4-BE49-F238E27FC236}">
                <a16:creationId xmlns:a16="http://schemas.microsoft.com/office/drawing/2014/main" id="{8339A469-BEDD-47E6-0CFC-0ACE04976461}"/>
              </a:ext>
            </a:extLst>
          </p:cNvPr>
          <p:cNvSpPr/>
          <p:nvPr/>
        </p:nvSpPr>
        <p:spPr>
          <a:xfrm>
            <a:off x="-178896" y="1488798"/>
            <a:ext cx="3213932"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Segoe UI" panose="020B0502040204020203" pitchFamily="34" charset="0"/>
                <a:cs typeface="Segoe UI" panose="020B0502040204020203" pitchFamily="34" charset="0"/>
              </a:rPr>
              <a:t>Concepts</a:t>
            </a:r>
            <a:endParaRPr lang="en-US" b="1">
              <a:solidFill>
                <a:schemeClr val="tx1"/>
              </a:solidFill>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BF063674-9363-7E30-66A5-B287F85C8F89}"/>
              </a:ext>
            </a:extLst>
          </p:cNvPr>
          <p:cNvSpPr/>
          <p:nvPr/>
        </p:nvSpPr>
        <p:spPr>
          <a:xfrm>
            <a:off x="948052" y="2200896"/>
            <a:ext cx="10306517" cy="3139321"/>
          </a:xfrm>
          <a:prstGeom prst="rect">
            <a:avLst/>
          </a:prstGeom>
          <a:effectLst/>
        </p:spPr>
        <p:txBody>
          <a:bodyPr wrap="square" lIns="91440" tIns="45720" rIns="91440" bIns="45720" anchor="t">
            <a:spAutoFit/>
          </a:bodyPr>
          <a:lstStyle/>
          <a:p>
            <a:pPr>
              <a:tabLst>
                <a:tab pos="539750" algn="l"/>
                <a:tab pos="756285" algn="l"/>
                <a:tab pos="972185" algn="l"/>
              </a:tabLst>
            </a:pPr>
            <a:r>
              <a:rPr lang="en-US">
                <a:latin typeface="Segoe UI"/>
                <a:cs typeface="Segoe UI"/>
              </a:rPr>
              <a:t>A </a:t>
            </a:r>
            <a:r>
              <a:rPr lang="en-US" b="1">
                <a:latin typeface="Segoe UI"/>
                <a:cs typeface="Segoe UI"/>
              </a:rPr>
              <a:t>concept</a:t>
            </a:r>
            <a:r>
              <a:rPr lang="en-US">
                <a:latin typeface="Segoe UI"/>
                <a:cs typeface="Segoe UI"/>
              </a:rPr>
              <a:t> is any person, place, or thing that is a part of the topic (e.g., thermoregulation). A causal relationship shows how one concept causes another concept to change. In Betty’s Brain, students can define this relationship as </a:t>
            </a:r>
            <a:r>
              <a:rPr lang="en-US" b="1">
                <a:latin typeface="Segoe UI"/>
                <a:cs typeface="Segoe UI"/>
              </a:rPr>
              <a:t>positive </a:t>
            </a:r>
            <a:r>
              <a:rPr lang="en-US">
                <a:latin typeface="Segoe UI"/>
                <a:cs typeface="Segoe UI"/>
              </a:rPr>
              <a:t>(a concept causes another to increase) or </a:t>
            </a:r>
            <a:r>
              <a:rPr lang="en-US" b="1">
                <a:latin typeface="Segoe UI"/>
                <a:cs typeface="Segoe UI"/>
              </a:rPr>
              <a:t>negative</a:t>
            </a:r>
            <a:r>
              <a:rPr lang="en-US">
                <a:latin typeface="Segoe UI"/>
                <a:cs typeface="Segoe UI"/>
              </a:rPr>
              <a:t> (a concept causes another to decrease). </a:t>
            </a:r>
          </a:p>
          <a:p>
            <a:pPr>
              <a:tabLst>
                <a:tab pos="539750" algn="l"/>
                <a:tab pos="756285" algn="l"/>
                <a:tab pos="972185" algn="l"/>
              </a:tabLst>
            </a:pPr>
            <a:endParaRPr lang="en-US" altLang="en-US">
              <a:latin typeface="Segoe UI"/>
              <a:cs typeface="Segoe UI"/>
            </a:endParaRPr>
          </a:p>
          <a:p>
            <a:pPr>
              <a:tabLst>
                <a:tab pos="539750" algn="l"/>
                <a:tab pos="756285" algn="l"/>
                <a:tab pos="972185" algn="l"/>
              </a:tabLst>
            </a:pPr>
            <a:r>
              <a:rPr lang="en-US" altLang="en-US">
                <a:latin typeface="Segoe UI"/>
                <a:cs typeface="Segoe UI"/>
              </a:rPr>
              <a:t>For example, people use up oxygen by breathing it in. When they do this, they decrease the amount of oxygen in the air. This is a </a:t>
            </a:r>
            <a:r>
              <a:rPr lang="en-US" altLang="en-US" b="1">
                <a:latin typeface="Segoe UI"/>
                <a:cs typeface="Segoe UI"/>
              </a:rPr>
              <a:t>causal relation</a:t>
            </a:r>
            <a:r>
              <a:rPr lang="en-US" altLang="en-US">
                <a:latin typeface="Segoe UI"/>
                <a:cs typeface="Segoe UI"/>
              </a:rPr>
              <a:t> between two concepts: people and oxygen. The relation is negative: people decrease oxygen in the environment by breathing.</a:t>
            </a:r>
          </a:p>
          <a:p>
            <a:pPr>
              <a:tabLst>
                <a:tab pos="539750" algn="l"/>
                <a:tab pos="756285" algn="l"/>
                <a:tab pos="972185" algn="l"/>
              </a:tabLst>
            </a:pPr>
            <a:endParaRPr lang="en-GB">
              <a:latin typeface="Segoe UI"/>
              <a:cs typeface="Segoe UI"/>
            </a:endParaRPr>
          </a:p>
          <a:p>
            <a:pPr>
              <a:tabLst>
                <a:tab pos="539750" algn="l"/>
                <a:tab pos="756285" algn="l"/>
                <a:tab pos="972185" algn="l"/>
              </a:tabLst>
            </a:pPr>
            <a:endParaRPr lang="en-GB">
              <a:highlight>
                <a:srgbClr val="FFFF00"/>
              </a:highlight>
              <a:latin typeface="Segoe UI"/>
              <a:cs typeface="Segoe UI"/>
            </a:endParaRPr>
          </a:p>
          <a:p>
            <a:pPr>
              <a:tabLst>
                <a:tab pos="539750" algn="l"/>
                <a:tab pos="756285" algn="l"/>
                <a:tab pos="972185" algn="l"/>
              </a:tabLst>
            </a:pPr>
            <a:endParaRPr lang="en-GB">
              <a:highlight>
                <a:srgbClr val="FFFF00"/>
              </a:highlight>
              <a:latin typeface="Segoe UI"/>
              <a:cs typeface="Segoe UI"/>
            </a:endParaRPr>
          </a:p>
        </p:txBody>
      </p:sp>
      <p:pic>
        <p:nvPicPr>
          <p:cNvPr id="25" name="Graphic 24" descr="Badge with solid fill">
            <a:hlinkClick r:id="rId3" action="ppaction://hlinksldjump"/>
            <a:extLst>
              <a:ext uri="{FF2B5EF4-FFF2-40B4-BE49-F238E27FC236}">
                <a16:creationId xmlns:a16="http://schemas.microsoft.com/office/drawing/2014/main" id="{5C210ED3-9C93-3EC3-5568-292BD4A0FA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17629" y="385523"/>
            <a:ext cx="594452" cy="594452"/>
          </a:xfrm>
          <a:prstGeom prst="rect">
            <a:avLst/>
          </a:prstGeom>
          <a:effectLst>
            <a:innerShdw blurRad="63500" dist="50800" dir="16200000">
              <a:prstClr val="black">
                <a:alpha val="50000"/>
              </a:prstClr>
            </a:innerShdw>
          </a:effectLst>
        </p:spPr>
      </p:pic>
      <p:pic>
        <p:nvPicPr>
          <p:cNvPr id="2" name="Picture 1" descr="A black and white text&#10;&#10;Description automatically generated">
            <a:extLst>
              <a:ext uri="{FF2B5EF4-FFF2-40B4-BE49-F238E27FC236}">
                <a16:creationId xmlns:a16="http://schemas.microsoft.com/office/drawing/2014/main" id="{DC89159A-6C67-BBD9-FBBF-0A768FCB08A8}"/>
              </a:ext>
            </a:extLst>
          </p:cNvPr>
          <p:cNvPicPr>
            <a:picLocks noChangeAspect="1"/>
          </p:cNvPicPr>
          <p:nvPr/>
        </p:nvPicPr>
        <p:blipFill>
          <a:blip r:embed="rId6"/>
          <a:stretch>
            <a:fillRect/>
          </a:stretch>
        </p:blipFill>
        <p:spPr>
          <a:xfrm>
            <a:off x="4024196" y="4909971"/>
            <a:ext cx="4306276" cy="456834"/>
          </a:xfrm>
          <a:prstGeom prst="rect">
            <a:avLst/>
          </a:prstGeom>
        </p:spPr>
      </p:pic>
    </p:spTree>
    <p:extLst>
      <p:ext uri="{BB962C8B-B14F-4D97-AF65-F5344CB8AC3E}">
        <p14:creationId xmlns:p14="http://schemas.microsoft.com/office/powerpoint/2010/main" val="75705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E06A17C-B84A-6957-A7E8-AE9C8D9EF4DA}"/>
              </a:ext>
            </a:extLst>
          </p:cNvPr>
          <p:cNvSpPr/>
          <p:nvPr/>
        </p:nvSpPr>
        <p:spPr>
          <a:xfrm>
            <a:off x="430088" y="1149113"/>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Casual Map Builder</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pic>
        <p:nvPicPr>
          <p:cNvPr id="18" name="Picture 17">
            <a:extLst>
              <a:ext uri="{FF2B5EF4-FFF2-40B4-BE49-F238E27FC236}">
                <a16:creationId xmlns:a16="http://schemas.microsoft.com/office/drawing/2014/main" id="{08719CDD-AE13-1917-325A-9CF6DD9E6346}"/>
              </a:ext>
            </a:extLst>
          </p:cNvPr>
          <p:cNvPicPr>
            <a:picLocks noChangeAspect="1"/>
          </p:cNvPicPr>
          <p:nvPr/>
        </p:nvPicPr>
        <p:blipFill rotWithShape="1">
          <a:blip r:embed="rId3"/>
          <a:srcRect t="11029" b="641"/>
          <a:stretch/>
        </p:blipFill>
        <p:spPr>
          <a:xfrm>
            <a:off x="3107982" y="1610461"/>
            <a:ext cx="6436069" cy="4069688"/>
          </a:xfrm>
          <a:prstGeom prst="roundRect">
            <a:avLst/>
          </a:prstGeom>
          <a:ln>
            <a:solidFill>
              <a:srgbClr val="FFD966"/>
            </a:solidFill>
          </a:ln>
        </p:spPr>
      </p:pic>
      <p:pic>
        <p:nvPicPr>
          <p:cNvPr id="5" name="Graphic 4" descr="Badge with solid fill">
            <a:hlinkClick r:id="rId4" action="ppaction://hlinksldjump"/>
            <a:extLst>
              <a:ext uri="{FF2B5EF4-FFF2-40B4-BE49-F238E27FC236}">
                <a16:creationId xmlns:a16="http://schemas.microsoft.com/office/drawing/2014/main" id="{BBBA79F3-B43D-7865-DC1B-C31C51B602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17629" y="385523"/>
            <a:ext cx="594452" cy="594452"/>
          </a:xfrm>
          <a:prstGeom prst="rect">
            <a:avLst/>
          </a:prstGeom>
          <a:effectLst>
            <a:innerShdw blurRad="63500" dist="50800" dir="16200000">
              <a:prstClr val="black">
                <a:alpha val="50000"/>
              </a:prstClr>
            </a:innerShdw>
          </a:effectLst>
        </p:spPr>
      </p:pic>
      <p:sp>
        <p:nvSpPr>
          <p:cNvPr id="4" name="Rectangle: Rounded Corners 3">
            <a:hlinkClick r:id="rId4" action="ppaction://hlinksldjump"/>
            <a:extLst>
              <a:ext uri="{FF2B5EF4-FFF2-40B4-BE49-F238E27FC236}">
                <a16:creationId xmlns:a16="http://schemas.microsoft.com/office/drawing/2014/main" id="{8339A469-BEDD-47E6-0CFC-0ACE04976461}"/>
              </a:ext>
            </a:extLst>
          </p:cNvPr>
          <p:cNvSpPr/>
          <p:nvPr/>
        </p:nvSpPr>
        <p:spPr>
          <a:xfrm>
            <a:off x="-178897" y="1488798"/>
            <a:ext cx="5665297"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solidFill>
                  <a:schemeClr val="tx1"/>
                </a:solidFill>
                <a:latin typeface="Segoe UI" panose="020B0502040204020203" pitchFamily="34" charset="0"/>
                <a:cs typeface="Segoe UI" panose="020B0502040204020203" pitchFamily="34" charset="0"/>
              </a:rPr>
              <a:t>How do I add a concept?</a:t>
            </a:r>
            <a:endParaRPr lang="en-US" b="1" i="1">
              <a:solidFill>
                <a:schemeClr val="tx1"/>
              </a:solidFill>
              <a:latin typeface="Segoe UI" panose="020B0502040204020203" pitchFamily="34" charset="0"/>
              <a:cs typeface="Segoe UI" panose="020B0502040204020203" pitchFamily="34" charset="0"/>
            </a:endParaRPr>
          </a:p>
        </p:txBody>
      </p:sp>
      <p:grpSp>
        <p:nvGrpSpPr>
          <p:cNvPr id="22" name="Group 21">
            <a:extLst>
              <a:ext uri="{FF2B5EF4-FFF2-40B4-BE49-F238E27FC236}">
                <a16:creationId xmlns:a16="http://schemas.microsoft.com/office/drawing/2014/main" id="{14E675A0-6559-5534-427F-BCC13D295349}"/>
              </a:ext>
            </a:extLst>
          </p:cNvPr>
          <p:cNvGrpSpPr/>
          <p:nvPr/>
        </p:nvGrpSpPr>
        <p:grpSpPr>
          <a:xfrm>
            <a:off x="2294472" y="3901142"/>
            <a:ext cx="8063088" cy="1359752"/>
            <a:chOff x="941938" y="3549348"/>
            <a:chExt cx="9657671" cy="1359752"/>
          </a:xfrm>
          <a:solidFill>
            <a:srgbClr val="FFE699"/>
          </a:solidFill>
        </p:grpSpPr>
        <p:grpSp>
          <p:nvGrpSpPr>
            <p:cNvPr id="9" name="Group 8">
              <a:extLst>
                <a:ext uri="{FF2B5EF4-FFF2-40B4-BE49-F238E27FC236}">
                  <a16:creationId xmlns:a16="http://schemas.microsoft.com/office/drawing/2014/main" id="{DFD110AF-80D3-12E5-56CE-154165321C81}"/>
                </a:ext>
              </a:extLst>
            </p:cNvPr>
            <p:cNvGrpSpPr/>
            <p:nvPr/>
          </p:nvGrpSpPr>
          <p:grpSpPr>
            <a:xfrm>
              <a:off x="941938" y="3549348"/>
              <a:ext cx="9657671" cy="1359752"/>
              <a:chOff x="1086182" y="2349563"/>
              <a:chExt cx="10180445" cy="966960"/>
            </a:xfrm>
            <a:grpFill/>
          </p:grpSpPr>
          <p:grpSp>
            <p:nvGrpSpPr>
              <p:cNvPr id="24" name="Group 23">
                <a:extLst>
                  <a:ext uri="{FF2B5EF4-FFF2-40B4-BE49-F238E27FC236}">
                    <a16:creationId xmlns:a16="http://schemas.microsoft.com/office/drawing/2014/main" id="{C5116BEE-791B-19AF-9AEB-837DB2159231}"/>
                  </a:ext>
                </a:extLst>
              </p:cNvPr>
              <p:cNvGrpSpPr/>
              <p:nvPr/>
            </p:nvGrpSpPr>
            <p:grpSpPr>
              <a:xfrm>
                <a:off x="1086182" y="2349563"/>
                <a:ext cx="10180445" cy="966960"/>
                <a:chOff x="1106401" y="4906809"/>
                <a:chExt cx="9306165" cy="1064409"/>
              </a:xfrm>
              <a:grpFill/>
            </p:grpSpPr>
            <p:sp>
              <p:nvSpPr>
                <p:cNvPr id="2" name="Rectangle: Rounded Corners 1">
                  <a:extLst>
                    <a:ext uri="{FF2B5EF4-FFF2-40B4-BE49-F238E27FC236}">
                      <a16:creationId xmlns:a16="http://schemas.microsoft.com/office/drawing/2014/main" id="{7C4C024F-ED87-D6C0-34B8-D555D616B366}"/>
                    </a:ext>
                  </a:extLst>
                </p:cNvPr>
                <p:cNvSpPr/>
                <p:nvPr/>
              </p:nvSpPr>
              <p:spPr>
                <a:xfrm>
                  <a:off x="1106401" y="4906809"/>
                  <a:ext cx="9306165" cy="1064409"/>
                </a:xfrm>
                <a:prstGeom prst="roundRect">
                  <a:avLst/>
                </a:prstGeom>
                <a:grp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6C808BD-09A7-CBDD-6CA2-06CB4AD7B80B}"/>
                    </a:ext>
                  </a:extLst>
                </p:cNvPr>
                <p:cNvSpPr txBox="1"/>
                <p:nvPr/>
              </p:nvSpPr>
              <p:spPr>
                <a:xfrm>
                  <a:off x="1778380" y="5075527"/>
                  <a:ext cx="8583059" cy="722780"/>
                </a:xfrm>
                <a:prstGeom prst="rect">
                  <a:avLst/>
                </a:prstGeom>
                <a:grpFill/>
              </p:spPr>
              <p:txBody>
                <a:bodyPr wrap="square" rtlCol="0" anchor="ctr">
                  <a:spAutoFit/>
                </a:bodyPr>
                <a:lstStyle/>
                <a:p>
                  <a:pPr>
                    <a:tabLst>
                      <a:tab pos="539750" algn="l"/>
                      <a:tab pos="756285" algn="l"/>
                      <a:tab pos="972185" algn="l"/>
                    </a:tabLst>
                  </a:pPr>
                  <a:r>
                    <a:rPr lang="en-GB">
                      <a:latin typeface="Segoe UI"/>
                      <a:cs typeface="Segoe UI"/>
                    </a:rPr>
                    <a:t>Students can add a concept by clicking on the          icon at the bottom-right of the interface. This opens the menu of concepts. They can drag and drop concepts onto the causal map builder space.  </a:t>
                  </a:r>
                </a:p>
              </p:txBody>
            </p:sp>
          </p:grpSp>
          <p:pic>
            <p:nvPicPr>
              <p:cNvPr id="7" name="Graphic 6" descr="Touchscreen with solid fill">
                <a:extLst>
                  <a:ext uri="{FF2B5EF4-FFF2-40B4-BE49-F238E27FC236}">
                    <a16:creationId xmlns:a16="http://schemas.microsoft.com/office/drawing/2014/main" id="{3F65D87D-93C0-5A3A-9F80-305DB086E8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6182" y="2594147"/>
                <a:ext cx="867548" cy="515753"/>
              </a:xfrm>
              <a:prstGeom prst="rect">
                <a:avLst/>
              </a:prstGeom>
            </p:spPr>
          </p:pic>
        </p:grpSp>
        <p:pic>
          <p:nvPicPr>
            <p:cNvPr id="10" name="Picture 9" descr="A blue circle with a white cross in it&#10;&#10;Description automatically generated">
              <a:extLst>
                <a:ext uri="{FF2B5EF4-FFF2-40B4-BE49-F238E27FC236}">
                  <a16:creationId xmlns:a16="http://schemas.microsoft.com/office/drawing/2014/main" id="{BE81ACD0-ACCC-D060-318B-FD8F308B76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29271" y="3764880"/>
              <a:ext cx="473557" cy="373599"/>
            </a:xfrm>
            <a:prstGeom prst="roundRect">
              <a:avLst/>
            </a:prstGeom>
            <a:grpFill/>
          </p:spPr>
        </p:pic>
      </p:grpSp>
    </p:spTree>
    <p:extLst>
      <p:ext uri="{BB962C8B-B14F-4D97-AF65-F5344CB8AC3E}">
        <p14:creationId xmlns:p14="http://schemas.microsoft.com/office/powerpoint/2010/main" val="3474410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74F4FAE4-3CD0-AE3A-F1AC-9E3257C52876}"/>
              </a:ext>
            </a:extLst>
          </p:cNvPr>
          <p:cNvSpPr/>
          <p:nvPr/>
        </p:nvSpPr>
        <p:spPr>
          <a:xfrm>
            <a:off x="536177" y="959748"/>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hlinkClick r:id="rId3" action="ppaction://hlinksldjump"/>
            <a:extLst>
              <a:ext uri="{FF2B5EF4-FFF2-40B4-BE49-F238E27FC236}">
                <a16:creationId xmlns:a16="http://schemas.microsoft.com/office/drawing/2014/main" id="{3DA56C03-267E-6809-13A5-890D484EC63D}"/>
              </a:ext>
            </a:extLst>
          </p:cNvPr>
          <p:cNvSpPr txBox="1"/>
          <p:nvPr/>
        </p:nvSpPr>
        <p:spPr>
          <a:xfrm>
            <a:off x="1408857" y="1534159"/>
            <a:ext cx="4320296" cy="510778"/>
          </a:xfrm>
          <a:prstGeom prst="roundRect">
            <a:avLst/>
          </a:prstGeom>
          <a:solidFill>
            <a:srgbClr val="ED7D3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1. What is Betty’s Brain?</a:t>
            </a:r>
            <a:endParaRPr lang="en-US" sz="2400">
              <a:latin typeface="Segoe UI Light"/>
              <a:ea typeface="Calibri"/>
              <a:cs typeface="Segoe UI"/>
            </a:endParaRPr>
          </a:p>
        </p:txBody>
      </p:sp>
      <p:sp>
        <p:nvSpPr>
          <p:cNvPr id="5" name="TextBox 4">
            <a:hlinkClick r:id="rId4" action="ppaction://hlinksldjump"/>
            <a:extLst>
              <a:ext uri="{FF2B5EF4-FFF2-40B4-BE49-F238E27FC236}">
                <a16:creationId xmlns:a16="http://schemas.microsoft.com/office/drawing/2014/main" id="{22417E37-ADBC-873C-C26B-A506AAADB692}"/>
              </a:ext>
            </a:extLst>
          </p:cNvPr>
          <p:cNvSpPr txBox="1"/>
          <p:nvPr/>
        </p:nvSpPr>
        <p:spPr>
          <a:xfrm>
            <a:off x="6200780" y="2152964"/>
            <a:ext cx="4316486" cy="1328023"/>
          </a:xfrm>
          <a:prstGeom prst="roundRect">
            <a:avLst/>
          </a:prstGeom>
          <a:gradFill flip="none" rotWithShape="1">
            <a:gsLst>
              <a:gs pos="0">
                <a:srgbClr val="93FFE8">
                  <a:tint val="66000"/>
                  <a:satMod val="160000"/>
                </a:srgbClr>
              </a:gs>
              <a:gs pos="50000">
                <a:srgbClr val="93FFE8">
                  <a:tint val="44500"/>
                  <a:satMod val="160000"/>
                </a:srgbClr>
              </a:gs>
              <a:gs pos="100000">
                <a:srgbClr val="93FFE8">
                  <a:tint val="23500"/>
                  <a:satMod val="160000"/>
                </a:srgbClr>
              </a:gs>
            </a:gsLst>
            <a:lin ang="2700000" scaled="1"/>
            <a:tileRect/>
          </a:gradFill>
          <a:ln>
            <a:solidFill>
              <a:srgbClr val="93FFE8"/>
            </a:solidFill>
          </a:ln>
          <a:effectLst>
            <a:outerShdw blurRad="50800" dist="127000" dir="5760000" sx="103000" sy="103000" algn="t" rotWithShape="0">
              <a:srgbClr val="93FFE8">
                <a:alpha val="84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panose="020B0502040204020203" pitchFamily="34" charset="0"/>
                <a:ea typeface="Calibri"/>
                <a:cs typeface="Segoe UI Light" panose="020B0502040204020203" pitchFamily="34" charset="0"/>
              </a:rPr>
              <a:t>2. What are the elements of the digital  environment of Betty’s Brain?</a:t>
            </a:r>
            <a:endParaRPr lang="en-US" sz="2400">
              <a:latin typeface="Segoe UI Light" panose="020B0502040204020203" pitchFamily="34" charset="0"/>
              <a:ea typeface="Calibri"/>
              <a:cs typeface="Segoe UI Light" panose="020B0502040204020203" pitchFamily="34" charset="0"/>
            </a:endParaRPr>
          </a:p>
        </p:txBody>
      </p:sp>
      <p:cxnSp>
        <p:nvCxnSpPr>
          <p:cNvPr id="17" name="Straight Connector 16"/>
          <p:cNvCxnSpPr>
            <a:cxnSpLocks/>
          </p:cNvCxnSpPr>
          <p:nvPr/>
        </p:nvCxnSpPr>
        <p:spPr>
          <a:xfrm rot="5400000">
            <a:off x="6742509" y="2467631"/>
            <a:ext cx="603158" cy="2629870"/>
          </a:xfrm>
          <a:prstGeom prst="curvedConnector2">
            <a:avLst/>
          </a:prstGeom>
          <a:ln w="38100">
            <a:solidFill>
              <a:srgbClr val="ED7D31"/>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C95FCC2-9C33-0E96-A2E6-27BD2873F2CC}"/>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Overview of Sections</a:t>
            </a:r>
            <a:endParaRPr lang="en-US" sz="3000" b="1">
              <a:solidFill>
                <a:schemeClr val="bg1"/>
              </a:solidFill>
              <a:latin typeface="Segoe UI" panose="020B0502040204020203" pitchFamily="34" charset="0"/>
              <a:cs typeface="Segoe UI" panose="020B0502040204020203" pitchFamily="34" charset="0"/>
            </a:endParaRPr>
          </a:p>
        </p:txBody>
      </p:sp>
      <p:sp>
        <p:nvSpPr>
          <p:cNvPr id="23" name="TextBox 22">
            <a:hlinkClick r:id="rId5" action="ppaction://hlinksldjump"/>
            <a:extLst>
              <a:ext uri="{FF2B5EF4-FFF2-40B4-BE49-F238E27FC236}">
                <a16:creationId xmlns:a16="http://schemas.microsoft.com/office/drawing/2014/main" id="{90B3471B-5CAF-ACE2-615A-8D7FFC580EFF}"/>
              </a:ext>
            </a:extLst>
          </p:cNvPr>
          <p:cNvSpPr txBox="1"/>
          <p:nvPr/>
        </p:nvSpPr>
        <p:spPr>
          <a:xfrm>
            <a:off x="6200779" y="4658588"/>
            <a:ext cx="4320296" cy="919401"/>
          </a:xfrm>
          <a:prstGeom prst="roundRect">
            <a:avLst/>
          </a:prstGeom>
          <a:gradFill flip="none" rotWithShape="1">
            <a:gsLst>
              <a:gs pos="0">
                <a:srgbClr val="93FFE8">
                  <a:tint val="66000"/>
                  <a:satMod val="160000"/>
                </a:srgbClr>
              </a:gs>
              <a:gs pos="50000">
                <a:srgbClr val="93FFE8">
                  <a:tint val="44500"/>
                  <a:satMod val="160000"/>
                </a:srgbClr>
              </a:gs>
              <a:gs pos="100000">
                <a:srgbClr val="93FFE8">
                  <a:tint val="23500"/>
                  <a:satMod val="160000"/>
                </a:srgbClr>
              </a:gs>
            </a:gsLst>
            <a:lin ang="2700000" scaled="1"/>
            <a:tileRect/>
          </a:gradFill>
          <a:ln>
            <a:solidFill>
              <a:srgbClr val="93FFE8"/>
            </a:solidFill>
          </a:ln>
          <a:effectLst>
            <a:outerShdw blurRad="50800" dist="127000" dir="5760000" sx="103000" sy="103000" algn="t" rotWithShape="0">
              <a:srgbClr val="93FFE8">
                <a:alpha val="84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panose="020B0502040204020203" pitchFamily="34" charset="0"/>
                <a:ea typeface="Calibri"/>
                <a:cs typeface="Segoe UI Light" panose="020B0502040204020203" pitchFamily="34" charset="0"/>
              </a:rPr>
              <a:t>4. How can I view students’ progress?</a:t>
            </a:r>
            <a:endParaRPr lang="en-US" sz="2400">
              <a:latin typeface="Segoe UI Light" panose="020B0502040204020203" pitchFamily="34" charset="0"/>
              <a:ea typeface="Calibri"/>
              <a:cs typeface="Segoe UI Light" panose="020B0502040204020203" pitchFamily="34" charset="0"/>
            </a:endParaRPr>
          </a:p>
        </p:txBody>
      </p:sp>
      <p:sp>
        <p:nvSpPr>
          <p:cNvPr id="28" name="TextBox 27">
            <a:hlinkClick r:id="rId6" action="ppaction://hlinksldjump"/>
            <a:extLst>
              <a:ext uri="{FF2B5EF4-FFF2-40B4-BE49-F238E27FC236}">
                <a16:creationId xmlns:a16="http://schemas.microsoft.com/office/drawing/2014/main" id="{30AF7542-FE7D-01A7-11D8-7DB4CE8519C9}"/>
              </a:ext>
            </a:extLst>
          </p:cNvPr>
          <p:cNvSpPr txBox="1"/>
          <p:nvPr/>
        </p:nvSpPr>
        <p:spPr>
          <a:xfrm>
            <a:off x="1408857" y="3828756"/>
            <a:ext cx="4320296" cy="510778"/>
          </a:xfrm>
          <a:prstGeom prst="roundRect">
            <a:avLst/>
          </a:prstGeom>
          <a:solidFill>
            <a:srgbClr val="ED7D31"/>
          </a:solidFill>
          <a:ln>
            <a:solidFill>
              <a:srgbClr val="ED7D31"/>
            </a:solidFill>
          </a:ln>
          <a:effectLst>
            <a:outerShdw blurRad="50800" dist="127000" dir="5760000" sx="103000" sy="103000" algn="t" rotWithShape="0">
              <a:srgbClr val="ED7D31">
                <a:alpha val="84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panose="020B0502040204020203" pitchFamily="34" charset="0"/>
                <a:ea typeface="Calibri"/>
                <a:cs typeface="Segoe UI Light" panose="020B0502040204020203" pitchFamily="34" charset="0"/>
              </a:rPr>
              <a:t>3. How can I use Betty’s Brain?</a:t>
            </a:r>
            <a:endParaRPr lang="en-US" sz="2400">
              <a:latin typeface="Segoe UI Light" panose="020B0502040204020203" pitchFamily="34" charset="0"/>
              <a:ea typeface="Calibri"/>
              <a:cs typeface="Segoe UI Light" panose="020B0502040204020203" pitchFamily="34" charset="0"/>
            </a:endParaRPr>
          </a:p>
        </p:txBody>
      </p:sp>
      <p:cxnSp>
        <p:nvCxnSpPr>
          <p:cNvPr id="8" name="Straight Connector 21">
            <a:extLst>
              <a:ext uri="{FF2B5EF4-FFF2-40B4-BE49-F238E27FC236}">
                <a16:creationId xmlns:a16="http://schemas.microsoft.com/office/drawing/2014/main" id="{12388ACB-BDCF-3F8B-6940-123C34ED9857}"/>
              </a:ext>
            </a:extLst>
          </p:cNvPr>
          <p:cNvCxnSpPr>
            <a:cxnSpLocks/>
            <a:stCxn id="23" idx="1"/>
            <a:endCxn id="28" idx="2"/>
          </p:cNvCxnSpPr>
          <p:nvPr/>
        </p:nvCxnSpPr>
        <p:spPr>
          <a:xfrm rot="10800000">
            <a:off x="3569005" y="4339535"/>
            <a:ext cx="2631774" cy="778755"/>
          </a:xfrm>
          <a:prstGeom prst="curvedConnector2">
            <a:avLst/>
          </a:prstGeom>
          <a:ln w="38100">
            <a:solidFill>
              <a:srgbClr val="93FFE8"/>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1">
            <a:extLst>
              <a:ext uri="{FF2B5EF4-FFF2-40B4-BE49-F238E27FC236}">
                <a16:creationId xmlns:a16="http://schemas.microsoft.com/office/drawing/2014/main" id="{1FA1E416-5DC4-DC06-98AB-047EE6FE2BE0}"/>
              </a:ext>
            </a:extLst>
          </p:cNvPr>
          <p:cNvCxnSpPr>
            <a:cxnSpLocks/>
            <a:stCxn id="5" idx="0"/>
          </p:cNvCxnSpPr>
          <p:nvPr/>
        </p:nvCxnSpPr>
        <p:spPr>
          <a:xfrm rot="16200000" flipV="1">
            <a:off x="6830395" y="624335"/>
            <a:ext cx="427388" cy="2629869"/>
          </a:xfrm>
          <a:prstGeom prst="curvedConnector2">
            <a:avLst/>
          </a:prstGeom>
          <a:ln w="38100">
            <a:solidFill>
              <a:srgbClr val="93FFE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060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E06A17C-B84A-6957-A7E8-AE9C8D9EF4DA}"/>
              </a:ext>
            </a:extLst>
          </p:cNvPr>
          <p:cNvSpPr/>
          <p:nvPr/>
        </p:nvSpPr>
        <p:spPr>
          <a:xfrm>
            <a:off x="430088" y="1149113"/>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Casual Map Builder</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pic>
        <p:nvPicPr>
          <p:cNvPr id="17" name="Picture 16">
            <a:extLst>
              <a:ext uri="{FF2B5EF4-FFF2-40B4-BE49-F238E27FC236}">
                <a16:creationId xmlns:a16="http://schemas.microsoft.com/office/drawing/2014/main" id="{413B3413-C6B7-E652-5A06-5A137AF48439}"/>
              </a:ext>
            </a:extLst>
          </p:cNvPr>
          <p:cNvPicPr>
            <a:picLocks noChangeAspect="1"/>
          </p:cNvPicPr>
          <p:nvPr/>
        </p:nvPicPr>
        <p:blipFill>
          <a:blip r:embed="rId3"/>
          <a:stretch>
            <a:fillRect/>
          </a:stretch>
        </p:blipFill>
        <p:spPr>
          <a:xfrm>
            <a:off x="2336339" y="2080640"/>
            <a:ext cx="7010290" cy="3558601"/>
          </a:xfrm>
          <a:prstGeom prst="roundRect">
            <a:avLst/>
          </a:prstGeom>
          <a:ln>
            <a:solidFill>
              <a:srgbClr val="FFD966"/>
            </a:solidFill>
          </a:ln>
        </p:spPr>
      </p:pic>
      <p:grpSp>
        <p:nvGrpSpPr>
          <p:cNvPr id="9" name="Group 8">
            <a:extLst>
              <a:ext uri="{FF2B5EF4-FFF2-40B4-BE49-F238E27FC236}">
                <a16:creationId xmlns:a16="http://schemas.microsoft.com/office/drawing/2014/main" id="{DFD110AF-80D3-12E5-56CE-154165321C81}"/>
              </a:ext>
            </a:extLst>
          </p:cNvPr>
          <p:cNvGrpSpPr/>
          <p:nvPr/>
        </p:nvGrpSpPr>
        <p:grpSpPr>
          <a:xfrm>
            <a:off x="1095347" y="4616064"/>
            <a:ext cx="9657671" cy="713385"/>
            <a:chOff x="901336" y="2359061"/>
            <a:chExt cx="10180445" cy="966960"/>
          </a:xfrm>
          <a:solidFill>
            <a:srgbClr val="FFE699"/>
          </a:solidFill>
        </p:grpSpPr>
        <p:grpSp>
          <p:nvGrpSpPr>
            <p:cNvPr id="24" name="Group 23">
              <a:extLst>
                <a:ext uri="{FF2B5EF4-FFF2-40B4-BE49-F238E27FC236}">
                  <a16:creationId xmlns:a16="http://schemas.microsoft.com/office/drawing/2014/main" id="{C5116BEE-791B-19AF-9AEB-837DB2159231}"/>
                </a:ext>
              </a:extLst>
            </p:cNvPr>
            <p:cNvGrpSpPr/>
            <p:nvPr/>
          </p:nvGrpSpPr>
          <p:grpSpPr>
            <a:xfrm>
              <a:off x="901336" y="2359061"/>
              <a:ext cx="10180445" cy="966960"/>
              <a:chOff x="937430" y="4917264"/>
              <a:chExt cx="9306165" cy="1064409"/>
            </a:xfrm>
            <a:grpFill/>
          </p:grpSpPr>
          <p:sp>
            <p:nvSpPr>
              <p:cNvPr id="2" name="Rectangle: Rounded Corners 1">
                <a:extLst>
                  <a:ext uri="{FF2B5EF4-FFF2-40B4-BE49-F238E27FC236}">
                    <a16:creationId xmlns:a16="http://schemas.microsoft.com/office/drawing/2014/main" id="{7C4C024F-ED87-D6C0-34B8-D555D616B366}"/>
                  </a:ext>
                </a:extLst>
              </p:cNvPr>
              <p:cNvSpPr/>
              <p:nvPr/>
            </p:nvSpPr>
            <p:spPr>
              <a:xfrm>
                <a:off x="937430" y="4917264"/>
                <a:ext cx="9306165" cy="1064409"/>
              </a:xfrm>
              <a:prstGeom prst="roundRect">
                <a:avLst/>
              </a:prstGeom>
              <a:grp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6C808BD-09A7-CBDD-6CA2-06CB4AD7B80B}"/>
                  </a:ext>
                </a:extLst>
              </p:cNvPr>
              <p:cNvSpPr txBox="1"/>
              <p:nvPr/>
            </p:nvSpPr>
            <p:spPr>
              <a:xfrm>
                <a:off x="1778379" y="5161385"/>
                <a:ext cx="8359478" cy="551063"/>
              </a:xfrm>
              <a:prstGeom prst="rect">
                <a:avLst/>
              </a:prstGeom>
              <a:grpFill/>
              <a:ln>
                <a:solidFill>
                  <a:srgbClr val="FFE699"/>
                </a:solidFill>
              </a:ln>
            </p:spPr>
            <p:txBody>
              <a:bodyPr wrap="square" rtlCol="0" anchor="ctr">
                <a:spAutoFit/>
              </a:bodyPr>
              <a:lstStyle/>
              <a:p>
                <a:pPr>
                  <a:tabLst>
                    <a:tab pos="539750" algn="l"/>
                    <a:tab pos="756285" algn="l"/>
                    <a:tab pos="972185" algn="l"/>
                  </a:tabLst>
                </a:pPr>
                <a:r>
                  <a:rPr lang="en-GB">
                    <a:latin typeface="Segoe UI"/>
                    <a:cs typeface="Segoe UI"/>
                  </a:rPr>
                  <a:t>Students can delete an added concept by right-clicking on it and clicking ‘</a:t>
                </a:r>
                <a:r>
                  <a:rPr lang="en-GB" b="1">
                    <a:latin typeface="Segoe UI"/>
                    <a:cs typeface="Segoe UI"/>
                  </a:rPr>
                  <a:t>DELETE</a:t>
                </a:r>
                <a:r>
                  <a:rPr lang="en-GB">
                    <a:latin typeface="Segoe UI"/>
                    <a:cs typeface="Segoe UI"/>
                  </a:rPr>
                  <a:t>’.</a:t>
                </a:r>
              </a:p>
            </p:txBody>
          </p:sp>
        </p:grpSp>
        <p:pic>
          <p:nvPicPr>
            <p:cNvPr id="7" name="Graphic 6" descr="Touchscreen with solid fill">
              <a:extLst>
                <a:ext uri="{FF2B5EF4-FFF2-40B4-BE49-F238E27FC236}">
                  <a16:creationId xmlns:a16="http://schemas.microsoft.com/office/drawing/2014/main" id="{3F65D87D-93C0-5A3A-9F80-305DB086E8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0219" y="2452666"/>
              <a:ext cx="571439" cy="765171"/>
            </a:xfrm>
            <a:prstGeom prst="rect">
              <a:avLst/>
            </a:prstGeom>
          </p:spPr>
        </p:pic>
      </p:grpSp>
      <p:pic>
        <p:nvPicPr>
          <p:cNvPr id="5" name="Graphic 4" descr="Badge with solid fill">
            <a:hlinkClick r:id="rId6" action="ppaction://hlinksldjump"/>
            <a:extLst>
              <a:ext uri="{FF2B5EF4-FFF2-40B4-BE49-F238E27FC236}">
                <a16:creationId xmlns:a16="http://schemas.microsoft.com/office/drawing/2014/main" id="{BBBA79F3-B43D-7865-DC1B-C31C51B602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7629" y="385523"/>
            <a:ext cx="594452" cy="594452"/>
          </a:xfrm>
          <a:prstGeom prst="rect">
            <a:avLst/>
          </a:prstGeom>
          <a:effectLst>
            <a:innerShdw blurRad="63500" dist="50800" dir="16200000">
              <a:prstClr val="black">
                <a:alpha val="50000"/>
              </a:prstClr>
            </a:innerShdw>
          </a:effectLst>
        </p:spPr>
      </p:pic>
      <p:sp>
        <p:nvSpPr>
          <p:cNvPr id="4" name="Rectangle: Rounded Corners 3">
            <a:hlinkClick r:id="rId6" action="ppaction://hlinksldjump"/>
            <a:extLst>
              <a:ext uri="{FF2B5EF4-FFF2-40B4-BE49-F238E27FC236}">
                <a16:creationId xmlns:a16="http://schemas.microsoft.com/office/drawing/2014/main" id="{8339A469-BEDD-47E6-0CFC-0ACE04976461}"/>
              </a:ext>
            </a:extLst>
          </p:cNvPr>
          <p:cNvSpPr/>
          <p:nvPr/>
        </p:nvSpPr>
        <p:spPr>
          <a:xfrm>
            <a:off x="-178897" y="1488798"/>
            <a:ext cx="5665297"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solidFill>
                  <a:schemeClr val="tx1"/>
                </a:solidFill>
                <a:latin typeface="Segoe UI" panose="020B0502040204020203" pitchFamily="34" charset="0"/>
                <a:cs typeface="Segoe UI" panose="020B0502040204020203" pitchFamily="34" charset="0"/>
              </a:rPr>
              <a:t>How do I delete a concept?</a:t>
            </a:r>
            <a:endParaRPr lang="en-US" b="1" i="1">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99459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E06A17C-B84A-6957-A7E8-AE9C8D9EF4DA}"/>
              </a:ext>
            </a:extLst>
          </p:cNvPr>
          <p:cNvSpPr/>
          <p:nvPr/>
        </p:nvSpPr>
        <p:spPr>
          <a:xfrm>
            <a:off x="430088" y="1149113"/>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E080EAD7-A9A9-9776-1FE9-BB47AD9884CE}"/>
              </a:ext>
            </a:extLst>
          </p:cNvPr>
          <p:cNvSpPr/>
          <p:nvPr/>
        </p:nvSpPr>
        <p:spPr>
          <a:xfrm>
            <a:off x="430088" y="1126764"/>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Casual Map Builder</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sp>
        <p:nvSpPr>
          <p:cNvPr id="2" name="Rectangle: Rounded Corners 1">
            <a:hlinkClick r:id="rId3" action="ppaction://hlinksldjump"/>
            <a:extLst>
              <a:ext uri="{FF2B5EF4-FFF2-40B4-BE49-F238E27FC236}">
                <a16:creationId xmlns:a16="http://schemas.microsoft.com/office/drawing/2014/main" id="{BD809A4D-38B0-15C6-3616-359C9CE38907}"/>
              </a:ext>
            </a:extLst>
          </p:cNvPr>
          <p:cNvSpPr/>
          <p:nvPr/>
        </p:nvSpPr>
        <p:spPr>
          <a:xfrm>
            <a:off x="-181362" y="1486676"/>
            <a:ext cx="3213932"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Segoe UI" panose="020B0502040204020203" pitchFamily="34" charset="0"/>
                <a:cs typeface="Segoe UI" panose="020B0502040204020203" pitchFamily="34" charset="0"/>
              </a:rPr>
              <a:t>Links</a:t>
            </a:r>
            <a:endParaRPr lang="en-US" b="1">
              <a:solidFill>
                <a:schemeClr val="tx1"/>
              </a:solidFill>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E67EBC2C-A32D-C375-A4F9-0A1B53DEA515}"/>
              </a:ext>
            </a:extLst>
          </p:cNvPr>
          <p:cNvSpPr/>
          <p:nvPr/>
        </p:nvSpPr>
        <p:spPr>
          <a:xfrm>
            <a:off x="716692" y="2323425"/>
            <a:ext cx="6502255" cy="1754326"/>
          </a:xfrm>
          <a:prstGeom prst="rect">
            <a:avLst/>
          </a:prstGeom>
          <a:effectLst/>
        </p:spPr>
        <p:txBody>
          <a:bodyPr wrap="square" lIns="91440" tIns="45720" rIns="91440" bIns="45720" anchor="t">
            <a:spAutoFit/>
          </a:bodyPr>
          <a:lstStyle/>
          <a:p>
            <a:pPr>
              <a:tabLst>
                <a:tab pos="539750" algn="l"/>
                <a:tab pos="756285" algn="l"/>
                <a:tab pos="972185" algn="l"/>
              </a:tabLst>
            </a:pPr>
            <a:r>
              <a:rPr lang="en-GB">
                <a:latin typeface="Segoe UI"/>
                <a:cs typeface="Segoe UI"/>
              </a:rPr>
              <a:t>A </a:t>
            </a:r>
            <a:r>
              <a:rPr lang="en-GB" b="1">
                <a:latin typeface="Segoe UI"/>
                <a:cs typeface="Segoe UI"/>
              </a:rPr>
              <a:t>link </a:t>
            </a:r>
            <a:r>
              <a:rPr lang="en-GB">
                <a:latin typeface="Segoe UI"/>
                <a:cs typeface="Segoe UI"/>
              </a:rPr>
              <a:t>defines which two concepts are connected, in what direction they are connected (which concept causes the other) and the nature of the relationship (positive or negative). </a:t>
            </a:r>
          </a:p>
          <a:p>
            <a:pPr>
              <a:tabLst>
                <a:tab pos="539750" algn="l"/>
                <a:tab pos="756285" algn="l"/>
                <a:tab pos="972185" algn="l"/>
              </a:tabLst>
            </a:pPr>
            <a:endParaRPr lang="en-GB">
              <a:latin typeface="Segoe UI"/>
              <a:cs typeface="Segoe UI"/>
            </a:endParaRPr>
          </a:p>
          <a:p>
            <a:pPr algn="l">
              <a:tabLst>
                <a:tab pos="539750" algn="l"/>
                <a:tab pos="756285" algn="l"/>
                <a:tab pos="972185" algn="l"/>
              </a:tabLst>
            </a:pPr>
            <a:r>
              <a:rPr lang="en-GB">
                <a:latin typeface="Segoe UI"/>
                <a:cs typeface="Segoe UI"/>
              </a:rPr>
              <a:t>For example: Hunters kill deer, which results in fewer deer. This is a </a:t>
            </a:r>
            <a:r>
              <a:rPr lang="en-GB" b="1">
                <a:latin typeface="Segoe UI"/>
                <a:cs typeface="Segoe UI"/>
              </a:rPr>
              <a:t>negative </a:t>
            </a:r>
            <a:r>
              <a:rPr lang="en-GB">
                <a:latin typeface="Segoe UI"/>
                <a:cs typeface="Segoe UI"/>
              </a:rPr>
              <a:t>relationship (     ) from </a:t>
            </a:r>
            <a:r>
              <a:rPr lang="en-GB" b="1">
                <a:latin typeface="Segoe UI"/>
                <a:cs typeface="Segoe UI"/>
              </a:rPr>
              <a:t>hunter </a:t>
            </a:r>
            <a:r>
              <a:rPr lang="en-GB">
                <a:latin typeface="Segoe UI"/>
                <a:cs typeface="Segoe UI"/>
                <a:sym typeface="Wingdings" panose="05000000000000000000" pitchFamily="2" charset="2"/>
              </a:rPr>
              <a:t>to</a:t>
            </a:r>
            <a:r>
              <a:rPr lang="en-GB" b="1">
                <a:latin typeface="Segoe UI"/>
                <a:cs typeface="Segoe UI"/>
                <a:sym typeface="Wingdings" panose="05000000000000000000" pitchFamily="2" charset="2"/>
              </a:rPr>
              <a:t> deer. </a:t>
            </a:r>
            <a:endParaRPr lang="en-GB" b="1">
              <a:latin typeface="Segoe UI"/>
              <a:cs typeface="Segoe UI"/>
            </a:endParaRPr>
          </a:p>
        </p:txBody>
      </p:sp>
      <p:pic>
        <p:nvPicPr>
          <p:cNvPr id="22" name="Graphic 21" descr="Badge with solid fill">
            <a:hlinkClick r:id="rId3" action="ppaction://hlinksldjump"/>
            <a:extLst>
              <a:ext uri="{FF2B5EF4-FFF2-40B4-BE49-F238E27FC236}">
                <a16:creationId xmlns:a16="http://schemas.microsoft.com/office/drawing/2014/main" id="{CFBB3922-EAF0-6AE8-7DD5-846C6A6C65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17629" y="385523"/>
            <a:ext cx="594452" cy="594452"/>
          </a:xfrm>
          <a:prstGeom prst="rect">
            <a:avLst/>
          </a:prstGeom>
          <a:effectLst>
            <a:innerShdw blurRad="63500" dist="50800" dir="16200000">
              <a:prstClr val="black">
                <a:alpha val="50000"/>
              </a:prstClr>
            </a:innerShdw>
          </a:effectLst>
        </p:spPr>
      </p:pic>
      <p:pic>
        <p:nvPicPr>
          <p:cNvPr id="24" name="Picture 23">
            <a:extLst>
              <a:ext uri="{FF2B5EF4-FFF2-40B4-BE49-F238E27FC236}">
                <a16:creationId xmlns:a16="http://schemas.microsoft.com/office/drawing/2014/main" id="{EDFE857F-23A1-0AC5-2801-04677941ABCE}"/>
              </a:ext>
            </a:extLst>
          </p:cNvPr>
          <p:cNvPicPr>
            <a:picLocks noChangeAspect="1"/>
          </p:cNvPicPr>
          <p:nvPr/>
        </p:nvPicPr>
        <p:blipFill rotWithShape="1">
          <a:blip r:embed="rId6"/>
          <a:srcRect t="14276" b="18790"/>
          <a:stretch/>
        </p:blipFill>
        <p:spPr>
          <a:xfrm>
            <a:off x="7752622" y="2424097"/>
            <a:ext cx="3352182" cy="2080360"/>
          </a:xfrm>
          <a:prstGeom prst="rect">
            <a:avLst/>
          </a:prstGeom>
          <a:ln w="28575">
            <a:solidFill>
              <a:srgbClr val="FFE699"/>
            </a:solidFill>
          </a:ln>
        </p:spPr>
      </p:pic>
      <p:pic>
        <p:nvPicPr>
          <p:cNvPr id="14" name="Picture 13">
            <a:extLst>
              <a:ext uri="{FF2B5EF4-FFF2-40B4-BE49-F238E27FC236}">
                <a16:creationId xmlns:a16="http://schemas.microsoft.com/office/drawing/2014/main" id="{A3313C18-2470-7EA8-98C6-D29702650F3E}"/>
              </a:ext>
            </a:extLst>
          </p:cNvPr>
          <p:cNvPicPr>
            <a:picLocks noChangeAspect="1"/>
          </p:cNvPicPr>
          <p:nvPr/>
        </p:nvPicPr>
        <p:blipFill>
          <a:blip r:embed="rId7"/>
          <a:stretch>
            <a:fillRect/>
          </a:stretch>
        </p:blipFill>
        <p:spPr>
          <a:xfrm>
            <a:off x="3517558" y="3807244"/>
            <a:ext cx="287550" cy="187788"/>
          </a:xfrm>
          <a:prstGeom prst="rect">
            <a:avLst/>
          </a:prstGeom>
        </p:spPr>
      </p:pic>
    </p:spTree>
    <p:extLst>
      <p:ext uri="{BB962C8B-B14F-4D97-AF65-F5344CB8AC3E}">
        <p14:creationId xmlns:p14="http://schemas.microsoft.com/office/powerpoint/2010/main" val="243706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E06A17C-B84A-6957-A7E8-AE9C8D9EF4DA}"/>
              </a:ext>
            </a:extLst>
          </p:cNvPr>
          <p:cNvSpPr/>
          <p:nvPr/>
        </p:nvSpPr>
        <p:spPr>
          <a:xfrm>
            <a:off x="430088" y="1149113"/>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E080EAD7-A9A9-9776-1FE9-BB47AD9884CE}"/>
              </a:ext>
            </a:extLst>
          </p:cNvPr>
          <p:cNvSpPr/>
          <p:nvPr/>
        </p:nvSpPr>
        <p:spPr>
          <a:xfrm>
            <a:off x="430088" y="1126529"/>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Casual Map Builder</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sp>
        <p:nvSpPr>
          <p:cNvPr id="2" name="Rectangle: Rounded Corners 1">
            <a:hlinkClick r:id="rId3" action="ppaction://hlinksldjump"/>
            <a:extLst>
              <a:ext uri="{FF2B5EF4-FFF2-40B4-BE49-F238E27FC236}">
                <a16:creationId xmlns:a16="http://schemas.microsoft.com/office/drawing/2014/main" id="{BD809A4D-38B0-15C6-3616-359C9CE38907}"/>
              </a:ext>
            </a:extLst>
          </p:cNvPr>
          <p:cNvSpPr/>
          <p:nvPr/>
        </p:nvSpPr>
        <p:spPr>
          <a:xfrm>
            <a:off x="-181362" y="1486676"/>
            <a:ext cx="5463226"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solidFill>
                  <a:schemeClr val="tx1"/>
                </a:solidFill>
                <a:latin typeface="Segoe UI" panose="020B0502040204020203" pitchFamily="34" charset="0"/>
                <a:cs typeface="Segoe UI" panose="020B0502040204020203" pitchFamily="34" charset="0"/>
              </a:rPr>
              <a:t>How can I add and edit links?</a:t>
            </a:r>
            <a:endParaRPr lang="en-US" b="1" i="1">
              <a:solidFill>
                <a:schemeClr val="tx1"/>
              </a:solidFill>
              <a:latin typeface="Segoe UI" panose="020B0502040204020203" pitchFamily="34" charset="0"/>
              <a:cs typeface="Segoe UI" panose="020B0502040204020203" pitchFamily="34" charset="0"/>
            </a:endParaRPr>
          </a:p>
        </p:txBody>
      </p:sp>
      <p:grpSp>
        <p:nvGrpSpPr>
          <p:cNvPr id="14" name="Group 13">
            <a:extLst>
              <a:ext uri="{FF2B5EF4-FFF2-40B4-BE49-F238E27FC236}">
                <a16:creationId xmlns:a16="http://schemas.microsoft.com/office/drawing/2014/main" id="{EE75A23D-337A-83AE-8DBA-E33265C824AB}"/>
              </a:ext>
            </a:extLst>
          </p:cNvPr>
          <p:cNvGrpSpPr/>
          <p:nvPr/>
        </p:nvGrpSpPr>
        <p:grpSpPr>
          <a:xfrm>
            <a:off x="991861" y="4473351"/>
            <a:ext cx="10238313" cy="1041378"/>
            <a:chOff x="937430" y="4988624"/>
            <a:chExt cx="9306165" cy="1309203"/>
          </a:xfrm>
          <a:solidFill>
            <a:srgbClr val="FFE699"/>
          </a:solidFill>
        </p:grpSpPr>
        <p:sp>
          <p:nvSpPr>
            <p:cNvPr id="18" name="Rectangle: Rounded Corners 17">
              <a:extLst>
                <a:ext uri="{FF2B5EF4-FFF2-40B4-BE49-F238E27FC236}">
                  <a16:creationId xmlns:a16="http://schemas.microsoft.com/office/drawing/2014/main" id="{F7AE23AB-6CBA-CC4E-00C7-78D0B2A08DEE}"/>
                </a:ext>
              </a:extLst>
            </p:cNvPr>
            <p:cNvSpPr/>
            <p:nvPr/>
          </p:nvSpPr>
          <p:spPr>
            <a:xfrm>
              <a:off x="937430" y="4988624"/>
              <a:ext cx="9306165" cy="1309203"/>
            </a:xfrm>
            <a:prstGeom prst="roundRect">
              <a:avLst/>
            </a:prstGeom>
            <a:grp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C00CA93-13CB-F63D-BDF7-B841AC6AC676}"/>
                </a:ext>
              </a:extLst>
            </p:cNvPr>
            <p:cNvSpPr txBox="1"/>
            <p:nvPr/>
          </p:nvSpPr>
          <p:spPr>
            <a:xfrm>
              <a:off x="1755366" y="5232207"/>
              <a:ext cx="8329584" cy="812557"/>
            </a:xfrm>
            <a:prstGeom prst="rect">
              <a:avLst/>
            </a:prstGeom>
            <a:grpFill/>
            <a:ln>
              <a:solidFill>
                <a:srgbClr val="FFE699"/>
              </a:solidFill>
            </a:ln>
          </p:spPr>
          <p:txBody>
            <a:bodyPr wrap="square" rtlCol="0" anchor="ctr">
              <a:spAutoFit/>
            </a:bodyPr>
            <a:lstStyle/>
            <a:p>
              <a:pPr>
                <a:tabLst>
                  <a:tab pos="539750" algn="l"/>
                  <a:tab pos="756285" algn="l"/>
                  <a:tab pos="972185" algn="l"/>
                </a:tabLst>
              </a:pPr>
              <a:r>
                <a:rPr lang="en-US">
                  <a:latin typeface="Segoe UI"/>
                  <a:cs typeface="Segoe UI"/>
                </a:rPr>
                <a:t>Students can drag their mouse pointer from </a:t>
              </a:r>
              <a:r>
                <a:rPr lang="en-US" b="1">
                  <a:latin typeface="Segoe UI"/>
                  <a:cs typeface="Segoe UI"/>
                </a:rPr>
                <a:t>the circle on the right end of one concept</a:t>
              </a:r>
              <a:r>
                <a:rPr lang="en-US">
                  <a:latin typeface="Segoe UI"/>
                  <a:cs typeface="Segoe UI"/>
                </a:rPr>
                <a:t> to the other concept, </a:t>
              </a:r>
              <a:r>
                <a:rPr lang="en-US" b="1">
                  <a:latin typeface="Segoe UI"/>
                  <a:cs typeface="Segoe UI"/>
                </a:rPr>
                <a:t>in the direction </a:t>
              </a:r>
              <a:r>
                <a:rPr lang="en-US">
                  <a:latin typeface="Segoe UI"/>
                  <a:cs typeface="Segoe UI"/>
                </a:rPr>
                <a:t>of the causal relationship. </a:t>
              </a:r>
            </a:p>
          </p:txBody>
        </p:sp>
      </p:grpSp>
      <p:pic>
        <p:nvPicPr>
          <p:cNvPr id="15" name="Graphic 14" descr="Touchscreen with solid fill">
            <a:extLst>
              <a:ext uri="{FF2B5EF4-FFF2-40B4-BE49-F238E27FC236}">
                <a16:creationId xmlns:a16="http://schemas.microsoft.com/office/drawing/2014/main" id="{90D9F96A-A637-61E7-709D-206047CEA9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2914" y="4667104"/>
            <a:ext cx="637758" cy="674281"/>
          </a:xfrm>
          <a:prstGeom prst="rect">
            <a:avLst/>
          </a:prstGeom>
        </p:spPr>
      </p:pic>
      <p:pic>
        <p:nvPicPr>
          <p:cNvPr id="9" name="Picture 8">
            <a:extLst>
              <a:ext uri="{FF2B5EF4-FFF2-40B4-BE49-F238E27FC236}">
                <a16:creationId xmlns:a16="http://schemas.microsoft.com/office/drawing/2014/main" id="{12D6FBAB-B326-ACB2-A203-214CE9FACCC1}"/>
              </a:ext>
            </a:extLst>
          </p:cNvPr>
          <p:cNvPicPr>
            <a:picLocks noChangeAspect="1"/>
          </p:cNvPicPr>
          <p:nvPr/>
        </p:nvPicPr>
        <p:blipFill>
          <a:blip r:embed="rId6"/>
          <a:stretch>
            <a:fillRect/>
          </a:stretch>
        </p:blipFill>
        <p:spPr>
          <a:xfrm>
            <a:off x="4194110" y="2263052"/>
            <a:ext cx="3833813" cy="2137641"/>
          </a:xfrm>
          <a:prstGeom prst="rect">
            <a:avLst/>
          </a:prstGeom>
          <a:ln>
            <a:solidFill>
              <a:srgbClr val="FFD966"/>
            </a:solidFill>
          </a:ln>
        </p:spPr>
      </p:pic>
      <p:pic>
        <p:nvPicPr>
          <p:cNvPr id="19" name="Graphic 18" descr="Badge with solid fill">
            <a:hlinkClick r:id="rId3" action="ppaction://hlinksldjump"/>
            <a:extLst>
              <a:ext uri="{FF2B5EF4-FFF2-40B4-BE49-F238E27FC236}">
                <a16:creationId xmlns:a16="http://schemas.microsoft.com/office/drawing/2014/main" id="{31C689F0-271A-DAD4-6CC4-2B087CA10E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7629" y="385523"/>
            <a:ext cx="594452" cy="594452"/>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97300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E06A17C-B84A-6957-A7E8-AE9C8D9EF4DA}"/>
              </a:ext>
            </a:extLst>
          </p:cNvPr>
          <p:cNvSpPr/>
          <p:nvPr/>
        </p:nvSpPr>
        <p:spPr>
          <a:xfrm>
            <a:off x="430088" y="1149113"/>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Casual Map Builder</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sp>
        <p:nvSpPr>
          <p:cNvPr id="2" name="Rectangle: Rounded Corners 1">
            <a:hlinkClick r:id="rId3" action="ppaction://hlinksldjump"/>
            <a:extLst>
              <a:ext uri="{FF2B5EF4-FFF2-40B4-BE49-F238E27FC236}">
                <a16:creationId xmlns:a16="http://schemas.microsoft.com/office/drawing/2014/main" id="{BD809A4D-38B0-15C6-3616-359C9CE38907}"/>
              </a:ext>
            </a:extLst>
          </p:cNvPr>
          <p:cNvSpPr/>
          <p:nvPr/>
        </p:nvSpPr>
        <p:spPr>
          <a:xfrm>
            <a:off x="-181362" y="1486676"/>
            <a:ext cx="5463226"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solidFill>
                  <a:schemeClr val="tx1"/>
                </a:solidFill>
                <a:latin typeface="Segoe UI" panose="020B0502040204020203" pitchFamily="34" charset="0"/>
                <a:cs typeface="Segoe UI" panose="020B0502040204020203" pitchFamily="34" charset="0"/>
              </a:rPr>
              <a:t>How can I add and edit links?</a:t>
            </a:r>
            <a:endParaRPr lang="en-US" b="1" i="1">
              <a:solidFill>
                <a:schemeClr val="tx1"/>
              </a:solidFill>
              <a:latin typeface="Segoe UI" panose="020B0502040204020203" pitchFamily="34" charset="0"/>
              <a:cs typeface="Segoe UI" panose="020B0502040204020203" pitchFamily="34" charset="0"/>
            </a:endParaRPr>
          </a:p>
        </p:txBody>
      </p:sp>
      <p:grpSp>
        <p:nvGrpSpPr>
          <p:cNvPr id="19" name="Group 18">
            <a:extLst>
              <a:ext uri="{FF2B5EF4-FFF2-40B4-BE49-F238E27FC236}">
                <a16:creationId xmlns:a16="http://schemas.microsoft.com/office/drawing/2014/main" id="{454A40C9-1129-C661-6AFD-6E8D35673AED}"/>
              </a:ext>
            </a:extLst>
          </p:cNvPr>
          <p:cNvGrpSpPr/>
          <p:nvPr/>
        </p:nvGrpSpPr>
        <p:grpSpPr>
          <a:xfrm>
            <a:off x="5603437" y="3047973"/>
            <a:ext cx="6044866" cy="1674652"/>
            <a:chOff x="991861" y="2208102"/>
            <a:chExt cx="10238313" cy="847724"/>
          </a:xfrm>
          <a:solidFill>
            <a:srgbClr val="FFE699"/>
          </a:solidFill>
        </p:grpSpPr>
        <p:grpSp>
          <p:nvGrpSpPr>
            <p:cNvPr id="14" name="Group 13">
              <a:extLst>
                <a:ext uri="{FF2B5EF4-FFF2-40B4-BE49-F238E27FC236}">
                  <a16:creationId xmlns:a16="http://schemas.microsoft.com/office/drawing/2014/main" id="{EE75A23D-337A-83AE-8DBA-E33265C824AB}"/>
                </a:ext>
              </a:extLst>
            </p:cNvPr>
            <p:cNvGrpSpPr/>
            <p:nvPr/>
          </p:nvGrpSpPr>
          <p:grpSpPr>
            <a:xfrm>
              <a:off x="991861" y="2208102"/>
              <a:ext cx="10238313" cy="847724"/>
              <a:chOff x="937430" y="4988624"/>
              <a:chExt cx="9306165" cy="1309203"/>
            </a:xfrm>
            <a:grpFill/>
          </p:grpSpPr>
          <p:sp>
            <p:nvSpPr>
              <p:cNvPr id="18" name="Rectangle: Rounded Corners 17">
                <a:extLst>
                  <a:ext uri="{FF2B5EF4-FFF2-40B4-BE49-F238E27FC236}">
                    <a16:creationId xmlns:a16="http://schemas.microsoft.com/office/drawing/2014/main" id="{F7AE23AB-6CBA-CC4E-00C7-78D0B2A08DEE}"/>
                  </a:ext>
                </a:extLst>
              </p:cNvPr>
              <p:cNvSpPr/>
              <p:nvPr/>
            </p:nvSpPr>
            <p:spPr>
              <a:xfrm>
                <a:off x="937430" y="4988624"/>
                <a:ext cx="9306165" cy="1309203"/>
              </a:xfrm>
              <a:prstGeom prst="roundRect">
                <a:avLst/>
              </a:prstGeom>
              <a:grp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C00CA93-13CB-F63D-BDF7-B841AC6AC676}"/>
                  </a:ext>
                </a:extLst>
              </p:cNvPr>
              <p:cNvSpPr txBox="1"/>
              <p:nvPr/>
            </p:nvSpPr>
            <p:spPr>
              <a:xfrm>
                <a:off x="2489080" y="5067443"/>
                <a:ext cx="7595871" cy="1154939"/>
              </a:xfrm>
              <a:prstGeom prst="rect">
                <a:avLst/>
              </a:prstGeom>
              <a:grpFill/>
              <a:ln>
                <a:noFill/>
              </a:ln>
            </p:spPr>
            <p:txBody>
              <a:bodyPr wrap="square" rtlCol="0" anchor="ctr">
                <a:spAutoFit/>
              </a:bodyPr>
              <a:lstStyle/>
              <a:p>
                <a:pPr>
                  <a:tabLst>
                    <a:tab pos="539750" algn="l"/>
                    <a:tab pos="756285" algn="l"/>
                    <a:tab pos="972185" algn="l"/>
                  </a:tabLst>
                </a:pPr>
                <a:r>
                  <a:rPr lang="en-US">
                    <a:latin typeface="Segoe UI"/>
                    <a:cs typeface="Segoe UI"/>
                  </a:rPr>
                  <a:t>Once a student adds a link, a pop-up window will appear. Students must type an appropriate verb for the relationship (e.g., kill) and select the nature of the relationship (increase or decrease). Then, click </a:t>
                </a:r>
                <a:r>
                  <a:rPr lang="en-US" b="1">
                    <a:latin typeface="Segoe UI"/>
                    <a:cs typeface="Segoe UI"/>
                  </a:rPr>
                  <a:t>‘Add Causal Link’</a:t>
                </a:r>
                <a:r>
                  <a:rPr lang="en-US">
                    <a:latin typeface="Segoe UI"/>
                    <a:cs typeface="Segoe UI"/>
                  </a:rPr>
                  <a:t>. </a:t>
                </a:r>
              </a:p>
            </p:txBody>
          </p:sp>
        </p:grpSp>
        <p:pic>
          <p:nvPicPr>
            <p:cNvPr id="9" name="Graphic 8" descr="Touchscreen with solid fill">
              <a:extLst>
                <a:ext uri="{FF2B5EF4-FFF2-40B4-BE49-F238E27FC236}">
                  <a16:creationId xmlns:a16="http://schemas.microsoft.com/office/drawing/2014/main" id="{8EAEC966-7DFE-F76A-D18F-7D15FCDF62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8162" y="2457164"/>
              <a:ext cx="1295916" cy="343192"/>
            </a:xfrm>
            <a:prstGeom prst="rect">
              <a:avLst/>
            </a:prstGeom>
          </p:spPr>
        </p:pic>
      </p:grpSp>
      <p:pic>
        <p:nvPicPr>
          <p:cNvPr id="20" name="Graphic 19" descr="Badge with solid fill">
            <a:hlinkClick r:id="rId3" action="ppaction://hlinksldjump"/>
            <a:extLst>
              <a:ext uri="{FF2B5EF4-FFF2-40B4-BE49-F238E27FC236}">
                <a16:creationId xmlns:a16="http://schemas.microsoft.com/office/drawing/2014/main" id="{53ABBCB9-B31F-6B57-4C21-D9FF10D4C6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17629" y="385523"/>
            <a:ext cx="594452" cy="594452"/>
          </a:xfrm>
          <a:prstGeom prst="rect">
            <a:avLst/>
          </a:prstGeom>
          <a:effectLst>
            <a:innerShdw blurRad="63500" dist="50800" dir="16200000">
              <a:prstClr val="black">
                <a:alpha val="50000"/>
              </a:prstClr>
            </a:innerShdw>
          </a:effectLst>
        </p:spPr>
      </p:pic>
      <p:pic>
        <p:nvPicPr>
          <p:cNvPr id="22" name="Picture 21">
            <a:extLst>
              <a:ext uri="{FF2B5EF4-FFF2-40B4-BE49-F238E27FC236}">
                <a16:creationId xmlns:a16="http://schemas.microsoft.com/office/drawing/2014/main" id="{84E7F3CE-B434-CD11-BE01-ED7176FBD080}"/>
              </a:ext>
            </a:extLst>
          </p:cNvPr>
          <p:cNvPicPr>
            <a:picLocks noChangeAspect="1"/>
          </p:cNvPicPr>
          <p:nvPr/>
        </p:nvPicPr>
        <p:blipFill>
          <a:blip r:embed="rId8"/>
          <a:stretch>
            <a:fillRect/>
          </a:stretch>
        </p:blipFill>
        <p:spPr>
          <a:xfrm>
            <a:off x="1201384" y="2486460"/>
            <a:ext cx="3928060" cy="2831688"/>
          </a:xfrm>
          <a:prstGeom prst="rect">
            <a:avLst/>
          </a:prstGeom>
          <a:ln>
            <a:solidFill>
              <a:srgbClr val="FFE699"/>
            </a:solidFill>
          </a:ln>
        </p:spPr>
      </p:pic>
    </p:spTree>
    <p:extLst>
      <p:ext uri="{BB962C8B-B14F-4D97-AF65-F5344CB8AC3E}">
        <p14:creationId xmlns:p14="http://schemas.microsoft.com/office/powerpoint/2010/main" val="750985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E06A17C-B84A-6957-A7E8-AE9C8D9EF4DA}"/>
              </a:ext>
            </a:extLst>
          </p:cNvPr>
          <p:cNvSpPr/>
          <p:nvPr/>
        </p:nvSpPr>
        <p:spPr>
          <a:xfrm>
            <a:off x="430088" y="1149113"/>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Casual Map Builder</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sp>
        <p:nvSpPr>
          <p:cNvPr id="2" name="Rectangle: Rounded Corners 1">
            <a:hlinkClick r:id="rId3" action="ppaction://hlinksldjump"/>
            <a:extLst>
              <a:ext uri="{FF2B5EF4-FFF2-40B4-BE49-F238E27FC236}">
                <a16:creationId xmlns:a16="http://schemas.microsoft.com/office/drawing/2014/main" id="{BD809A4D-38B0-15C6-3616-359C9CE38907}"/>
              </a:ext>
            </a:extLst>
          </p:cNvPr>
          <p:cNvSpPr/>
          <p:nvPr/>
        </p:nvSpPr>
        <p:spPr>
          <a:xfrm>
            <a:off x="-181362" y="1486676"/>
            <a:ext cx="5463226"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solidFill>
                  <a:schemeClr val="tx1"/>
                </a:solidFill>
                <a:latin typeface="Segoe UI" panose="020B0502040204020203" pitchFamily="34" charset="0"/>
                <a:cs typeface="Segoe UI" panose="020B0502040204020203" pitchFamily="34" charset="0"/>
              </a:rPr>
              <a:t>How can I add and edit links?</a:t>
            </a:r>
            <a:endParaRPr lang="en-US" b="1" i="1">
              <a:solidFill>
                <a:schemeClr val="tx1"/>
              </a:solidFill>
              <a:latin typeface="Segoe UI" panose="020B0502040204020203" pitchFamily="34" charset="0"/>
              <a:cs typeface="Segoe UI" panose="020B0502040204020203" pitchFamily="34" charset="0"/>
            </a:endParaRPr>
          </a:p>
        </p:txBody>
      </p:sp>
      <p:pic>
        <p:nvPicPr>
          <p:cNvPr id="20" name="Graphic 19" descr="Badge with solid fill">
            <a:hlinkClick r:id="rId3" action="ppaction://hlinksldjump"/>
            <a:extLst>
              <a:ext uri="{FF2B5EF4-FFF2-40B4-BE49-F238E27FC236}">
                <a16:creationId xmlns:a16="http://schemas.microsoft.com/office/drawing/2014/main" id="{A1C896CB-5247-0812-C359-C813F2B052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17629" y="385523"/>
            <a:ext cx="594452" cy="594452"/>
          </a:xfrm>
          <a:prstGeom prst="rect">
            <a:avLst/>
          </a:prstGeom>
          <a:effectLst>
            <a:innerShdw blurRad="63500" dist="50800" dir="16200000">
              <a:prstClr val="black">
                <a:alpha val="50000"/>
              </a:prstClr>
            </a:innerShdw>
          </a:effectLst>
        </p:spPr>
      </p:pic>
      <p:pic>
        <p:nvPicPr>
          <p:cNvPr id="22" name="Picture 21">
            <a:extLst>
              <a:ext uri="{FF2B5EF4-FFF2-40B4-BE49-F238E27FC236}">
                <a16:creationId xmlns:a16="http://schemas.microsoft.com/office/drawing/2014/main" id="{7DEA6098-E4E2-19CD-A234-BC6AF14944E9}"/>
              </a:ext>
            </a:extLst>
          </p:cNvPr>
          <p:cNvPicPr>
            <a:picLocks noChangeAspect="1"/>
          </p:cNvPicPr>
          <p:nvPr/>
        </p:nvPicPr>
        <p:blipFill>
          <a:blip r:embed="rId6"/>
          <a:stretch>
            <a:fillRect/>
          </a:stretch>
        </p:blipFill>
        <p:spPr>
          <a:xfrm>
            <a:off x="904100" y="2416081"/>
            <a:ext cx="5206917" cy="3134403"/>
          </a:xfrm>
          <a:prstGeom prst="rect">
            <a:avLst/>
          </a:prstGeom>
          <a:solidFill>
            <a:srgbClr val="FFE699"/>
          </a:solidFill>
          <a:ln>
            <a:solidFill>
              <a:srgbClr val="FFE699"/>
            </a:solidFill>
          </a:ln>
        </p:spPr>
      </p:pic>
      <p:grpSp>
        <p:nvGrpSpPr>
          <p:cNvPr id="19" name="Group 18">
            <a:extLst>
              <a:ext uri="{FF2B5EF4-FFF2-40B4-BE49-F238E27FC236}">
                <a16:creationId xmlns:a16="http://schemas.microsoft.com/office/drawing/2014/main" id="{058BBB19-92A2-590E-5057-04154E56601E}"/>
              </a:ext>
            </a:extLst>
          </p:cNvPr>
          <p:cNvGrpSpPr/>
          <p:nvPr/>
        </p:nvGrpSpPr>
        <p:grpSpPr>
          <a:xfrm>
            <a:off x="6388768" y="2819048"/>
            <a:ext cx="5180400" cy="1909931"/>
            <a:chOff x="991861" y="2208106"/>
            <a:chExt cx="10238313" cy="847725"/>
          </a:xfrm>
          <a:solidFill>
            <a:srgbClr val="FFE699"/>
          </a:solidFill>
        </p:grpSpPr>
        <p:grpSp>
          <p:nvGrpSpPr>
            <p:cNvPr id="14" name="Group 13">
              <a:extLst>
                <a:ext uri="{FF2B5EF4-FFF2-40B4-BE49-F238E27FC236}">
                  <a16:creationId xmlns:a16="http://schemas.microsoft.com/office/drawing/2014/main" id="{EE75A23D-337A-83AE-8DBA-E33265C824AB}"/>
                </a:ext>
              </a:extLst>
            </p:cNvPr>
            <p:cNvGrpSpPr/>
            <p:nvPr/>
          </p:nvGrpSpPr>
          <p:grpSpPr>
            <a:xfrm>
              <a:off x="991861" y="2208106"/>
              <a:ext cx="10238313" cy="847725"/>
              <a:chOff x="937430" y="4988623"/>
              <a:chExt cx="9306165" cy="1309203"/>
            </a:xfrm>
            <a:grpFill/>
          </p:grpSpPr>
          <p:sp>
            <p:nvSpPr>
              <p:cNvPr id="18" name="Rectangle: Rounded Corners 17">
                <a:extLst>
                  <a:ext uri="{FF2B5EF4-FFF2-40B4-BE49-F238E27FC236}">
                    <a16:creationId xmlns:a16="http://schemas.microsoft.com/office/drawing/2014/main" id="{F7AE23AB-6CBA-CC4E-00C7-78D0B2A08DEE}"/>
                  </a:ext>
                </a:extLst>
              </p:cNvPr>
              <p:cNvSpPr/>
              <p:nvPr/>
            </p:nvSpPr>
            <p:spPr>
              <a:xfrm>
                <a:off x="937430" y="4988623"/>
                <a:ext cx="9306165" cy="1309203"/>
              </a:xfrm>
              <a:prstGeom prst="roundRect">
                <a:avLst/>
              </a:prstGeom>
              <a:grp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C00CA93-13CB-F63D-BDF7-B841AC6AC676}"/>
                  </a:ext>
                </a:extLst>
              </p:cNvPr>
              <p:cNvSpPr txBox="1"/>
              <p:nvPr/>
            </p:nvSpPr>
            <p:spPr>
              <a:xfrm>
                <a:off x="2276195" y="5041955"/>
                <a:ext cx="7967400" cy="1202540"/>
              </a:xfrm>
              <a:prstGeom prst="rect">
                <a:avLst/>
              </a:prstGeom>
              <a:grpFill/>
              <a:ln>
                <a:solidFill>
                  <a:srgbClr val="FFE699"/>
                </a:solidFill>
              </a:ln>
            </p:spPr>
            <p:txBody>
              <a:bodyPr wrap="square" rtlCol="0" anchor="ctr">
                <a:spAutoFit/>
              </a:bodyPr>
              <a:lstStyle/>
              <a:p>
                <a:pPr>
                  <a:tabLst>
                    <a:tab pos="539750" algn="l"/>
                    <a:tab pos="756285" algn="l"/>
                    <a:tab pos="972185" algn="l"/>
                  </a:tabLst>
                </a:pPr>
                <a:r>
                  <a:rPr lang="en-US">
                    <a:latin typeface="Segoe UI"/>
                    <a:cs typeface="Segoe UI"/>
                  </a:rPr>
                  <a:t>Students can modify links by right clicking on them. They can also tag a link as ‘</a:t>
                </a:r>
                <a:r>
                  <a:rPr lang="en-US" b="1">
                    <a:latin typeface="Segoe UI"/>
                    <a:cs typeface="Segoe UI"/>
                  </a:rPr>
                  <a:t>could be wrong</a:t>
                </a:r>
                <a:r>
                  <a:rPr lang="en-US">
                    <a:latin typeface="Segoe UI"/>
                    <a:cs typeface="Segoe UI"/>
                  </a:rPr>
                  <a:t>’. The link will turn orange. This can serve as a reminder to quiz Betty or find more information for that relationship in the Science Book.</a:t>
                </a:r>
              </a:p>
            </p:txBody>
          </p:sp>
        </p:grpSp>
        <p:pic>
          <p:nvPicPr>
            <p:cNvPr id="9" name="Graphic 8" descr="Touchscreen with solid fill">
              <a:extLst>
                <a:ext uri="{FF2B5EF4-FFF2-40B4-BE49-F238E27FC236}">
                  <a16:creationId xmlns:a16="http://schemas.microsoft.com/office/drawing/2014/main" id="{226A0A30-E42B-4369-CBFF-108FDD26E0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1861" y="2463334"/>
              <a:ext cx="1619307" cy="337269"/>
            </a:xfrm>
            <a:prstGeom prst="rect">
              <a:avLst/>
            </a:prstGeom>
          </p:spPr>
        </p:pic>
      </p:grpSp>
    </p:spTree>
    <p:extLst>
      <p:ext uri="{BB962C8B-B14F-4D97-AF65-F5344CB8AC3E}">
        <p14:creationId xmlns:p14="http://schemas.microsoft.com/office/powerpoint/2010/main" val="111511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088515" y="1775369"/>
            <a:ext cx="6768188" cy="3583835"/>
          </a:xfrm>
          <a:prstGeom prst="roundRect">
            <a:avLst/>
          </a:prstGeom>
          <a:noFill/>
          <a:ln w="38100">
            <a:solidFill>
              <a:srgbClr val="2D2FD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0CB57010-E47A-2399-78BC-A9908B919D2D}"/>
              </a:ext>
            </a:extLst>
          </p:cNvPr>
          <p:cNvPicPr>
            <a:picLocks noChangeAspect="1"/>
          </p:cNvPicPr>
          <p:nvPr/>
        </p:nvPicPr>
        <p:blipFill>
          <a:blip r:embed="rId3"/>
          <a:stretch>
            <a:fillRect/>
          </a:stretch>
        </p:blipFill>
        <p:spPr>
          <a:xfrm>
            <a:off x="4324078" y="967651"/>
            <a:ext cx="7466065" cy="4564095"/>
          </a:xfrm>
          <a:prstGeom prst="roundRect">
            <a:avLst/>
          </a:prstGeom>
          <a:ln>
            <a:noFill/>
          </a:ln>
        </p:spPr>
      </p:pic>
      <p:grpSp>
        <p:nvGrpSpPr>
          <p:cNvPr id="11" name="Group 10"/>
          <p:cNvGrpSpPr/>
          <p:nvPr/>
        </p:nvGrpSpPr>
        <p:grpSpPr>
          <a:xfrm>
            <a:off x="286574" y="3279542"/>
            <a:ext cx="4497630" cy="2749599"/>
            <a:chOff x="-1074073" y="1663409"/>
            <a:chExt cx="14799064" cy="3033952"/>
          </a:xfrm>
        </p:grpSpPr>
        <p:sp>
          <p:nvSpPr>
            <p:cNvPr id="12" name="Rounded Rectangle 11"/>
            <p:cNvSpPr/>
            <p:nvPr/>
          </p:nvSpPr>
          <p:spPr>
            <a:xfrm>
              <a:off x="231465" y="1663409"/>
              <a:ext cx="13493526" cy="3033952"/>
            </a:xfrm>
            <a:prstGeom prst="roundRect">
              <a:avLst>
                <a:gd name="adj" fmla="val 27351"/>
              </a:avLst>
            </a:prstGeom>
            <a:solidFill>
              <a:srgbClr val="2E32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074073" y="2086354"/>
              <a:ext cx="14398992" cy="2241397"/>
            </a:xfrm>
            <a:prstGeom prst="rect">
              <a:avLst/>
            </a:prstGeom>
          </p:spPr>
          <p:txBody>
            <a:bodyPr wrap="square" lIns="91440" tIns="45720" rIns="91440" bIns="45720" anchor="t">
              <a:spAutoFit/>
            </a:bodyPr>
            <a:lstStyle/>
            <a:p>
              <a:pPr lvl="1" algn="ctr"/>
              <a:r>
                <a:rPr lang="en-US">
                  <a:solidFill>
                    <a:schemeClr val="bg1"/>
                  </a:solidFill>
                  <a:latin typeface="Segoe UI" panose="020B0502040204020203" pitchFamily="34" charset="0"/>
                  <a:cs typeface="Segoe UI" panose="020B0502040204020203" pitchFamily="34" charset="0"/>
                </a:rPr>
                <a:t>The </a:t>
              </a:r>
              <a:r>
                <a:rPr lang="en-US" b="1">
                  <a:solidFill>
                    <a:schemeClr val="bg1"/>
                  </a:solidFill>
                  <a:latin typeface="Segoe UI" panose="020B0502040204020203" pitchFamily="34" charset="0"/>
                  <a:cs typeface="Segoe UI" panose="020B0502040204020203" pitchFamily="34" charset="0"/>
                </a:rPr>
                <a:t>Science Book </a:t>
              </a:r>
              <a:r>
                <a:rPr lang="en-US">
                  <a:solidFill>
                    <a:schemeClr val="bg1"/>
                  </a:solidFill>
                  <a:latin typeface="Segoe UI" panose="020B0502040204020203" pitchFamily="34" charset="0"/>
                  <a:cs typeface="Segoe UI" panose="020B0502040204020203" pitchFamily="34" charset="0"/>
                </a:rPr>
                <a:t>presents information on the topic. Students can browse it by typing key words in the ‘search’ bar and can use the </a:t>
              </a:r>
              <a:r>
                <a:rPr lang="en-US" b="1">
                  <a:solidFill>
                    <a:schemeClr val="bg1"/>
                  </a:solidFill>
                  <a:latin typeface="Segoe UI" panose="020B0502040204020203" pitchFamily="34" charset="0"/>
                  <a:cs typeface="Segoe UI" panose="020B0502040204020203" pitchFamily="34" charset="0"/>
                </a:rPr>
                <a:t>Dictionary </a:t>
              </a:r>
              <a:r>
                <a:rPr lang="en-US">
                  <a:solidFill>
                    <a:schemeClr val="bg1"/>
                  </a:solidFill>
                  <a:latin typeface="Segoe UI" panose="020B0502040204020203" pitchFamily="34" charset="0"/>
                  <a:cs typeface="Segoe UI" panose="020B0502040204020203" pitchFamily="34" charset="0"/>
                </a:rPr>
                <a:t>in the left-hand menu to look up terms they do not understand.</a:t>
              </a:r>
              <a:endParaRPr lang="en-GB">
                <a:solidFill>
                  <a:schemeClr val="bg1"/>
                </a:solidFill>
                <a:latin typeface="Segoe UI" panose="020B0502040204020203" pitchFamily="34" charset="0"/>
                <a:cs typeface="Segoe UI" panose="020B0502040204020203" pitchFamily="34" charset="0"/>
              </a:endParaRPr>
            </a:p>
          </p:txBody>
        </p:sp>
      </p:grpSp>
      <p:sp>
        <p:nvSpPr>
          <p:cNvPr id="9" name="TextBox 8"/>
          <p:cNvSpPr txBox="1"/>
          <p:nvPr/>
        </p:nvSpPr>
        <p:spPr>
          <a:xfrm>
            <a:off x="1173274" y="1252149"/>
            <a:ext cx="3000907" cy="523220"/>
          </a:xfrm>
          <a:prstGeom prst="rect">
            <a:avLst/>
          </a:prstGeom>
          <a:noFill/>
        </p:spPr>
        <p:txBody>
          <a:bodyPr wrap="square" rtlCol="0">
            <a:spAutoFit/>
          </a:bodyPr>
          <a:lstStyle/>
          <a:p>
            <a:pPr algn="r"/>
            <a:r>
              <a:rPr lang="en-GB" sz="2800" b="1">
                <a:solidFill>
                  <a:srgbClr val="2D2FDE"/>
                </a:solidFill>
                <a:latin typeface="Segoe UI" panose="020B0502040204020203" pitchFamily="34" charset="0"/>
                <a:cs typeface="Segoe UI" panose="020B0502040204020203" pitchFamily="34" charset="0"/>
              </a:rPr>
              <a:t>Science Book</a:t>
            </a:r>
          </a:p>
        </p:txBody>
      </p:sp>
      <p:pic>
        <p:nvPicPr>
          <p:cNvPr id="4" name="Graphic 3" descr="Badge 3 with solid fill">
            <a:extLst>
              <a:ext uri="{FF2B5EF4-FFF2-40B4-BE49-F238E27FC236}">
                <a16:creationId xmlns:a16="http://schemas.microsoft.com/office/drawing/2014/main" id="{5EA8386B-01D1-A0B0-04E7-D64765B8FB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3090" y="1171246"/>
            <a:ext cx="655100" cy="655100"/>
          </a:xfrm>
          <a:prstGeom prst="rect">
            <a:avLst/>
          </a:prstGeom>
        </p:spPr>
      </p:pic>
    </p:spTree>
    <p:extLst>
      <p:ext uri="{BB962C8B-B14F-4D97-AF65-F5344CB8AC3E}">
        <p14:creationId xmlns:p14="http://schemas.microsoft.com/office/powerpoint/2010/main" val="2190368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660641" y="2145166"/>
            <a:ext cx="6768188" cy="3583835"/>
          </a:xfrm>
          <a:prstGeom prst="roundRect">
            <a:avLst/>
          </a:prstGeom>
          <a:noFill/>
          <a:ln w="38100">
            <a:solidFill>
              <a:srgbClr val="2D2FD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683245" y="1625923"/>
            <a:ext cx="3000907" cy="523220"/>
          </a:xfrm>
          <a:prstGeom prst="rect">
            <a:avLst/>
          </a:prstGeom>
          <a:noFill/>
        </p:spPr>
        <p:txBody>
          <a:bodyPr wrap="square" rtlCol="0">
            <a:spAutoFit/>
          </a:bodyPr>
          <a:lstStyle/>
          <a:p>
            <a:pPr algn="r"/>
            <a:r>
              <a:rPr lang="en-GB" sz="2800" b="1">
                <a:solidFill>
                  <a:srgbClr val="2D2FDE"/>
                </a:solidFill>
                <a:latin typeface="Segoe UI" panose="020B0502040204020203" pitchFamily="34" charset="0"/>
                <a:cs typeface="Segoe UI" panose="020B0502040204020203" pitchFamily="34" charset="0"/>
              </a:rPr>
              <a:t>Notes</a:t>
            </a:r>
          </a:p>
        </p:txBody>
      </p:sp>
      <p:pic>
        <p:nvPicPr>
          <p:cNvPr id="15" name="Graphic 14" descr="Badge 4 with solid fill">
            <a:extLst>
              <a:ext uri="{FF2B5EF4-FFF2-40B4-BE49-F238E27FC236}">
                <a16:creationId xmlns:a16="http://schemas.microsoft.com/office/drawing/2014/main" id="{CA520DE3-F0E0-4A21-8879-AD4867B39E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6122" y="1550999"/>
            <a:ext cx="594167" cy="594167"/>
          </a:xfrm>
          <a:prstGeom prst="rect">
            <a:avLst/>
          </a:prstGeom>
        </p:spPr>
      </p:pic>
      <p:pic>
        <p:nvPicPr>
          <p:cNvPr id="17" name="Picture 16">
            <a:extLst>
              <a:ext uri="{FF2B5EF4-FFF2-40B4-BE49-F238E27FC236}">
                <a16:creationId xmlns:a16="http://schemas.microsoft.com/office/drawing/2014/main" id="{21038B5C-AEFB-9E48-957C-0A380A8128DC}"/>
              </a:ext>
            </a:extLst>
          </p:cNvPr>
          <p:cNvPicPr>
            <a:picLocks noChangeAspect="1"/>
          </p:cNvPicPr>
          <p:nvPr/>
        </p:nvPicPr>
        <p:blipFill>
          <a:blip r:embed="rId5"/>
          <a:stretch>
            <a:fillRect/>
          </a:stretch>
        </p:blipFill>
        <p:spPr>
          <a:xfrm>
            <a:off x="824013" y="617914"/>
            <a:ext cx="7324725" cy="4819650"/>
          </a:xfrm>
          <a:prstGeom prst="roundRect">
            <a:avLst>
              <a:gd name="adj" fmla="val 10893"/>
            </a:avLst>
          </a:prstGeom>
        </p:spPr>
      </p:pic>
      <p:grpSp>
        <p:nvGrpSpPr>
          <p:cNvPr id="8" name="Group 7">
            <a:extLst>
              <a:ext uri="{FF2B5EF4-FFF2-40B4-BE49-F238E27FC236}">
                <a16:creationId xmlns:a16="http://schemas.microsoft.com/office/drawing/2014/main" id="{FD4EEC68-9B8D-50D5-E14C-64BACA8497EE}"/>
              </a:ext>
            </a:extLst>
          </p:cNvPr>
          <p:cNvGrpSpPr/>
          <p:nvPr/>
        </p:nvGrpSpPr>
        <p:grpSpPr>
          <a:xfrm>
            <a:off x="7384637" y="3407161"/>
            <a:ext cx="3708600" cy="2832925"/>
            <a:chOff x="6417310" y="3483091"/>
            <a:chExt cx="4988102" cy="3209533"/>
          </a:xfrm>
        </p:grpSpPr>
        <p:sp>
          <p:nvSpPr>
            <p:cNvPr id="12" name="Rounded Rectangle 11"/>
            <p:cNvSpPr/>
            <p:nvPr/>
          </p:nvSpPr>
          <p:spPr>
            <a:xfrm>
              <a:off x="6417310" y="3483091"/>
              <a:ext cx="4988102" cy="3209533"/>
            </a:xfrm>
            <a:prstGeom prst="roundRect">
              <a:avLst>
                <a:gd name="adj" fmla="val 27351"/>
              </a:avLst>
            </a:prstGeom>
            <a:solidFill>
              <a:srgbClr val="2E32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50DB28A-1993-93C0-92A2-E58F411A08ED}"/>
                </a:ext>
              </a:extLst>
            </p:cNvPr>
            <p:cNvSpPr txBox="1"/>
            <p:nvPr/>
          </p:nvSpPr>
          <p:spPr>
            <a:xfrm>
              <a:off x="6820214" y="4131571"/>
              <a:ext cx="4124637" cy="2301369"/>
            </a:xfrm>
            <a:prstGeom prst="rect">
              <a:avLst/>
            </a:prstGeom>
            <a:noFill/>
          </p:spPr>
          <p:txBody>
            <a:bodyPr wrap="square" rtlCol="0">
              <a:spAutoFit/>
            </a:bodyPr>
            <a:lstStyle/>
            <a:p>
              <a:pPr algn="ctr"/>
              <a:r>
                <a:rPr lang="en-GB">
                  <a:solidFill>
                    <a:schemeClr val="bg1"/>
                  </a:solidFill>
                  <a:latin typeface="Segoe UI" panose="020B0502040204020203" pitchFamily="34" charset="0"/>
                  <a:cs typeface="Segoe UI" panose="020B0502040204020203" pitchFamily="34" charset="0"/>
                </a:rPr>
                <a:t>Students can use the </a:t>
              </a:r>
              <a:r>
                <a:rPr lang="en-GB" b="1">
                  <a:solidFill>
                    <a:schemeClr val="bg1"/>
                  </a:solidFill>
                  <a:latin typeface="Segoe UI" panose="020B0502040204020203" pitchFamily="34" charset="0"/>
                  <a:cs typeface="Segoe UI" panose="020B0502040204020203" pitchFamily="34" charset="0"/>
                </a:rPr>
                <a:t>Notes</a:t>
              </a:r>
              <a:r>
                <a:rPr lang="en-GB">
                  <a:solidFill>
                    <a:schemeClr val="bg1"/>
                  </a:solidFill>
                  <a:latin typeface="Segoe UI" panose="020B0502040204020203" pitchFamily="34" charset="0"/>
                  <a:cs typeface="Segoe UI" panose="020B0502040204020203" pitchFamily="34" charset="0"/>
                </a:rPr>
                <a:t> tool to keep track of key information and add ‘tags’ to make it easier for students to search through their previous notes (using the filter drop-down).</a:t>
              </a:r>
              <a:endParaRPr lang="en-US">
                <a:solidFill>
                  <a:schemeClr val="bg1"/>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186893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07785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Quiz Results</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sp>
        <p:nvSpPr>
          <p:cNvPr id="4" name="TextBox 3">
            <a:extLst>
              <a:ext uri="{FF2B5EF4-FFF2-40B4-BE49-F238E27FC236}">
                <a16:creationId xmlns:a16="http://schemas.microsoft.com/office/drawing/2014/main" id="{71419243-933F-1672-4AD7-E1CABB5A36FF}"/>
              </a:ext>
            </a:extLst>
          </p:cNvPr>
          <p:cNvSpPr txBox="1"/>
          <p:nvPr/>
        </p:nvSpPr>
        <p:spPr>
          <a:xfrm>
            <a:off x="856581" y="1528479"/>
            <a:ext cx="8849569" cy="646331"/>
          </a:xfrm>
          <a:prstGeom prst="rect">
            <a:avLst/>
          </a:prstGeom>
          <a:noFill/>
        </p:spPr>
        <p:txBody>
          <a:bodyPr wrap="square">
            <a:spAutoFit/>
          </a:bodyPr>
          <a:lstStyle/>
          <a:p>
            <a:pPr marR="431800" lvl="0" algn="just">
              <a:spcAft>
                <a:spcPts val="600"/>
              </a:spcAft>
              <a:tabLst>
                <a:tab pos="539750" algn="l"/>
                <a:tab pos="756285" algn="l"/>
                <a:tab pos="972185" algn="l"/>
                <a:tab pos="457200" algn="l"/>
              </a:tabLst>
            </a:pPr>
            <a:r>
              <a:rPr lang="en-GB" sz="1800">
                <a:effectLst/>
                <a:latin typeface="Segoe UI" panose="020B0502040204020203" pitchFamily="34" charset="0"/>
                <a:ea typeface="Calibri" panose="020F0502020204030204" pitchFamily="34" charset="0"/>
                <a:cs typeface="Segoe UI" panose="020B0502040204020203" pitchFamily="34" charset="0"/>
              </a:rPr>
              <a:t>In this tab, students can view the results of the quizzes taken by Betty. For each quiz taken, the student is provided the following information:</a:t>
            </a:r>
          </a:p>
        </p:txBody>
      </p:sp>
      <p:sp>
        <p:nvSpPr>
          <p:cNvPr id="7" name="Rectangle: Rounded Corners 6">
            <a:extLst>
              <a:ext uri="{FF2B5EF4-FFF2-40B4-BE49-F238E27FC236}">
                <a16:creationId xmlns:a16="http://schemas.microsoft.com/office/drawing/2014/main" id="{51E0531B-0FCD-9247-C767-935149AE3837}"/>
              </a:ext>
            </a:extLst>
          </p:cNvPr>
          <p:cNvSpPr/>
          <p:nvPr/>
        </p:nvSpPr>
        <p:spPr>
          <a:xfrm>
            <a:off x="-192939" y="2385308"/>
            <a:ext cx="4851252"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Segoe UI" panose="020B0502040204020203" pitchFamily="34" charset="0"/>
                <a:cs typeface="Segoe UI" panose="020B0502040204020203" pitchFamily="34" charset="0"/>
              </a:rPr>
              <a:t>The </a:t>
            </a:r>
            <a:r>
              <a:rPr lang="en-GB" b="1">
                <a:solidFill>
                  <a:schemeClr val="tx1"/>
                </a:solidFill>
                <a:latin typeface="Segoe UI" panose="020B0502040204020203" pitchFamily="34" charset="0"/>
                <a:cs typeface="Segoe UI" panose="020B0502040204020203" pitchFamily="34" charset="0"/>
              </a:rPr>
              <a:t>topic</a:t>
            </a:r>
            <a:r>
              <a:rPr lang="en-GB">
                <a:solidFill>
                  <a:schemeClr val="tx1"/>
                </a:solidFill>
                <a:latin typeface="Segoe UI" panose="020B0502040204020203" pitchFamily="34" charset="0"/>
                <a:cs typeface="Segoe UI" panose="020B0502040204020203" pitchFamily="34" charset="0"/>
              </a:rPr>
              <a:t> of the quiz</a:t>
            </a:r>
            <a:endParaRPr lang="en-US">
              <a:solidFill>
                <a:schemeClr val="tx1"/>
              </a:solidFill>
              <a:latin typeface="Segoe UI" panose="020B0502040204020203" pitchFamily="34" charset="0"/>
              <a:cs typeface="Segoe UI" panose="020B0502040204020203" pitchFamily="34" charset="0"/>
            </a:endParaRPr>
          </a:p>
        </p:txBody>
      </p:sp>
      <p:sp>
        <p:nvSpPr>
          <p:cNvPr id="9" name="Rectangle: Rounded Corners 8">
            <a:extLst>
              <a:ext uri="{FF2B5EF4-FFF2-40B4-BE49-F238E27FC236}">
                <a16:creationId xmlns:a16="http://schemas.microsoft.com/office/drawing/2014/main" id="{78F293EB-39C5-B950-4117-DC24AD8F996D}"/>
              </a:ext>
            </a:extLst>
          </p:cNvPr>
          <p:cNvSpPr/>
          <p:nvPr/>
        </p:nvSpPr>
        <p:spPr>
          <a:xfrm>
            <a:off x="-192941" y="3327720"/>
            <a:ext cx="5763562"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Segoe UI" panose="020B0502040204020203" pitchFamily="34" charset="0"/>
                <a:cs typeface="Segoe UI" panose="020B0502040204020203" pitchFamily="34" charset="0"/>
              </a:rPr>
              <a:t>The </a:t>
            </a:r>
            <a:r>
              <a:rPr lang="en-GB" b="1">
                <a:solidFill>
                  <a:schemeClr val="tx1"/>
                </a:solidFill>
                <a:latin typeface="Segoe UI" panose="020B0502040204020203" pitchFamily="34" charset="0"/>
                <a:cs typeface="Segoe UI" panose="020B0502040204020203" pitchFamily="34" charset="0"/>
              </a:rPr>
              <a:t>date and time</a:t>
            </a:r>
            <a:r>
              <a:rPr lang="en-GB">
                <a:solidFill>
                  <a:schemeClr val="tx1"/>
                </a:solidFill>
                <a:latin typeface="Segoe UI" panose="020B0502040204020203" pitchFamily="34" charset="0"/>
                <a:cs typeface="Segoe UI" panose="020B0502040204020203" pitchFamily="34" charset="0"/>
              </a:rPr>
              <a:t> of the quiz</a:t>
            </a:r>
            <a:endParaRPr lang="en-US">
              <a:solidFill>
                <a:schemeClr val="tx1"/>
              </a:solidFill>
              <a:latin typeface="Segoe UI" panose="020B0502040204020203"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83D48887-2D25-2979-6081-E51B25FD2914}"/>
              </a:ext>
            </a:extLst>
          </p:cNvPr>
          <p:cNvSpPr/>
          <p:nvPr/>
        </p:nvSpPr>
        <p:spPr>
          <a:xfrm>
            <a:off x="-172072" y="4193622"/>
            <a:ext cx="8472791"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Segoe UI" panose="020B0502040204020203" pitchFamily="34" charset="0"/>
                <a:cs typeface="Segoe UI" panose="020B0502040204020203" pitchFamily="34" charset="0"/>
              </a:rPr>
              <a:t>The correctness of Betty’s answer to each question (</a:t>
            </a:r>
            <a:r>
              <a:rPr lang="en-GB" b="1">
                <a:solidFill>
                  <a:schemeClr val="tx1"/>
                </a:solidFill>
                <a:latin typeface="Segoe UI" panose="020B0502040204020203" pitchFamily="34" charset="0"/>
                <a:cs typeface="Segoe UI" panose="020B0502040204020203" pitchFamily="34" charset="0"/>
              </a:rPr>
              <a:t>grade</a:t>
            </a:r>
            <a:r>
              <a:rPr lang="en-GB">
                <a:solidFill>
                  <a:schemeClr val="tx1"/>
                </a:solidFill>
                <a:latin typeface="Segoe UI" panose="020B0502040204020203" pitchFamily="34" charset="0"/>
                <a:cs typeface="Segoe UI" panose="020B0502040204020203" pitchFamily="34" charset="0"/>
              </a:rPr>
              <a:t>)</a:t>
            </a:r>
            <a:endParaRPr lang="en-US">
              <a:solidFill>
                <a:schemeClr val="tx1"/>
              </a:solidFill>
              <a:latin typeface="Segoe UI" panose="020B0502040204020203" pitchFamily="34" charset="0"/>
              <a:cs typeface="Segoe UI" panose="020B0502040204020203" pitchFamily="34" charset="0"/>
            </a:endParaRPr>
          </a:p>
        </p:txBody>
      </p:sp>
      <p:sp>
        <p:nvSpPr>
          <p:cNvPr id="14" name="Rectangle: Rounded Corners 13">
            <a:extLst>
              <a:ext uri="{FF2B5EF4-FFF2-40B4-BE49-F238E27FC236}">
                <a16:creationId xmlns:a16="http://schemas.microsoft.com/office/drawing/2014/main" id="{1A6FD64A-2B3B-7D56-EDB8-AE7B3206B12B}"/>
              </a:ext>
            </a:extLst>
          </p:cNvPr>
          <p:cNvSpPr/>
          <p:nvPr/>
        </p:nvSpPr>
        <p:spPr>
          <a:xfrm>
            <a:off x="-192942" y="5059524"/>
            <a:ext cx="9384583" cy="591843"/>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Segoe UI" panose="020B0502040204020203" pitchFamily="34" charset="0"/>
                <a:cs typeface="Segoe UI" panose="020B0502040204020203" pitchFamily="34" charset="0"/>
              </a:rPr>
              <a:t>The </a:t>
            </a:r>
            <a:r>
              <a:rPr lang="en-GB" b="1">
                <a:solidFill>
                  <a:schemeClr val="tx1"/>
                </a:solidFill>
                <a:latin typeface="Segoe UI" panose="020B0502040204020203" pitchFamily="34" charset="0"/>
                <a:cs typeface="Segoe UI" panose="020B0502040204020203" pitchFamily="34" charset="0"/>
              </a:rPr>
              <a:t>part of the causal map </a:t>
            </a:r>
            <a:r>
              <a:rPr lang="en-GB">
                <a:solidFill>
                  <a:schemeClr val="tx1"/>
                </a:solidFill>
                <a:latin typeface="Segoe UI" panose="020B0502040204020203" pitchFamily="34" charset="0"/>
                <a:cs typeface="Segoe UI" panose="020B0502040204020203" pitchFamily="34" charset="0"/>
              </a:rPr>
              <a:t>used by Betty to answer the questions</a:t>
            </a:r>
            <a:endParaRPr lang="en-US">
              <a:solidFill>
                <a:schemeClr val="tx1"/>
              </a:solidFill>
              <a:latin typeface="Segoe UI" panose="020B0502040204020203" pitchFamily="34" charset="0"/>
              <a:cs typeface="Segoe UI" panose="020B0502040204020203" pitchFamily="34" charset="0"/>
            </a:endParaRPr>
          </a:p>
        </p:txBody>
      </p:sp>
      <p:pic>
        <p:nvPicPr>
          <p:cNvPr id="17" name="Graphic 16" descr="Badge 5 with solid fill">
            <a:extLst>
              <a:ext uri="{FF2B5EF4-FFF2-40B4-BE49-F238E27FC236}">
                <a16:creationId xmlns:a16="http://schemas.microsoft.com/office/drawing/2014/main" id="{4F78D6B3-A473-616D-5CDE-E88BB536E5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2632" y="284224"/>
            <a:ext cx="728932" cy="728932"/>
          </a:xfrm>
          <a:prstGeom prst="rect">
            <a:avLst/>
          </a:prstGeom>
        </p:spPr>
      </p:pic>
    </p:spTree>
    <p:extLst>
      <p:ext uri="{BB962C8B-B14F-4D97-AF65-F5344CB8AC3E}">
        <p14:creationId xmlns:p14="http://schemas.microsoft.com/office/powerpoint/2010/main" val="127006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25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25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325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Quiz Results</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2181013" y="2270729"/>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pic>
        <p:nvPicPr>
          <p:cNvPr id="17" name="Graphic 16" descr="Badge 5 with solid fill">
            <a:extLst>
              <a:ext uri="{FF2B5EF4-FFF2-40B4-BE49-F238E27FC236}">
                <a16:creationId xmlns:a16="http://schemas.microsoft.com/office/drawing/2014/main" id="{4F78D6B3-A473-616D-5CDE-E88BB536E5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2632" y="284224"/>
            <a:ext cx="728932" cy="728932"/>
          </a:xfrm>
          <a:prstGeom prst="rect">
            <a:avLst/>
          </a:prstGeom>
        </p:spPr>
      </p:pic>
      <p:pic>
        <p:nvPicPr>
          <p:cNvPr id="4" name="Picture 3">
            <a:extLst>
              <a:ext uri="{FF2B5EF4-FFF2-40B4-BE49-F238E27FC236}">
                <a16:creationId xmlns:a16="http://schemas.microsoft.com/office/drawing/2014/main" id="{CB63EBB6-0A0A-BA1F-75C3-3208E82B1B94}"/>
              </a:ext>
            </a:extLst>
          </p:cNvPr>
          <p:cNvPicPr>
            <a:picLocks noChangeAspect="1"/>
          </p:cNvPicPr>
          <p:nvPr/>
        </p:nvPicPr>
        <p:blipFill>
          <a:blip r:embed="rId5"/>
          <a:stretch>
            <a:fillRect/>
          </a:stretch>
        </p:blipFill>
        <p:spPr>
          <a:xfrm>
            <a:off x="1625310" y="1470334"/>
            <a:ext cx="8762946" cy="4196014"/>
          </a:xfrm>
          <a:prstGeom prst="roundRect">
            <a:avLst/>
          </a:prstGeom>
          <a:ln>
            <a:solidFill>
              <a:srgbClr val="4472C4"/>
            </a:solidFill>
          </a:ln>
        </p:spPr>
      </p:pic>
      <p:sp>
        <p:nvSpPr>
          <p:cNvPr id="25" name="Rectangle: Rounded Corners 24">
            <a:extLst>
              <a:ext uri="{FF2B5EF4-FFF2-40B4-BE49-F238E27FC236}">
                <a16:creationId xmlns:a16="http://schemas.microsoft.com/office/drawing/2014/main" id="{3777F8AD-57CA-B41B-2502-B893F392F1DD}"/>
              </a:ext>
            </a:extLst>
          </p:cNvPr>
          <p:cNvSpPr/>
          <p:nvPr/>
        </p:nvSpPr>
        <p:spPr>
          <a:xfrm>
            <a:off x="6977843" y="1677469"/>
            <a:ext cx="1521548" cy="286696"/>
          </a:xfrm>
          <a:prstGeom prst="roundRect">
            <a:avLst/>
          </a:prstGeom>
          <a:solidFill>
            <a:srgbClr val="93FFE8">
              <a:alpha val="43000"/>
            </a:srgbClr>
          </a:solidFill>
          <a:ln w="9525" cap="flat" cmpd="sng" algn="ctr">
            <a:solidFill>
              <a:srgbClr val="93FFE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6CF06DC7-ADDA-A15B-37DA-164A34C6B572}"/>
              </a:ext>
            </a:extLst>
          </p:cNvPr>
          <p:cNvSpPr/>
          <p:nvPr/>
        </p:nvSpPr>
        <p:spPr>
          <a:xfrm>
            <a:off x="3445460" y="1723924"/>
            <a:ext cx="2643123" cy="296205"/>
          </a:xfrm>
          <a:prstGeom prst="roundRect">
            <a:avLst/>
          </a:prstGeom>
          <a:solidFill>
            <a:srgbClr val="93FFE8">
              <a:alpha val="43000"/>
            </a:srgbClr>
          </a:solidFill>
          <a:ln w="9525" cap="flat" cmpd="sng" algn="ctr">
            <a:solidFill>
              <a:srgbClr val="93FFE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nvGrpSpPr>
          <p:cNvPr id="7" name="Group 6">
            <a:extLst>
              <a:ext uri="{FF2B5EF4-FFF2-40B4-BE49-F238E27FC236}">
                <a16:creationId xmlns:a16="http://schemas.microsoft.com/office/drawing/2014/main" id="{E7973AFE-2D03-4415-6388-2A1B4303C946}"/>
              </a:ext>
            </a:extLst>
          </p:cNvPr>
          <p:cNvGrpSpPr/>
          <p:nvPr/>
        </p:nvGrpSpPr>
        <p:grpSpPr>
          <a:xfrm>
            <a:off x="2599218" y="4937956"/>
            <a:ext cx="6071287" cy="1026180"/>
            <a:chOff x="1790575" y="5069539"/>
            <a:chExt cx="8441748" cy="1173453"/>
          </a:xfrm>
          <a:solidFill>
            <a:srgbClr val="93FFE8"/>
          </a:solidFill>
        </p:grpSpPr>
        <p:sp>
          <p:nvSpPr>
            <p:cNvPr id="13" name="Rectangle: Rounded Corners 12">
              <a:extLst>
                <a:ext uri="{FF2B5EF4-FFF2-40B4-BE49-F238E27FC236}">
                  <a16:creationId xmlns:a16="http://schemas.microsoft.com/office/drawing/2014/main" id="{5D9D0EFE-701A-4465-545E-95C1AE521E80}"/>
                </a:ext>
              </a:extLst>
            </p:cNvPr>
            <p:cNvSpPr/>
            <p:nvPr/>
          </p:nvSpPr>
          <p:spPr>
            <a:xfrm>
              <a:off x="1790575" y="5069539"/>
              <a:ext cx="8441748" cy="1173453"/>
            </a:xfrm>
            <a:prstGeom prst="roundRect">
              <a:avLst/>
            </a:prstGeom>
            <a:grpFill/>
            <a:ln>
              <a:solidFill>
                <a:srgbClr val="93F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651E6B0-2A4C-7FF5-2DB1-6A99DD778F4E}"/>
                </a:ext>
              </a:extLst>
            </p:cNvPr>
            <p:cNvSpPr txBox="1"/>
            <p:nvPr/>
          </p:nvSpPr>
          <p:spPr>
            <a:xfrm>
              <a:off x="2895676" y="5286720"/>
              <a:ext cx="7187740" cy="739090"/>
            </a:xfrm>
            <a:prstGeom prst="rect">
              <a:avLst/>
            </a:prstGeom>
            <a:grpFill/>
          </p:spPr>
          <p:txBody>
            <a:bodyPr wrap="square" rtlCol="0" anchor="ctr">
              <a:spAutoFit/>
            </a:bodyPr>
            <a:lstStyle/>
            <a:p>
              <a:pPr>
                <a:tabLst>
                  <a:tab pos="539750" algn="l"/>
                  <a:tab pos="756285" algn="l"/>
                  <a:tab pos="972185" algn="l"/>
                </a:tabLst>
              </a:pPr>
              <a:r>
                <a:rPr lang="en-GB" dirty="0">
                  <a:latin typeface="Segoe UI"/>
                  <a:cs typeface="Segoe UI"/>
                </a:rPr>
                <a:t>This indicates which topic Betty took the quiz on, as well as the date and the time.</a:t>
              </a:r>
              <a:endParaRPr lang="en-US" dirty="0">
                <a:latin typeface="Segoe UI"/>
                <a:cs typeface="Segoe UI"/>
              </a:endParaRPr>
            </a:p>
          </p:txBody>
        </p:sp>
      </p:grpSp>
      <p:cxnSp>
        <p:nvCxnSpPr>
          <p:cNvPr id="15" name="Straight Connector 21">
            <a:extLst>
              <a:ext uri="{FF2B5EF4-FFF2-40B4-BE49-F238E27FC236}">
                <a16:creationId xmlns:a16="http://schemas.microsoft.com/office/drawing/2014/main" id="{67A77285-A1FE-05B4-A5C8-2AA832B5360F}"/>
              </a:ext>
            </a:extLst>
          </p:cNvPr>
          <p:cNvCxnSpPr>
            <a:cxnSpLocks/>
            <a:endCxn id="26" idx="2"/>
          </p:cNvCxnSpPr>
          <p:nvPr/>
        </p:nvCxnSpPr>
        <p:spPr>
          <a:xfrm rot="16200000" flipV="1">
            <a:off x="3742029" y="3045123"/>
            <a:ext cx="2917827" cy="867840"/>
          </a:xfrm>
          <a:prstGeom prst="curvedConnector3">
            <a:avLst>
              <a:gd name="adj1" fmla="val 50000"/>
            </a:avLst>
          </a:prstGeom>
          <a:ln w="38100">
            <a:solidFill>
              <a:srgbClr val="93FFE8"/>
            </a:solidFill>
            <a:prstDash val="dash"/>
          </a:ln>
        </p:spPr>
        <p:style>
          <a:lnRef idx="1">
            <a:schemeClr val="accent1"/>
          </a:lnRef>
          <a:fillRef idx="0">
            <a:schemeClr val="accent1"/>
          </a:fillRef>
          <a:effectRef idx="0">
            <a:schemeClr val="accent1"/>
          </a:effectRef>
          <a:fontRef idx="minor">
            <a:schemeClr val="tx1"/>
          </a:fontRef>
        </p:style>
      </p:cxnSp>
      <p:pic>
        <p:nvPicPr>
          <p:cNvPr id="42" name="Graphic 41" descr="Lightbulb with solid fill">
            <a:extLst>
              <a:ext uri="{FF2B5EF4-FFF2-40B4-BE49-F238E27FC236}">
                <a16:creationId xmlns:a16="http://schemas.microsoft.com/office/drawing/2014/main" id="{6F854DA9-6203-FC63-CFD9-68403C0344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53515" y="5085008"/>
            <a:ext cx="640489" cy="732073"/>
          </a:xfrm>
          <a:prstGeom prst="rect">
            <a:avLst/>
          </a:prstGeom>
        </p:spPr>
      </p:pic>
      <p:pic>
        <p:nvPicPr>
          <p:cNvPr id="6" name="Picture 5">
            <a:extLst>
              <a:ext uri="{FF2B5EF4-FFF2-40B4-BE49-F238E27FC236}">
                <a16:creationId xmlns:a16="http://schemas.microsoft.com/office/drawing/2014/main" id="{80EE32AE-FD18-FA69-7967-32D0E254AD68}"/>
              </a:ext>
            </a:extLst>
          </p:cNvPr>
          <p:cNvPicPr>
            <a:picLocks noChangeAspect="1"/>
          </p:cNvPicPr>
          <p:nvPr/>
        </p:nvPicPr>
        <p:blipFill>
          <a:blip r:embed="rId8"/>
          <a:stretch>
            <a:fillRect/>
          </a:stretch>
        </p:blipFill>
        <p:spPr>
          <a:xfrm>
            <a:off x="6361763" y="2036485"/>
            <a:ext cx="342900" cy="161925"/>
          </a:xfrm>
          <a:prstGeom prst="rect">
            <a:avLst/>
          </a:prstGeom>
        </p:spPr>
      </p:pic>
      <p:sp>
        <p:nvSpPr>
          <p:cNvPr id="19" name="Rectangle: Rounded Corners 18">
            <a:extLst>
              <a:ext uri="{FF2B5EF4-FFF2-40B4-BE49-F238E27FC236}">
                <a16:creationId xmlns:a16="http://schemas.microsoft.com/office/drawing/2014/main" id="{A583853E-8F28-BCD0-2F55-C2E341B43359}"/>
              </a:ext>
            </a:extLst>
          </p:cNvPr>
          <p:cNvSpPr/>
          <p:nvPr/>
        </p:nvSpPr>
        <p:spPr>
          <a:xfrm>
            <a:off x="6369670" y="1947874"/>
            <a:ext cx="334993" cy="286696"/>
          </a:xfrm>
          <a:prstGeom prst="roundRect">
            <a:avLst/>
          </a:prstGeom>
          <a:solidFill>
            <a:srgbClr val="93FFE8">
              <a:alpha val="43000"/>
            </a:srgbClr>
          </a:solidFill>
          <a:ln w="9525" cap="flat" cmpd="sng" algn="ctr">
            <a:solidFill>
              <a:srgbClr val="93FFE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 name="Rectangle 8">
            <a:extLst>
              <a:ext uri="{FF2B5EF4-FFF2-40B4-BE49-F238E27FC236}">
                <a16:creationId xmlns:a16="http://schemas.microsoft.com/office/drawing/2014/main" id="{E5FC5423-E03A-228D-6453-A4B9A195A2FB}"/>
              </a:ext>
            </a:extLst>
          </p:cNvPr>
          <p:cNvSpPr/>
          <p:nvPr/>
        </p:nvSpPr>
        <p:spPr>
          <a:xfrm>
            <a:off x="3856383" y="2054190"/>
            <a:ext cx="306558" cy="11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043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Quiz Results</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pic>
        <p:nvPicPr>
          <p:cNvPr id="17" name="Graphic 16" descr="Badge 5 with solid fill">
            <a:extLst>
              <a:ext uri="{FF2B5EF4-FFF2-40B4-BE49-F238E27FC236}">
                <a16:creationId xmlns:a16="http://schemas.microsoft.com/office/drawing/2014/main" id="{4F78D6B3-A473-616D-5CDE-E88BB536E5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2632" y="284224"/>
            <a:ext cx="728932" cy="728932"/>
          </a:xfrm>
          <a:prstGeom prst="rect">
            <a:avLst/>
          </a:prstGeom>
        </p:spPr>
      </p:pic>
      <p:pic>
        <p:nvPicPr>
          <p:cNvPr id="42" name="Graphic 41" descr="Lightbulb with solid fill">
            <a:extLst>
              <a:ext uri="{FF2B5EF4-FFF2-40B4-BE49-F238E27FC236}">
                <a16:creationId xmlns:a16="http://schemas.microsoft.com/office/drawing/2014/main" id="{6F854DA9-6203-FC63-CFD9-68403C0344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1291" y="4417636"/>
            <a:ext cx="796273" cy="796273"/>
          </a:xfrm>
          <a:prstGeom prst="rect">
            <a:avLst/>
          </a:prstGeom>
        </p:spPr>
      </p:pic>
      <p:pic>
        <p:nvPicPr>
          <p:cNvPr id="4" name="Picture 3">
            <a:extLst>
              <a:ext uri="{FF2B5EF4-FFF2-40B4-BE49-F238E27FC236}">
                <a16:creationId xmlns:a16="http://schemas.microsoft.com/office/drawing/2014/main" id="{D25514AA-8B15-AD00-DD34-B1B50A7F52E3}"/>
              </a:ext>
            </a:extLst>
          </p:cNvPr>
          <p:cNvPicPr>
            <a:picLocks noChangeAspect="1"/>
          </p:cNvPicPr>
          <p:nvPr/>
        </p:nvPicPr>
        <p:blipFill>
          <a:blip r:embed="rId7"/>
          <a:stretch>
            <a:fillRect/>
          </a:stretch>
        </p:blipFill>
        <p:spPr>
          <a:xfrm>
            <a:off x="958130" y="1337019"/>
            <a:ext cx="10041015" cy="4706071"/>
          </a:xfrm>
          <a:prstGeom prst="roundRect">
            <a:avLst/>
          </a:prstGeom>
          <a:ln>
            <a:solidFill>
              <a:srgbClr val="4472C4"/>
            </a:solidFill>
          </a:ln>
        </p:spPr>
      </p:pic>
      <p:grpSp>
        <p:nvGrpSpPr>
          <p:cNvPr id="9" name="Group 8">
            <a:extLst>
              <a:ext uri="{FF2B5EF4-FFF2-40B4-BE49-F238E27FC236}">
                <a16:creationId xmlns:a16="http://schemas.microsoft.com/office/drawing/2014/main" id="{50C8542F-7192-A966-DCB0-1BE2263CE9C2}"/>
              </a:ext>
            </a:extLst>
          </p:cNvPr>
          <p:cNvGrpSpPr/>
          <p:nvPr/>
        </p:nvGrpSpPr>
        <p:grpSpPr>
          <a:xfrm>
            <a:off x="927866" y="3799709"/>
            <a:ext cx="9170292" cy="1507171"/>
            <a:chOff x="927866" y="3799709"/>
            <a:chExt cx="9170292" cy="1507171"/>
          </a:xfrm>
        </p:grpSpPr>
        <p:grpSp>
          <p:nvGrpSpPr>
            <p:cNvPr id="38" name="Group 37">
              <a:extLst>
                <a:ext uri="{FF2B5EF4-FFF2-40B4-BE49-F238E27FC236}">
                  <a16:creationId xmlns:a16="http://schemas.microsoft.com/office/drawing/2014/main" id="{A51433E1-E202-D7F0-61E0-FFEDF6E717CE}"/>
                </a:ext>
              </a:extLst>
            </p:cNvPr>
            <p:cNvGrpSpPr/>
            <p:nvPr/>
          </p:nvGrpSpPr>
          <p:grpSpPr>
            <a:xfrm>
              <a:off x="927866" y="3799709"/>
              <a:ext cx="9170292" cy="1507171"/>
              <a:chOff x="-1008086" y="4456938"/>
              <a:chExt cx="8282295" cy="1227328"/>
            </a:xfrm>
          </p:grpSpPr>
          <p:sp>
            <p:nvSpPr>
              <p:cNvPr id="26" name="Rectangle: Rounded Corners 25">
                <a:extLst>
                  <a:ext uri="{FF2B5EF4-FFF2-40B4-BE49-F238E27FC236}">
                    <a16:creationId xmlns:a16="http://schemas.microsoft.com/office/drawing/2014/main" id="{6CF06DC7-ADDA-A15B-37DA-164A34C6B572}"/>
                  </a:ext>
                </a:extLst>
              </p:cNvPr>
              <p:cNvSpPr/>
              <p:nvPr/>
            </p:nvSpPr>
            <p:spPr>
              <a:xfrm>
                <a:off x="-1008086" y="5199142"/>
                <a:ext cx="1935779" cy="485124"/>
              </a:xfrm>
              <a:prstGeom prst="roundRect">
                <a:avLst/>
              </a:prstGeom>
              <a:solidFill>
                <a:srgbClr val="93FFE8">
                  <a:alpha val="43000"/>
                </a:srgbClr>
              </a:solidFill>
              <a:ln w="9525" cap="flat" cmpd="sng" algn="ctr">
                <a:solidFill>
                  <a:srgbClr val="93FFE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nvGrpSpPr>
              <p:cNvPr id="7" name="Group 6">
                <a:extLst>
                  <a:ext uri="{FF2B5EF4-FFF2-40B4-BE49-F238E27FC236}">
                    <a16:creationId xmlns:a16="http://schemas.microsoft.com/office/drawing/2014/main" id="{E7973AFE-2D03-4415-6388-2A1B4303C946}"/>
                  </a:ext>
                </a:extLst>
              </p:cNvPr>
              <p:cNvGrpSpPr/>
              <p:nvPr/>
            </p:nvGrpSpPr>
            <p:grpSpPr>
              <a:xfrm>
                <a:off x="1820996" y="4456938"/>
                <a:ext cx="5453213" cy="1151615"/>
                <a:chOff x="1790576" y="4870396"/>
                <a:chExt cx="8395306" cy="1617155"/>
              </a:xfrm>
              <a:solidFill>
                <a:srgbClr val="93FFE8"/>
              </a:solidFill>
            </p:grpSpPr>
            <p:sp>
              <p:nvSpPr>
                <p:cNvPr id="13" name="Rectangle: Rounded Corners 12">
                  <a:extLst>
                    <a:ext uri="{FF2B5EF4-FFF2-40B4-BE49-F238E27FC236}">
                      <a16:creationId xmlns:a16="http://schemas.microsoft.com/office/drawing/2014/main" id="{5D9D0EFE-701A-4465-545E-95C1AE521E80}"/>
                    </a:ext>
                  </a:extLst>
                </p:cNvPr>
                <p:cNvSpPr/>
                <p:nvPr/>
              </p:nvSpPr>
              <p:spPr>
                <a:xfrm>
                  <a:off x="1790576" y="4870396"/>
                  <a:ext cx="8395306" cy="1617155"/>
                </a:xfrm>
                <a:prstGeom prst="roundRect">
                  <a:avLst/>
                </a:prstGeom>
                <a:grpFill/>
                <a:ln>
                  <a:solidFill>
                    <a:srgbClr val="93F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651E6B0-2A4C-7FF5-2DB1-6A99DD778F4E}"/>
                    </a:ext>
                  </a:extLst>
                </p:cNvPr>
                <p:cNvSpPr txBox="1"/>
                <p:nvPr/>
              </p:nvSpPr>
              <p:spPr>
                <a:xfrm>
                  <a:off x="2921444" y="5009068"/>
                  <a:ext cx="7187740" cy="1372595"/>
                </a:xfrm>
                <a:prstGeom prst="rect">
                  <a:avLst/>
                </a:prstGeom>
                <a:grpFill/>
              </p:spPr>
              <p:txBody>
                <a:bodyPr wrap="square" rtlCol="0" anchor="ctr">
                  <a:spAutoFit/>
                </a:bodyPr>
                <a:lstStyle/>
                <a:p>
                  <a:pPr>
                    <a:tabLst>
                      <a:tab pos="539750" algn="l"/>
                      <a:tab pos="756285" algn="l"/>
                      <a:tab pos="972185" algn="l"/>
                    </a:tabLst>
                  </a:pPr>
                  <a:r>
                    <a:rPr lang="en-GB" dirty="0">
                      <a:latin typeface="Segoe UI"/>
                      <a:cs typeface="Segoe UI"/>
                    </a:rPr>
                    <a:t>Sometimes, each causal map can have subparts – here, Betty can take a quiz on the whole causal map or only on the subpart pertaining to the food chain. </a:t>
                  </a:r>
                  <a:endParaRPr lang="en-US" dirty="0">
                    <a:latin typeface="Segoe UI"/>
                    <a:cs typeface="Segoe UI"/>
                  </a:endParaRPr>
                </a:p>
              </p:txBody>
            </p:sp>
          </p:grpSp>
          <p:cxnSp>
            <p:nvCxnSpPr>
              <p:cNvPr id="15" name="Straight Connector 21">
                <a:extLst>
                  <a:ext uri="{FF2B5EF4-FFF2-40B4-BE49-F238E27FC236}">
                    <a16:creationId xmlns:a16="http://schemas.microsoft.com/office/drawing/2014/main" id="{67A77285-A1FE-05B4-A5C8-2AA832B5360F}"/>
                  </a:ext>
                </a:extLst>
              </p:cNvPr>
              <p:cNvCxnSpPr>
                <a:cxnSpLocks/>
                <a:stCxn id="13" idx="0"/>
                <a:endCxn id="26" idx="2"/>
              </p:cNvCxnSpPr>
              <p:nvPr/>
            </p:nvCxnSpPr>
            <p:spPr>
              <a:xfrm rot="16200000" flipH="1" flipV="1">
                <a:off x="1640039" y="2776702"/>
                <a:ext cx="1227328" cy="4587799"/>
              </a:xfrm>
              <a:prstGeom prst="curvedConnector5">
                <a:avLst>
                  <a:gd name="adj1" fmla="val -15167"/>
                  <a:gd name="adj2" fmla="val 69167"/>
                  <a:gd name="adj3" fmla="val 115167"/>
                </a:avLst>
              </a:prstGeom>
              <a:ln w="38100">
                <a:solidFill>
                  <a:srgbClr val="93FFE8"/>
                </a:solidFill>
                <a:prstDash val="dash"/>
              </a:ln>
            </p:spPr>
            <p:style>
              <a:lnRef idx="1">
                <a:schemeClr val="accent1"/>
              </a:lnRef>
              <a:fillRef idx="0">
                <a:schemeClr val="accent1"/>
              </a:fillRef>
              <a:effectRef idx="0">
                <a:schemeClr val="accent1"/>
              </a:effectRef>
              <a:fontRef idx="minor">
                <a:schemeClr val="tx1"/>
              </a:fontRef>
            </p:style>
          </p:cxnSp>
        </p:grpSp>
        <p:pic>
          <p:nvPicPr>
            <p:cNvPr id="6" name="Graphic 5" descr="Lightbulb with solid fill">
              <a:extLst>
                <a:ext uri="{FF2B5EF4-FFF2-40B4-BE49-F238E27FC236}">
                  <a16:creationId xmlns:a16="http://schemas.microsoft.com/office/drawing/2014/main" id="{5D646E00-38E0-FF8A-7E79-35776BF192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0240" y="4088814"/>
              <a:ext cx="796273" cy="796273"/>
            </a:xfrm>
            <a:prstGeom prst="rect">
              <a:avLst/>
            </a:prstGeom>
          </p:spPr>
        </p:pic>
      </p:grpSp>
    </p:spTree>
    <p:extLst>
      <p:ext uri="{BB962C8B-B14F-4D97-AF65-F5344CB8AC3E}">
        <p14:creationId xmlns:p14="http://schemas.microsoft.com/office/powerpoint/2010/main" val="2153153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BD1C637-F423-D632-4E38-D30C80733CF2}"/>
              </a:ext>
            </a:extLst>
          </p:cNvPr>
          <p:cNvSpPr/>
          <p:nvPr/>
        </p:nvSpPr>
        <p:spPr>
          <a:xfrm>
            <a:off x="552450" y="762000"/>
            <a:ext cx="11239500" cy="5333999"/>
          </a:xfrm>
          <a:custGeom>
            <a:avLst/>
            <a:gdLst>
              <a:gd name="connsiteX0" fmla="*/ 0 w 11239500"/>
              <a:gd name="connsiteY0" fmla="*/ 296677 h 5333999"/>
              <a:gd name="connsiteX1" fmla="*/ 296677 w 11239500"/>
              <a:gd name="connsiteY1" fmla="*/ 0 h 5333999"/>
              <a:gd name="connsiteX2" fmla="*/ 10942823 w 11239500"/>
              <a:gd name="connsiteY2" fmla="*/ 0 h 5333999"/>
              <a:gd name="connsiteX3" fmla="*/ 11239500 w 11239500"/>
              <a:gd name="connsiteY3" fmla="*/ 296677 h 5333999"/>
              <a:gd name="connsiteX4" fmla="*/ 11239500 w 11239500"/>
              <a:gd name="connsiteY4" fmla="*/ 5037322 h 5333999"/>
              <a:gd name="connsiteX5" fmla="*/ 10942823 w 11239500"/>
              <a:gd name="connsiteY5" fmla="*/ 5333999 h 5333999"/>
              <a:gd name="connsiteX6" fmla="*/ 296677 w 11239500"/>
              <a:gd name="connsiteY6" fmla="*/ 5333999 h 5333999"/>
              <a:gd name="connsiteX7" fmla="*/ 0 w 11239500"/>
              <a:gd name="connsiteY7" fmla="*/ 5037322 h 5333999"/>
              <a:gd name="connsiteX8" fmla="*/ 0 w 11239500"/>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500" h="5333999" fill="none" extrusionOk="0">
                <a:moveTo>
                  <a:pt x="0" y="296677"/>
                </a:moveTo>
                <a:cubicBezTo>
                  <a:pt x="7117" y="161972"/>
                  <a:pt x="162062" y="6842"/>
                  <a:pt x="296677" y="0"/>
                </a:cubicBezTo>
                <a:cubicBezTo>
                  <a:pt x="3896461" y="-4730"/>
                  <a:pt x="9497581" y="-22855"/>
                  <a:pt x="10942823" y="0"/>
                </a:cubicBezTo>
                <a:cubicBezTo>
                  <a:pt x="11106436" y="13822"/>
                  <a:pt x="11209022" y="140520"/>
                  <a:pt x="11239500" y="296677"/>
                </a:cubicBezTo>
                <a:cubicBezTo>
                  <a:pt x="11075397" y="2577744"/>
                  <a:pt x="11383816" y="2794980"/>
                  <a:pt x="11239500" y="5037322"/>
                </a:cubicBezTo>
                <a:cubicBezTo>
                  <a:pt x="11266449" y="5210758"/>
                  <a:pt x="11110614" y="5334375"/>
                  <a:pt x="10942823" y="5333999"/>
                </a:cubicBezTo>
                <a:cubicBezTo>
                  <a:pt x="6137958" y="5190651"/>
                  <a:pt x="3446781" y="5198300"/>
                  <a:pt x="296677" y="5333999"/>
                </a:cubicBezTo>
                <a:cubicBezTo>
                  <a:pt x="120759" y="5319085"/>
                  <a:pt x="-23773" y="5196840"/>
                  <a:pt x="0" y="5037322"/>
                </a:cubicBezTo>
                <a:cubicBezTo>
                  <a:pt x="62595" y="3199957"/>
                  <a:pt x="-114390" y="2309391"/>
                  <a:pt x="0" y="296677"/>
                </a:cubicBezTo>
                <a:close/>
              </a:path>
              <a:path w="11239500" h="5333999" stroke="0" extrusionOk="0">
                <a:moveTo>
                  <a:pt x="0" y="296677"/>
                </a:moveTo>
                <a:cubicBezTo>
                  <a:pt x="2338" y="146073"/>
                  <a:pt x="121279" y="-5005"/>
                  <a:pt x="296677" y="0"/>
                </a:cubicBezTo>
                <a:cubicBezTo>
                  <a:pt x="5356405" y="28882"/>
                  <a:pt x="8050987" y="-115930"/>
                  <a:pt x="10942823" y="0"/>
                </a:cubicBezTo>
                <a:cubicBezTo>
                  <a:pt x="11106386" y="5819"/>
                  <a:pt x="11219608" y="127404"/>
                  <a:pt x="11239500" y="296677"/>
                </a:cubicBezTo>
                <a:cubicBezTo>
                  <a:pt x="11213481" y="1320764"/>
                  <a:pt x="11121107" y="3818791"/>
                  <a:pt x="11239500" y="5037322"/>
                </a:cubicBezTo>
                <a:cubicBezTo>
                  <a:pt x="11223214" y="5198777"/>
                  <a:pt x="11102858" y="5330982"/>
                  <a:pt x="10942823" y="5333999"/>
                </a:cubicBezTo>
                <a:cubicBezTo>
                  <a:pt x="8316771" y="5364597"/>
                  <a:pt x="1734378" y="5397402"/>
                  <a:pt x="296677" y="5333999"/>
                </a:cubicBezTo>
                <a:cubicBezTo>
                  <a:pt x="161370" y="5323142"/>
                  <a:pt x="-15768" y="5211634"/>
                  <a:pt x="0" y="5037322"/>
                </a:cubicBezTo>
                <a:cubicBezTo>
                  <a:pt x="34687" y="4382309"/>
                  <a:pt x="-17827" y="1766765"/>
                  <a:pt x="0" y="296677"/>
                </a:cubicBezTo>
                <a:close/>
              </a:path>
            </a:pathLst>
          </a:custGeom>
          <a:solidFill>
            <a:srgbClr val="2D2FDE"/>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6">
            <a:extLst>
              <a:ext uri="{FF2B5EF4-FFF2-40B4-BE49-F238E27FC236}">
                <a16:creationId xmlns:a16="http://schemas.microsoft.com/office/drawing/2014/main" id="{A1913D46-53DC-498F-09B6-397926458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2816" y="-1482103"/>
            <a:ext cx="5681244" cy="69217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7EF3FF8-9ECC-F637-4A3A-14EFEEE93B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914" y="609600"/>
            <a:ext cx="3160319" cy="38996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47666AC-7FB0-203E-A651-E7514E38D555}"/>
              </a:ext>
            </a:extLst>
          </p:cNvPr>
          <p:cNvSpPr txBox="1"/>
          <p:nvPr/>
        </p:nvSpPr>
        <p:spPr>
          <a:xfrm>
            <a:off x="2816926" y="3013500"/>
            <a:ext cx="6558145" cy="830997"/>
          </a:xfrm>
          <a:prstGeom prst="rect">
            <a:avLst/>
          </a:prstGeom>
          <a:noFill/>
        </p:spPr>
        <p:txBody>
          <a:bodyPr wrap="square" lIns="91440" tIns="45720" rIns="91440" bIns="45720" rtlCol="0" anchor="t">
            <a:spAutoFit/>
          </a:bodyPr>
          <a:lstStyle/>
          <a:p>
            <a:pPr algn="ctr"/>
            <a:r>
              <a:rPr lang="en-GB" sz="4800" b="1">
                <a:solidFill>
                  <a:schemeClr val="bg1"/>
                </a:solidFill>
                <a:latin typeface="Segoe UI" panose="020B0502040204020203" pitchFamily="34" charset="0"/>
                <a:cs typeface="Segoe UI" panose="020B0502040204020203" pitchFamily="34" charset="0"/>
              </a:rPr>
              <a:t>What is Betty’s Brain?</a:t>
            </a:r>
            <a:endParaRPr lang="en-US" sz="4800" b="1">
              <a:solidFill>
                <a:schemeClr val="bg1"/>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439C7945-05F8-0184-03B7-06FF07AA4AA1}"/>
              </a:ext>
            </a:extLst>
          </p:cNvPr>
          <p:cNvGrpSpPr/>
          <p:nvPr/>
        </p:nvGrpSpPr>
        <p:grpSpPr>
          <a:xfrm>
            <a:off x="9050604" y="2969804"/>
            <a:ext cx="1260631" cy="914400"/>
            <a:chOff x="4688792" y="5539035"/>
            <a:chExt cx="1260631" cy="914400"/>
          </a:xfrm>
        </p:grpSpPr>
        <p:sp>
          <p:nvSpPr>
            <p:cNvPr id="3" name="Half Frame 2">
              <a:extLst>
                <a:ext uri="{FF2B5EF4-FFF2-40B4-BE49-F238E27FC236}">
                  <a16:creationId xmlns:a16="http://schemas.microsoft.com/office/drawing/2014/main" id="{13703F79-3E7D-4D69-BF0D-ADA773DB0042}"/>
                </a:ext>
              </a:extLst>
            </p:cNvPr>
            <p:cNvSpPr/>
            <p:nvPr/>
          </p:nvSpPr>
          <p:spPr>
            <a:xfrm rot="8004532">
              <a:off x="5035023" y="5539035"/>
              <a:ext cx="914400" cy="914400"/>
            </a:xfrm>
            <a:prstGeom prst="halfFrame">
              <a:avLst>
                <a:gd name="adj1" fmla="val 15625"/>
                <a:gd name="adj2" fmla="val 15625"/>
              </a:avLst>
            </a:prstGeom>
            <a:solidFill>
              <a:schemeClr val="accent2"/>
            </a:solidFill>
            <a:ln>
              <a:solidFill>
                <a:schemeClr val="accent2"/>
              </a:solidFill>
            </a:ln>
            <a:effectLst>
              <a:outerShdw blurRad="50800" dist="381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Half Frame 5">
              <a:extLst>
                <a:ext uri="{FF2B5EF4-FFF2-40B4-BE49-F238E27FC236}">
                  <a16:creationId xmlns:a16="http://schemas.microsoft.com/office/drawing/2014/main" id="{8236F085-BB24-BBDB-1518-987429B7DB70}"/>
                </a:ext>
              </a:extLst>
            </p:cNvPr>
            <p:cNvSpPr/>
            <p:nvPr/>
          </p:nvSpPr>
          <p:spPr>
            <a:xfrm rot="8004532">
              <a:off x="4688792" y="5539035"/>
              <a:ext cx="914400" cy="914400"/>
            </a:xfrm>
            <a:prstGeom prst="halfFrame">
              <a:avLst>
                <a:gd name="adj1" fmla="val 15625"/>
                <a:gd name="adj2" fmla="val 15625"/>
              </a:avLst>
            </a:prstGeom>
            <a:solidFill>
              <a:schemeClr val="accent2"/>
            </a:solidFill>
            <a:ln>
              <a:solidFill>
                <a:schemeClr val="accent2"/>
              </a:solidFill>
            </a:ln>
            <a:effectLst>
              <a:outerShdw blurRad="50800" dist="381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2" name="Group 11">
            <a:extLst>
              <a:ext uri="{FF2B5EF4-FFF2-40B4-BE49-F238E27FC236}">
                <a16:creationId xmlns:a16="http://schemas.microsoft.com/office/drawing/2014/main" id="{D946CD11-7B78-5B7E-01A0-B56A14A92DFF}"/>
              </a:ext>
            </a:extLst>
          </p:cNvPr>
          <p:cNvGrpSpPr/>
          <p:nvPr/>
        </p:nvGrpSpPr>
        <p:grpSpPr>
          <a:xfrm>
            <a:off x="5543483" y="1733244"/>
            <a:ext cx="822960" cy="863600"/>
            <a:chOff x="219355" y="1005517"/>
            <a:chExt cx="822960" cy="863600"/>
          </a:xfrm>
        </p:grpSpPr>
        <p:sp>
          <p:nvSpPr>
            <p:cNvPr id="14" name="Text Placeholder 2">
              <a:extLst>
                <a:ext uri="{FF2B5EF4-FFF2-40B4-BE49-F238E27FC236}">
                  <a16:creationId xmlns:a16="http://schemas.microsoft.com/office/drawing/2014/main" id="{AB5E25F2-7A99-570B-805E-8114B90C005B}"/>
                </a:ext>
              </a:extLst>
            </p:cNvPr>
            <p:cNvSpPr txBox="1">
              <a:spLocks/>
            </p:cNvSpPr>
            <p:nvPr/>
          </p:nvSpPr>
          <p:spPr>
            <a:xfrm>
              <a:off x="424030" y="1099993"/>
              <a:ext cx="413611" cy="62130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a:solidFill>
                    <a:schemeClr val="accent4"/>
                  </a:solidFill>
                  <a:latin typeface="Segoe UI" panose="020B0502040204020203" pitchFamily="34" charset="0"/>
                  <a:cs typeface="Segoe UI" panose="020B0502040204020203" pitchFamily="34" charset="0"/>
                </a:rPr>
                <a:t>1</a:t>
              </a:r>
            </a:p>
          </p:txBody>
        </p:sp>
        <p:sp>
          <p:nvSpPr>
            <p:cNvPr id="15" name="Flowchart: Connector 14">
              <a:extLst>
                <a:ext uri="{FF2B5EF4-FFF2-40B4-BE49-F238E27FC236}">
                  <a16:creationId xmlns:a16="http://schemas.microsoft.com/office/drawing/2014/main" id="{382C8B87-B914-B759-78C5-84EC3559C783}"/>
                </a:ext>
              </a:extLst>
            </p:cNvPr>
            <p:cNvSpPr/>
            <p:nvPr/>
          </p:nvSpPr>
          <p:spPr>
            <a:xfrm>
              <a:off x="219355" y="1005517"/>
              <a:ext cx="822960" cy="863600"/>
            </a:xfrm>
            <a:custGeom>
              <a:avLst/>
              <a:gdLst>
                <a:gd name="connsiteX0" fmla="*/ 0 w 822960"/>
                <a:gd name="connsiteY0" fmla="*/ 431800 h 863600"/>
                <a:gd name="connsiteX1" fmla="*/ 411480 w 822960"/>
                <a:gd name="connsiteY1" fmla="*/ 0 h 863600"/>
                <a:gd name="connsiteX2" fmla="*/ 822960 w 822960"/>
                <a:gd name="connsiteY2" fmla="*/ 431800 h 863600"/>
                <a:gd name="connsiteX3" fmla="*/ 411480 w 822960"/>
                <a:gd name="connsiteY3" fmla="*/ 863600 h 863600"/>
                <a:gd name="connsiteX4" fmla="*/ 0 w 822960"/>
                <a:gd name="connsiteY4" fmla="*/ 431800 h 86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863600" extrusionOk="0">
                  <a:moveTo>
                    <a:pt x="0" y="431800"/>
                  </a:moveTo>
                  <a:cubicBezTo>
                    <a:pt x="-27096" y="193795"/>
                    <a:pt x="178400" y="20306"/>
                    <a:pt x="411480" y="0"/>
                  </a:cubicBezTo>
                  <a:cubicBezTo>
                    <a:pt x="629834" y="24275"/>
                    <a:pt x="805270" y="167998"/>
                    <a:pt x="822960" y="431800"/>
                  </a:cubicBezTo>
                  <a:cubicBezTo>
                    <a:pt x="787682" y="679601"/>
                    <a:pt x="675978" y="842238"/>
                    <a:pt x="411480" y="863600"/>
                  </a:cubicBezTo>
                  <a:cubicBezTo>
                    <a:pt x="177539" y="861150"/>
                    <a:pt x="3181" y="679634"/>
                    <a:pt x="0" y="431800"/>
                  </a:cubicBezTo>
                  <a:close/>
                </a:path>
              </a:pathLst>
            </a:custGeom>
            <a:noFill/>
            <a:ln>
              <a:solidFill>
                <a:schemeClr val="accent4"/>
              </a:solidFill>
              <a:extLst>
                <a:ext uri="{C807C97D-BFC1-408E-A445-0C87EB9F89A2}">
                  <ask:lineSketchStyleProps xmlns:ask="http://schemas.microsoft.com/office/drawing/2018/sketchyshapes" sd="257837648">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BBED1407-6BE6-AF3F-0E61-8EF0E31D1A2B}"/>
              </a:ext>
            </a:extLst>
          </p:cNvPr>
          <p:cNvGrpSpPr/>
          <p:nvPr/>
        </p:nvGrpSpPr>
        <p:grpSpPr>
          <a:xfrm>
            <a:off x="4489448" y="5227531"/>
            <a:ext cx="3213100" cy="587223"/>
            <a:chOff x="5438275" y="4554732"/>
            <a:chExt cx="1954443" cy="587223"/>
          </a:xfrm>
        </p:grpSpPr>
        <p:sp>
          <p:nvSpPr>
            <p:cNvPr id="16" name="Rectangle: Rounded Corners 15">
              <a:hlinkClick r:id="rId5" action="ppaction://hlinksldjump"/>
              <a:extLst>
                <a:ext uri="{FF2B5EF4-FFF2-40B4-BE49-F238E27FC236}">
                  <a16:creationId xmlns:a16="http://schemas.microsoft.com/office/drawing/2014/main" id="{E7D20A08-64D8-6BE3-0DA3-1BBA07F66E93}"/>
                </a:ext>
              </a:extLst>
            </p:cNvPr>
            <p:cNvSpPr/>
            <p:nvPr/>
          </p:nvSpPr>
          <p:spPr>
            <a:xfrm>
              <a:off x="5438275" y="4554732"/>
              <a:ext cx="1954443" cy="5872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a:latin typeface="Segoe UI" panose="020B0502040204020203" pitchFamily="34" charset="0"/>
                  <a:cs typeface="Segoe UI" panose="020B0502040204020203" pitchFamily="34" charset="0"/>
                </a:rPr>
                <a:t>BACK TO MAIN MENU</a:t>
              </a:r>
              <a:endParaRPr lang="en-US" b="1">
                <a:latin typeface="Segoe UI" panose="020B0502040204020203" pitchFamily="34" charset="0"/>
                <a:cs typeface="Segoe UI" panose="020B0502040204020203" pitchFamily="34" charset="0"/>
              </a:endParaRPr>
            </a:p>
          </p:txBody>
        </p:sp>
        <p:pic>
          <p:nvPicPr>
            <p:cNvPr id="9" name="Graphic 8" descr="Home with solid fill">
              <a:extLst>
                <a:ext uri="{FF2B5EF4-FFF2-40B4-BE49-F238E27FC236}">
                  <a16:creationId xmlns:a16="http://schemas.microsoft.com/office/drawing/2014/main" id="{AACEBD27-8FE7-B372-62A8-4791BF1136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28741" y="4621514"/>
              <a:ext cx="295950" cy="462985"/>
            </a:xfrm>
            <a:prstGeom prst="rect">
              <a:avLst/>
            </a:prstGeom>
          </p:spPr>
        </p:pic>
      </p:grpSp>
    </p:spTree>
    <p:extLst>
      <p:ext uri="{BB962C8B-B14F-4D97-AF65-F5344CB8AC3E}">
        <p14:creationId xmlns:p14="http://schemas.microsoft.com/office/powerpoint/2010/main" val="480737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Quiz Results</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2244965" y="2356251"/>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pic>
        <p:nvPicPr>
          <p:cNvPr id="17" name="Graphic 16" descr="Badge 5 with solid fill">
            <a:extLst>
              <a:ext uri="{FF2B5EF4-FFF2-40B4-BE49-F238E27FC236}">
                <a16:creationId xmlns:a16="http://schemas.microsoft.com/office/drawing/2014/main" id="{4F78D6B3-A473-616D-5CDE-E88BB536E5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2632" y="284224"/>
            <a:ext cx="728932" cy="728932"/>
          </a:xfrm>
          <a:prstGeom prst="rect">
            <a:avLst/>
          </a:prstGeom>
        </p:spPr>
      </p:pic>
      <p:pic>
        <p:nvPicPr>
          <p:cNvPr id="40" name="Graphic 39" descr="Lightbulb with solid fill">
            <a:extLst>
              <a:ext uri="{FF2B5EF4-FFF2-40B4-BE49-F238E27FC236}">
                <a16:creationId xmlns:a16="http://schemas.microsoft.com/office/drawing/2014/main" id="{AF3A7B3C-E492-1D80-DDCB-DFB7B0E4E0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58628" y="4928903"/>
            <a:ext cx="622609" cy="646331"/>
          </a:xfrm>
          <a:prstGeom prst="rect">
            <a:avLst/>
          </a:prstGeom>
        </p:spPr>
      </p:pic>
      <p:sp>
        <p:nvSpPr>
          <p:cNvPr id="16" name="Rectangle: Rounded Corners 15">
            <a:extLst>
              <a:ext uri="{FF2B5EF4-FFF2-40B4-BE49-F238E27FC236}">
                <a16:creationId xmlns:a16="http://schemas.microsoft.com/office/drawing/2014/main" id="{5291A263-71C7-6E63-35A1-B94B73247B3B}"/>
              </a:ext>
            </a:extLst>
          </p:cNvPr>
          <p:cNvSpPr/>
          <p:nvPr/>
        </p:nvSpPr>
        <p:spPr>
          <a:xfrm>
            <a:off x="496270"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EE7DDD4-C4EB-BC9C-9367-DCA43B65C339}"/>
              </a:ext>
            </a:extLst>
          </p:cNvPr>
          <p:cNvSpPr/>
          <p:nvPr/>
        </p:nvSpPr>
        <p:spPr>
          <a:xfrm>
            <a:off x="2311147" y="2356251"/>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pic>
        <p:nvPicPr>
          <p:cNvPr id="21" name="Picture 20">
            <a:extLst>
              <a:ext uri="{FF2B5EF4-FFF2-40B4-BE49-F238E27FC236}">
                <a16:creationId xmlns:a16="http://schemas.microsoft.com/office/drawing/2014/main" id="{D6F48CD1-94C0-2468-8110-04CBB58BDA85}"/>
              </a:ext>
            </a:extLst>
          </p:cNvPr>
          <p:cNvPicPr>
            <a:picLocks noChangeAspect="1"/>
          </p:cNvPicPr>
          <p:nvPr/>
        </p:nvPicPr>
        <p:blipFill>
          <a:blip r:embed="rId7"/>
          <a:stretch>
            <a:fillRect/>
          </a:stretch>
        </p:blipFill>
        <p:spPr>
          <a:xfrm>
            <a:off x="1755444" y="1555856"/>
            <a:ext cx="8762946" cy="4196014"/>
          </a:xfrm>
          <a:prstGeom prst="roundRect">
            <a:avLst/>
          </a:prstGeom>
          <a:ln>
            <a:solidFill>
              <a:srgbClr val="4472C4"/>
            </a:solidFill>
          </a:ln>
        </p:spPr>
      </p:pic>
      <p:sp>
        <p:nvSpPr>
          <p:cNvPr id="22" name="Rectangle: Rounded Corners 21">
            <a:extLst>
              <a:ext uri="{FF2B5EF4-FFF2-40B4-BE49-F238E27FC236}">
                <a16:creationId xmlns:a16="http://schemas.microsoft.com/office/drawing/2014/main" id="{B0A9E570-6F8F-5598-F47C-8BB516E9DDED}"/>
              </a:ext>
            </a:extLst>
          </p:cNvPr>
          <p:cNvSpPr/>
          <p:nvPr/>
        </p:nvSpPr>
        <p:spPr>
          <a:xfrm>
            <a:off x="7107977" y="1762991"/>
            <a:ext cx="1521548" cy="286696"/>
          </a:xfrm>
          <a:prstGeom prst="roundRect">
            <a:avLst/>
          </a:prstGeom>
          <a:solidFill>
            <a:srgbClr val="93FFE8">
              <a:alpha val="43000"/>
            </a:srgbClr>
          </a:solidFill>
          <a:ln w="9525" cap="flat" cmpd="sng" algn="ctr">
            <a:solidFill>
              <a:srgbClr val="93FFE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7C067149-2ECF-841F-8AD2-18E2E585F3EC}"/>
              </a:ext>
            </a:extLst>
          </p:cNvPr>
          <p:cNvSpPr/>
          <p:nvPr/>
        </p:nvSpPr>
        <p:spPr>
          <a:xfrm>
            <a:off x="3575594" y="1809446"/>
            <a:ext cx="2643123" cy="296205"/>
          </a:xfrm>
          <a:prstGeom prst="roundRect">
            <a:avLst/>
          </a:prstGeom>
          <a:solidFill>
            <a:srgbClr val="93FFE8">
              <a:alpha val="43000"/>
            </a:srgbClr>
          </a:solidFill>
          <a:ln w="9525" cap="flat" cmpd="sng" algn="ctr">
            <a:solidFill>
              <a:srgbClr val="93FFE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nvGrpSpPr>
          <p:cNvPr id="24" name="Group 23">
            <a:extLst>
              <a:ext uri="{FF2B5EF4-FFF2-40B4-BE49-F238E27FC236}">
                <a16:creationId xmlns:a16="http://schemas.microsoft.com/office/drawing/2014/main" id="{2E562BF8-D0FC-769D-3B85-73B7A8ED46E4}"/>
              </a:ext>
            </a:extLst>
          </p:cNvPr>
          <p:cNvGrpSpPr/>
          <p:nvPr/>
        </p:nvGrpSpPr>
        <p:grpSpPr>
          <a:xfrm>
            <a:off x="2729352" y="5023478"/>
            <a:ext cx="6071287" cy="1026180"/>
            <a:chOff x="1790575" y="5069539"/>
            <a:chExt cx="8441748" cy="1173453"/>
          </a:xfrm>
          <a:solidFill>
            <a:srgbClr val="93FFE8"/>
          </a:solidFill>
        </p:grpSpPr>
        <p:sp>
          <p:nvSpPr>
            <p:cNvPr id="27" name="Rectangle: Rounded Corners 26">
              <a:extLst>
                <a:ext uri="{FF2B5EF4-FFF2-40B4-BE49-F238E27FC236}">
                  <a16:creationId xmlns:a16="http://schemas.microsoft.com/office/drawing/2014/main" id="{DD1D49DC-4AA8-6542-CBDC-66A354CB2C3C}"/>
                </a:ext>
              </a:extLst>
            </p:cNvPr>
            <p:cNvSpPr/>
            <p:nvPr/>
          </p:nvSpPr>
          <p:spPr>
            <a:xfrm>
              <a:off x="1790575" y="5069539"/>
              <a:ext cx="8441748" cy="1173453"/>
            </a:xfrm>
            <a:prstGeom prst="roundRect">
              <a:avLst/>
            </a:prstGeom>
            <a:grpFill/>
            <a:ln>
              <a:solidFill>
                <a:srgbClr val="93F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12176DD-8FE2-1E05-D830-C4C03ED653D7}"/>
                </a:ext>
              </a:extLst>
            </p:cNvPr>
            <p:cNvSpPr txBox="1"/>
            <p:nvPr/>
          </p:nvSpPr>
          <p:spPr>
            <a:xfrm>
              <a:off x="2895676" y="5286720"/>
              <a:ext cx="7187740" cy="739090"/>
            </a:xfrm>
            <a:prstGeom prst="rect">
              <a:avLst/>
            </a:prstGeom>
            <a:grpFill/>
          </p:spPr>
          <p:txBody>
            <a:bodyPr wrap="square" rtlCol="0" anchor="ctr">
              <a:spAutoFit/>
            </a:bodyPr>
            <a:lstStyle/>
            <a:p>
              <a:pPr>
                <a:tabLst>
                  <a:tab pos="539750" algn="l"/>
                  <a:tab pos="756285" algn="l"/>
                  <a:tab pos="972185" algn="l"/>
                </a:tabLst>
              </a:pPr>
              <a:r>
                <a:rPr lang="en-GB" dirty="0">
                  <a:latin typeface="Segoe UI"/>
                  <a:cs typeface="Segoe UI"/>
                </a:rPr>
                <a:t>This shows the student’s causal map that was used by Betty to answer the quiz.</a:t>
              </a:r>
              <a:endParaRPr lang="en-US" dirty="0">
                <a:latin typeface="Segoe UI"/>
                <a:cs typeface="Segoe UI"/>
              </a:endParaRPr>
            </a:p>
          </p:txBody>
        </p:sp>
      </p:grpSp>
      <p:cxnSp>
        <p:nvCxnSpPr>
          <p:cNvPr id="29" name="Straight Connector 21">
            <a:extLst>
              <a:ext uri="{FF2B5EF4-FFF2-40B4-BE49-F238E27FC236}">
                <a16:creationId xmlns:a16="http://schemas.microsoft.com/office/drawing/2014/main" id="{87965D8E-54D1-AD0E-2155-F6B3188F8BAC}"/>
              </a:ext>
            </a:extLst>
          </p:cNvPr>
          <p:cNvCxnSpPr>
            <a:cxnSpLocks/>
            <a:endCxn id="22" idx="2"/>
          </p:cNvCxnSpPr>
          <p:nvPr/>
        </p:nvCxnSpPr>
        <p:spPr>
          <a:xfrm rot="5400000" flipH="1" flipV="1">
            <a:off x="5329978" y="2484706"/>
            <a:ext cx="2973791" cy="2103755"/>
          </a:xfrm>
          <a:prstGeom prst="curvedConnector2">
            <a:avLst/>
          </a:prstGeom>
          <a:ln w="38100">
            <a:solidFill>
              <a:srgbClr val="93FFE8"/>
            </a:solidFill>
            <a:prstDash val="dash"/>
          </a:ln>
        </p:spPr>
        <p:style>
          <a:lnRef idx="1">
            <a:schemeClr val="accent1"/>
          </a:lnRef>
          <a:fillRef idx="0">
            <a:schemeClr val="accent1"/>
          </a:fillRef>
          <a:effectRef idx="0">
            <a:schemeClr val="accent1"/>
          </a:effectRef>
          <a:fontRef idx="minor">
            <a:schemeClr val="tx1"/>
          </a:fontRef>
        </p:style>
      </p:cxnSp>
      <p:pic>
        <p:nvPicPr>
          <p:cNvPr id="30" name="Graphic 29" descr="Lightbulb with solid fill">
            <a:extLst>
              <a:ext uri="{FF2B5EF4-FFF2-40B4-BE49-F238E27FC236}">
                <a16:creationId xmlns:a16="http://schemas.microsoft.com/office/drawing/2014/main" id="{DC55A9C6-F747-E93E-D6AC-E247ED6E51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3649" y="5170530"/>
            <a:ext cx="640489" cy="732073"/>
          </a:xfrm>
          <a:prstGeom prst="rect">
            <a:avLst/>
          </a:prstGeom>
        </p:spPr>
      </p:pic>
      <p:pic>
        <p:nvPicPr>
          <p:cNvPr id="32" name="Picture 31">
            <a:extLst>
              <a:ext uri="{FF2B5EF4-FFF2-40B4-BE49-F238E27FC236}">
                <a16:creationId xmlns:a16="http://schemas.microsoft.com/office/drawing/2014/main" id="{D33E7CA5-EF71-FA0A-97D0-09BA6F2083C9}"/>
              </a:ext>
            </a:extLst>
          </p:cNvPr>
          <p:cNvPicPr>
            <a:picLocks noChangeAspect="1"/>
          </p:cNvPicPr>
          <p:nvPr/>
        </p:nvPicPr>
        <p:blipFill>
          <a:blip r:embed="rId8"/>
          <a:stretch>
            <a:fillRect/>
          </a:stretch>
        </p:blipFill>
        <p:spPr>
          <a:xfrm>
            <a:off x="6491897" y="2122007"/>
            <a:ext cx="342900" cy="161925"/>
          </a:xfrm>
          <a:prstGeom prst="rect">
            <a:avLst/>
          </a:prstGeom>
        </p:spPr>
      </p:pic>
      <p:sp>
        <p:nvSpPr>
          <p:cNvPr id="33" name="Rectangle: Rounded Corners 32">
            <a:extLst>
              <a:ext uri="{FF2B5EF4-FFF2-40B4-BE49-F238E27FC236}">
                <a16:creationId xmlns:a16="http://schemas.microsoft.com/office/drawing/2014/main" id="{49181F98-BFB4-0E16-6BD3-BBA87DBBAB16}"/>
              </a:ext>
            </a:extLst>
          </p:cNvPr>
          <p:cNvSpPr/>
          <p:nvPr/>
        </p:nvSpPr>
        <p:spPr>
          <a:xfrm>
            <a:off x="6499804" y="2033396"/>
            <a:ext cx="334993" cy="286696"/>
          </a:xfrm>
          <a:prstGeom prst="roundRect">
            <a:avLst/>
          </a:prstGeom>
          <a:solidFill>
            <a:srgbClr val="93FFE8">
              <a:alpha val="43000"/>
            </a:srgbClr>
          </a:solidFill>
          <a:ln w="9525" cap="flat" cmpd="sng" algn="ctr">
            <a:solidFill>
              <a:srgbClr val="93FFE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4" name="Rectangle 33">
            <a:extLst>
              <a:ext uri="{FF2B5EF4-FFF2-40B4-BE49-F238E27FC236}">
                <a16:creationId xmlns:a16="http://schemas.microsoft.com/office/drawing/2014/main" id="{F5CEDC3B-2219-D942-B81F-1DA26FFE4DFC}"/>
              </a:ext>
            </a:extLst>
          </p:cNvPr>
          <p:cNvSpPr/>
          <p:nvPr/>
        </p:nvSpPr>
        <p:spPr>
          <a:xfrm>
            <a:off x="3986517" y="2139712"/>
            <a:ext cx="306558" cy="11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783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15069"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Quiz Results</a:t>
            </a:r>
            <a:endParaRPr lang="en-US" sz="3000" b="1">
              <a:solidFill>
                <a:schemeClr val="bg1"/>
              </a:solidFill>
              <a:latin typeface="Segoe UI" panose="020B0502040204020203" pitchFamily="34" charset="0"/>
              <a:cs typeface="Segoe UI" panose="020B0502040204020203" pitchFamily="34" charset="0"/>
            </a:endParaRPr>
          </a:p>
        </p:txBody>
      </p:sp>
      <p:pic>
        <p:nvPicPr>
          <p:cNvPr id="17" name="Graphic 16" descr="Badge 5 with solid fill">
            <a:extLst>
              <a:ext uri="{FF2B5EF4-FFF2-40B4-BE49-F238E27FC236}">
                <a16:creationId xmlns:a16="http://schemas.microsoft.com/office/drawing/2014/main" id="{4F78D6B3-A473-616D-5CDE-E88BB536E5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2632" y="284224"/>
            <a:ext cx="728932" cy="728932"/>
          </a:xfrm>
          <a:prstGeom prst="rect">
            <a:avLst/>
          </a:prstGeom>
        </p:spPr>
      </p:pic>
      <p:sp>
        <p:nvSpPr>
          <p:cNvPr id="9" name="Rectangle 8">
            <a:extLst>
              <a:ext uri="{FF2B5EF4-FFF2-40B4-BE49-F238E27FC236}">
                <a16:creationId xmlns:a16="http://schemas.microsoft.com/office/drawing/2014/main" id="{301899E2-3D0D-169D-705A-DA6B5BCC8103}"/>
              </a:ext>
            </a:extLst>
          </p:cNvPr>
          <p:cNvSpPr/>
          <p:nvPr/>
        </p:nvSpPr>
        <p:spPr>
          <a:xfrm>
            <a:off x="2181013" y="2270729"/>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pic>
        <p:nvPicPr>
          <p:cNvPr id="10" name="Picture 9">
            <a:extLst>
              <a:ext uri="{FF2B5EF4-FFF2-40B4-BE49-F238E27FC236}">
                <a16:creationId xmlns:a16="http://schemas.microsoft.com/office/drawing/2014/main" id="{4DCA49DD-D1FF-33F5-4C04-ED11DEC2DFE2}"/>
              </a:ext>
            </a:extLst>
          </p:cNvPr>
          <p:cNvPicPr>
            <a:picLocks noChangeAspect="1"/>
          </p:cNvPicPr>
          <p:nvPr/>
        </p:nvPicPr>
        <p:blipFill>
          <a:blip r:embed="rId5"/>
          <a:stretch>
            <a:fillRect/>
          </a:stretch>
        </p:blipFill>
        <p:spPr>
          <a:xfrm>
            <a:off x="1625310" y="1470334"/>
            <a:ext cx="8762946" cy="4196014"/>
          </a:xfrm>
          <a:prstGeom prst="roundRect">
            <a:avLst/>
          </a:prstGeom>
          <a:ln>
            <a:solidFill>
              <a:srgbClr val="4472C4"/>
            </a:solidFill>
          </a:ln>
        </p:spPr>
      </p:pic>
      <p:sp>
        <p:nvSpPr>
          <p:cNvPr id="20" name="Rectangle: Rounded Corners 19">
            <a:extLst>
              <a:ext uri="{FF2B5EF4-FFF2-40B4-BE49-F238E27FC236}">
                <a16:creationId xmlns:a16="http://schemas.microsoft.com/office/drawing/2014/main" id="{00F20447-537A-E82C-5BC2-F965D6E2D3CB}"/>
              </a:ext>
            </a:extLst>
          </p:cNvPr>
          <p:cNvSpPr/>
          <p:nvPr/>
        </p:nvSpPr>
        <p:spPr>
          <a:xfrm>
            <a:off x="6977843" y="1677469"/>
            <a:ext cx="1521548" cy="286696"/>
          </a:xfrm>
          <a:prstGeom prst="roundRect">
            <a:avLst/>
          </a:prstGeom>
          <a:solidFill>
            <a:srgbClr val="93FFE8">
              <a:alpha val="43000"/>
            </a:srgbClr>
          </a:solidFill>
          <a:ln w="9525" cap="flat" cmpd="sng" algn="ctr">
            <a:solidFill>
              <a:srgbClr val="93FFE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878417D8-D840-A3E8-D605-85121F579FC9}"/>
              </a:ext>
            </a:extLst>
          </p:cNvPr>
          <p:cNvSpPr/>
          <p:nvPr/>
        </p:nvSpPr>
        <p:spPr>
          <a:xfrm>
            <a:off x="3445460" y="1723924"/>
            <a:ext cx="2643123" cy="296205"/>
          </a:xfrm>
          <a:prstGeom prst="roundRect">
            <a:avLst/>
          </a:prstGeom>
          <a:solidFill>
            <a:srgbClr val="93FFE8">
              <a:alpha val="43000"/>
            </a:srgbClr>
          </a:solidFill>
          <a:ln w="9525" cap="flat" cmpd="sng" algn="ctr">
            <a:solidFill>
              <a:srgbClr val="93FFE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35" name="Picture 34">
            <a:extLst>
              <a:ext uri="{FF2B5EF4-FFF2-40B4-BE49-F238E27FC236}">
                <a16:creationId xmlns:a16="http://schemas.microsoft.com/office/drawing/2014/main" id="{8AE9815D-E7E8-65FE-8082-797CACAE9C4B}"/>
              </a:ext>
            </a:extLst>
          </p:cNvPr>
          <p:cNvPicPr>
            <a:picLocks noChangeAspect="1"/>
          </p:cNvPicPr>
          <p:nvPr/>
        </p:nvPicPr>
        <p:blipFill>
          <a:blip r:embed="rId6"/>
          <a:stretch>
            <a:fillRect/>
          </a:stretch>
        </p:blipFill>
        <p:spPr>
          <a:xfrm>
            <a:off x="6361763" y="2036485"/>
            <a:ext cx="342900" cy="161925"/>
          </a:xfrm>
          <a:prstGeom prst="rect">
            <a:avLst/>
          </a:prstGeom>
        </p:spPr>
      </p:pic>
      <p:sp>
        <p:nvSpPr>
          <p:cNvPr id="36" name="Rectangle: Rounded Corners 35">
            <a:extLst>
              <a:ext uri="{FF2B5EF4-FFF2-40B4-BE49-F238E27FC236}">
                <a16:creationId xmlns:a16="http://schemas.microsoft.com/office/drawing/2014/main" id="{BFE5FFB9-47EC-E0FE-66A4-E653F51C12FA}"/>
              </a:ext>
            </a:extLst>
          </p:cNvPr>
          <p:cNvSpPr/>
          <p:nvPr/>
        </p:nvSpPr>
        <p:spPr>
          <a:xfrm>
            <a:off x="6369670" y="1947874"/>
            <a:ext cx="334993" cy="286696"/>
          </a:xfrm>
          <a:prstGeom prst="roundRect">
            <a:avLst/>
          </a:prstGeom>
          <a:solidFill>
            <a:srgbClr val="93FFE8">
              <a:alpha val="43000"/>
            </a:srgbClr>
          </a:solidFill>
          <a:ln w="9525" cap="flat" cmpd="sng" algn="ctr">
            <a:solidFill>
              <a:srgbClr val="93FFE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7" name="Rectangle 36">
            <a:extLst>
              <a:ext uri="{FF2B5EF4-FFF2-40B4-BE49-F238E27FC236}">
                <a16:creationId xmlns:a16="http://schemas.microsoft.com/office/drawing/2014/main" id="{77705731-D413-7294-4610-771752DCFC21}"/>
              </a:ext>
            </a:extLst>
          </p:cNvPr>
          <p:cNvSpPr/>
          <p:nvPr/>
        </p:nvSpPr>
        <p:spPr>
          <a:xfrm>
            <a:off x="3856383" y="2054190"/>
            <a:ext cx="306558" cy="11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E05F9B-83A4-8A95-2B0E-C48261CB2D99}"/>
              </a:ext>
            </a:extLst>
          </p:cNvPr>
          <p:cNvSpPr/>
          <p:nvPr/>
        </p:nvSpPr>
        <p:spPr>
          <a:xfrm>
            <a:off x="1331936" y="2300600"/>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grpSp>
        <p:nvGrpSpPr>
          <p:cNvPr id="7" name="Group 6">
            <a:extLst>
              <a:ext uri="{FF2B5EF4-FFF2-40B4-BE49-F238E27FC236}">
                <a16:creationId xmlns:a16="http://schemas.microsoft.com/office/drawing/2014/main" id="{E7973AFE-2D03-4415-6388-2A1B4303C946}"/>
              </a:ext>
            </a:extLst>
          </p:cNvPr>
          <p:cNvGrpSpPr/>
          <p:nvPr/>
        </p:nvGrpSpPr>
        <p:grpSpPr>
          <a:xfrm>
            <a:off x="6739310" y="2954563"/>
            <a:ext cx="5372065" cy="1872358"/>
            <a:chOff x="764696" y="4520388"/>
            <a:chExt cx="8867070" cy="1969180"/>
          </a:xfrm>
        </p:grpSpPr>
        <p:sp>
          <p:nvSpPr>
            <p:cNvPr id="13" name="Rectangle: Rounded Corners 12">
              <a:extLst>
                <a:ext uri="{FF2B5EF4-FFF2-40B4-BE49-F238E27FC236}">
                  <a16:creationId xmlns:a16="http://schemas.microsoft.com/office/drawing/2014/main" id="{5D9D0EFE-701A-4465-545E-95C1AE521E80}"/>
                </a:ext>
              </a:extLst>
            </p:cNvPr>
            <p:cNvSpPr/>
            <p:nvPr/>
          </p:nvSpPr>
          <p:spPr>
            <a:xfrm>
              <a:off x="764696" y="4520388"/>
              <a:ext cx="8867070" cy="1969180"/>
            </a:xfrm>
            <a:prstGeom prst="roundRect">
              <a:avLst/>
            </a:prstGeom>
            <a:solidFill>
              <a:srgbClr val="93FFE8"/>
            </a:solidFill>
            <a:ln>
              <a:solidFill>
                <a:srgbClr val="93F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651E6B0-2A4C-7FF5-2DB1-6A99DD778F4E}"/>
                </a:ext>
              </a:extLst>
            </p:cNvPr>
            <p:cNvSpPr txBox="1"/>
            <p:nvPr/>
          </p:nvSpPr>
          <p:spPr>
            <a:xfrm>
              <a:off x="2232840" y="4580839"/>
              <a:ext cx="7356131" cy="1845044"/>
            </a:xfrm>
            <a:prstGeom prst="rect">
              <a:avLst/>
            </a:prstGeom>
            <a:noFill/>
          </p:spPr>
          <p:txBody>
            <a:bodyPr wrap="square" rtlCol="0" anchor="ctr">
              <a:spAutoFit/>
            </a:bodyPr>
            <a:lstStyle/>
            <a:p>
              <a:pPr>
                <a:tabLst>
                  <a:tab pos="539750" algn="l"/>
                  <a:tab pos="756285" algn="l"/>
                  <a:tab pos="972185" algn="l"/>
                </a:tabLst>
              </a:pPr>
              <a:r>
                <a:rPr lang="en-GB" dirty="0">
                  <a:latin typeface="Segoe UI"/>
                  <a:cs typeface="Segoe UI"/>
                </a:rPr>
                <a:t>The ‘grade’ refers to the correctness of Betty’s answer. It can be correct (    ), wrong (    ), right-so-far, or unknown (    ) which means Betty does not have enough information to work with because the map is incomplete.</a:t>
              </a:r>
              <a:endParaRPr lang="en-US" dirty="0">
                <a:latin typeface="Segoe UI"/>
                <a:cs typeface="Segoe UI"/>
              </a:endParaRPr>
            </a:p>
          </p:txBody>
        </p:sp>
      </p:grpSp>
      <p:cxnSp>
        <p:nvCxnSpPr>
          <p:cNvPr id="30" name="Straight Connector 21">
            <a:extLst>
              <a:ext uri="{FF2B5EF4-FFF2-40B4-BE49-F238E27FC236}">
                <a16:creationId xmlns:a16="http://schemas.microsoft.com/office/drawing/2014/main" id="{FD3B2C85-EB8E-66A6-32C3-D981CBEA3D55}"/>
              </a:ext>
            </a:extLst>
          </p:cNvPr>
          <p:cNvCxnSpPr>
            <a:cxnSpLocks/>
            <a:stCxn id="13" idx="0"/>
            <a:endCxn id="36" idx="3"/>
          </p:cNvCxnSpPr>
          <p:nvPr/>
        </p:nvCxnSpPr>
        <p:spPr>
          <a:xfrm rot="16200000" flipV="1">
            <a:off x="7633333" y="1162554"/>
            <a:ext cx="863339" cy="2720680"/>
          </a:xfrm>
          <a:prstGeom prst="curvedConnector2">
            <a:avLst/>
          </a:prstGeom>
          <a:ln w="38100">
            <a:solidFill>
              <a:srgbClr val="93FFE8"/>
            </a:solidFill>
            <a:prstDash val="dash"/>
          </a:ln>
        </p:spPr>
        <p:style>
          <a:lnRef idx="1">
            <a:schemeClr val="accent1"/>
          </a:lnRef>
          <a:fillRef idx="0">
            <a:schemeClr val="accent1"/>
          </a:fillRef>
          <a:effectRef idx="0">
            <a:schemeClr val="accent1"/>
          </a:effectRef>
          <a:fontRef idx="minor">
            <a:schemeClr val="tx1"/>
          </a:fontRef>
        </p:style>
      </p:cxnSp>
      <p:pic>
        <p:nvPicPr>
          <p:cNvPr id="6" name="Graphic 5" descr="Lightbulb with solid fill">
            <a:extLst>
              <a:ext uri="{FF2B5EF4-FFF2-40B4-BE49-F238E27FC236}">
                <a16:creationId xmlns:a16="http://schemas.microsoft.com/office/drawing/2014/main" id="{9D4B1979-770F-4401-C7DD-174D836843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32504" y="3508379"/>
            <a:ext cx="796273" cy="796273"/>
          </a:xfrm>
          <a:prstGeom prst="rect">
            <a:avLst/>
          </a:prstGeom>
        </p:spPr>
      </p:pic>
      <p:pic>
        <p:nvPicPr>
          <p:cNvPr id="11" name="Picture 10">
            <a:extLst>
              <a:ext uri="{FF2B5EF4-FFF2-40B4-BE49-F238E27FC236}">
                <a16:creationId xmlns:a16="http://schemas.microsoft.com/office/drawing/2014/main" id="{8B31463E-D4B8-93E1-C857-B10B92C551B1}"/>
              </a:ext>
            </a:extLst>
          </p:cNvPr>
          <p:cNvPicPr>
            <a:picLocks noChangeAspect="1"/>
          </p:cNvPicPr>
          <p:nvPr/>
        </p:nvPicPr>
        <p:blipFill>
          <a:blip r:embed="rId9"/>
          <a:stretch>
            <a:fillRect/>
          </a:stretch>
        </p:blipFill>
        <p:spPr>
          <a:xfrm>
            <a:off x="11008927" y="3364928"/>
            <a:ext cx="230016" cy="252276"/>
          </a:xfrm>
          <a:prstGeom prst="rect">
            <a:avLst/>
          </a:prstGeom>
        </p:spPr>
      </p:pic>
      <p:pic>
        <p:nvPicPr>
          <p:cNvPr id="32" name="Picture 31">
            <a:extLst>
              <a:ext uri="{FF2B5EF4-FFF2-40B4-BE49-F238E27FC236}">
                <a16:creationId xmlns:a16="http://schemas.microsoft.com/office/drawing/2014/main" id="{1555EDB5-AC6C-7B33-587D-3CBEF1937630}"/>
              </a:ext>
            </a:extLst>
          </p:cNvPr>
          <p:cNvPicPr>
            <a:picLocks noChangeAspect="1"/>
          </p:cNvPicPr>
          <p:nvPr/>
        </p:nvPicPr>
        <p:blipFill>
          <a:blip r:embed="rId10"/>
          <a:stretch>
            <a:fillRect/>
          </a:stretch>
        </p:blipFill>
        <p:spPr>
          <a:xfrm>
            <a:off x="10240068" y="3661942"/>
            <a:ext cx="245664" cy="211544"/>
          </a:xfrm>
          <a:prstGeom prst="rect">
            <a:avLst/>
          </a:prstGeom>
        </p:spPr>
      </p:pic>
      <p:pic>
        <p:nvPicPr>
          <p:cNvPr id="34" name="Picture 33">
            <a:extLst>
              <a:ext uri="{FF2B5EF4-FFF2-40B4-BE49-F238E27FC236}">
                <a16:creationId xmlns:a16="http://schemas.microsoft.com/office/drawing/2014/main" id="{5F6B0DD8-82A7-F080-14E3-5A6A82CD88F5}"/>
              </a:ext>
            </a:extLst>
          </p:cNvPr>
          <p:cNvPicPr>
            <a:picLocks noChangeAspect="1"/>
          </p:cNvPicPr>
          <p:nvPr/>
        </p:nvPicPr>
        <p:blipFill>
          <a:blip r:embed="rId11"/>
          <a:stretch>
            <a:fillRect/>
          </a:stretch>
        </p:blipFill>
        <p:spPr>
          <a:xfrm>
            <a:off x="8499391" y="3657164"/>
            <a:ext cx="216063" cy="229567"/>
          </a:xfrm>
          <a:prstGeom prst="rect">
            <a:avLst/>
          </a:prstGeom>
        </p:spPr>
      </p:pic>
    </p:spTree>
    <p:extLst>
      <p:ext uri="{BB962C8B-B14F-4D97-AF65-F5344CB8AC3E}">
        <p14:creationId xmlns:p14="http://schemas.microsoft.com/office/powerpoint/2010/main" val="1530198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15069"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Quiz Results</a:t>
            </a:r>
            <a:endParaRPr lang="en-US" sz="3000" b="1">
              <a:solidFill>
                <a:schemeClr val="bg1"/>
              </a:solidFill>
              <a:latin typeface="Segoe UI" panose="020B0502040204020203" pitchFamily="34" charset="0"/>
              <a:cs typeface="Segoe UI" panose="020B0502040204020203" pitchFamily="34" charset="0"/>
            </a:endParaRPr>
          </a:p>
        </p:txBody>
      </p:sp>
      <p:pic>
        <p:nvPicPr>
          <p:cNvPr id="17" name="Graphic 16" descr="Badge 5 with solid fill">
            <a:extLst>
              <a:ext uri="{FF2B5EF4-FFF2-40B4-BE49-F238E27FC236}">
                <a16:creationId xmlns:a16="http://schemas.microsoft.com/office/drawing/2014/main" id="{4F78D6B3-A473-616D-5CDE-E88BB536E5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2632" y="284224"/>
            <a:ext cx="728932" cy="728932"/>
          </a:xfrm>
          <a:prstGeom prst="rect">
            <a:avLst/>
          </a:prstGeom>
        </p:spPr>
      </p:pic>
      <p:sp>
        <p:nvSpPr>
          <p:cNvPr id="9" name="Rectangle 8">
            <a:extLst>
              <a:ext uri="{FF2B5EF4-FFF2-40B4-BE49-F238E27FC236}">
                <a16:creationId xmlns:a16="http://schemas.microsoft.com/office/drawing/2014/main" id="{301899E2-3D0D-169D-705A-DA6B5BCC8103}"/>
              </a:ext>
            </a:extLst>
          </p:cNvPr>
          <p:cNvSpPr/>
          <p:nvPr/>
        </p:nvSpPr>
        <p:spPr>
          <a:xfrm>
            <a:off x="2181013" y="2270729"/>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pic>
        <p:nvPicPr>
          <p:cNvPr id="10" name="Picture 9">
            <a:extLst>
              <a:ext uri="{FF2B5EF4-FFF2-40B4-BE49-F238E27FC236}">
                <a16:creationId xmlns:a16="http://schemas.microsoft.com/office/drawing/2014/main" id="{4DCA49DD-D1FF-33F5-4C04-ED11DEC2DFE2}"/>
              </a:ext>
            </a:extLst>
          </p:cNvPr>
          <p:cNvPicPr>
            <a:picLocks noChangeAspect="1"/>
          </p:cNvPicPr>
          <p:nvPr/>
        </p:nvPicPr>
        <p:blipFill>
          <a:blip r:embed="rId5"/>
          <a:stretch>
            <a:fillRect/>
          </a:stretch>
        </p:blipFill>
        <p:spPr>
          <a:xfrm>
            <a:off x="1625310" y="1470334"/>
            <a:ext cx="8762946" cy="4196014"/>
          </a:xfrm>
          <a:prstGeom prst="roundRect">
            <a:avLst/>
          </a:prstGeom>
          <a:ln>
            <a:solidFill>
              <a:srgbClr val="4472C4"/>
            </a:solidFill>
          </a:ln>
        </p:spPr>
      </p:pic>
      <p:pic>
        <p:nvPicPr>
          <p:cNvPr id="35" name="Picture 34">
            <a:extLst>
              <a:ext uri="{FF2B5EF4-FFF2-40B4-BE49-F238E27FC236}">
                <a16:creationId xmlns:a16="http://schemas.microsoft.com/office/drawing/2014/main" id="{8AE9815D-E7E8-65FE-8082-797CACAE9C4B}"/>
              </a:ext>
            </a:extLst>
          </p:cNvPr>
          <p:cNvPicPr>
            <a:picLocks noChangeAspect="1"/>
          </p:cNvPicPr>
          <p:nvPr/>
        </p:nvPicPr>
        <p:blipFill>
          <a:blip r:embed="rId6"/>
          <a:stretch>
            <a:fillRect/>
          </a:stretch>
        </p:blipFill>
        <p:spPr>
          <a:xfrm>
            <a:off x="6361763" y="2036485"/>
            <a:ext cx="342900" cy="161925"/>
          </a:xfrm>
          <a:prstGeom prst="rect">
            <a:avLst/>
          </a:prstGeom>
        </p:spPr>
      </p:pic>
      <p:sp>
        <p:nvSpPr>
          <p:cNvPr id="37" name="Rectangle 36">
            <a:extLst>
              <a:ext uri="{FF2B5EF4-FFF2-40B4-BE49-F238E27FC236}">
                <a16:creationId xmlns:a16="http://schemas.microsoft.com/office/drawing/2014/main" id="{77705731-D413-7294-4610-771752DCFC21}"/>
              </a:ext>
            </a:extLst>
          </p:cNvPr>
          <p:cNvSpPr/>
          <p:nvPr/>
        </p:nvSpPr>
        <p:spPr>
          <a:xfrm>
            <a:off x="3856383" y="2054190"/>
            <a:ext cx="306558" cy="11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E05F9B-83A4-8A95-2B0E-C48261CB2D99}"/>
              </a:ext>
            </a:extLst>
          </p:cNvPr>
          <p:cNvSpPr/>
          <p:nvPr/>
        </p:nvSpPr>
        <p:spPr>
          <a:xfrm>
            <a:off x="1331936" y="2300600"/>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grpSp>
        <p:nvGrpSpPr>
          <p:cNvPr id="2" name="Group 1">
            <a:extLst>
              <a:ext uri="{FF2B5EF4-FFF2-40B4-BE49-F238E27FC236}">
                <a16:creationId xmlns:a16="http://schemas.microsoft.com/office/drawing/2014/main" id="{5128105B-90A8-1B53-2DCD-0286F85D118E}"/>
              </a:ext>
            </a:extLst>
          </p:cNvPr>
          <p:cNvGrpSpPr/>
          <p:nvPr/>
        </p:nvGrpSpPr>
        <p:grpSpPr>
          <a:xfrm>
            <a:off x="5805539" y="4512251"/>
            <a:ext cx="5760057" cy="1518301"/>
            <a:chOff x="-5453693" y="1510839"/>
            <a:chExt cx="8804002" cy="1832215"/>
          </a:xfrm>
        </p:grpSpPr>
        <p:grpSp>
          <p:nvGrpSpPr>
            <p:cNvPr id="4" name="Group 3">
              <a:extLst>
                <a:ext uri="{FF2B5EF4-FFF2-40B4-BE49-F238E27FC236}">
                  <a16:creationId xmlns:a16="http://schemas.microsoft.com/office/drawing/2014/main" id="{37F45646-3943-E440-FD32-BF8431B18BEF}"/>
                </a:ext>
              </a:extLst>
            </p:cNvPr>
            <p:cNvGrpSpPr/>
            <p:nvPr/>
          </p:nvGrpSpPr>
          <p:grpSpPr>
            <a:xfrm>
              <a:off x="-5453693" y="1510839"/>
              <a:ext cx="8804002" cy="1832215"/>
              <a:chOff x="-4921289" y="3911788"/>
              <a:chExt cx="8002442" cy="2829623"/>
            </a:xfrm>
          </p:grpSpPr>
          <p:sp>
            <p:nvSpPr>
              <p:cNvPr id="15" name="Rectangle: Rounded Corners 14">
                <a:extLst>
                  <a:ext uri="{FF2B5EF4-FFF2-40B4-BE49-F238E27FC236}">
                    <a16:creationId xmlns:a16="http://schemas.microsoft.com/office/drawing/2014/main" id="{6A74F6FF-AD34-8320-5950-3E081637EC48}"/>
                  </a:ext>
                </a:extLst>
              </p:cNvPr>
              <p:cNvSpPr/>
              <p:nvPr/>
            </p:nvSpPr>
            <p:spPr>
              <a:xfrm>
                <a:off x="-4921289" y="3911788"/>
                <a:ext cx="7902815" cy="2829623"/>
              </a:xfrm>
              <a:prstGeom prst="roundRect">
                <a:avLst/>
              </a:prstGeom>
              <a:solidFill>
                <a:srgbClr val="FFD966">
                  <a:alpha val="69804"/>
                </a:srgbClr>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CAA1473-3108-C419-6D5A-C88E879AFC9F}"/>
                  </a:ext>
                </a:extLst>
              </p:cNvPr>
              <p:cNvSpPr txBox="1"/>
              <p:nvPr/>
            </p:nvSpPr>
            <p:spPr>
              <a:xfrm>
                <a:off x="-3600375" y="3988148"/>
                <a:ext cx="6681528" cy="2753263"/>
              </a:xfrm>
              <a:prstGeom prst="rect">
                <a:avLst/>
              </a:prstGeom>
              <a:noFill/>
            </p:spPr>
            <p:txBody>
              <a:bodyPr wrap="square" rtlCol="0" anchor="ctr">
                <a:spAutoFit/>
              </a:bodyPr>
              <a:lstStyle/>
              <a:p>
                <a:pPr>
                  <a:tabLst>
                    <a:tab pos="539750" algn="l"/>
                    <a:tab pos="756285" algn="l"/>
                    <a:tab pos="972185" algn="l"/>
                  </a:tabLst>
                </a:pPr>
                <a:r>
                  <a:rPr lang="en-GB" dirty="0">
                    <a:latin typeface="Segoe UI"/>
                    <a:cs typeface="Segoe UI"/>
                  </a:rPr>
                  <a:t>A student can click on a question to see which part of the concept map Betty used to answer (unless there is missing information). Betty also provides an explanation (e.g. “I learned…”)</a:t>
                </a:r>
                <a:endParaRPr lang="en-US" dirty="0">
                  <a:latin typeface="Segoe UI"/>
                  <a:cs typeface="Segoe UI"/>
                </a:endParaRPr>
              </a:p>
            </p:txBody>
          </p:sp>
        </p:grpSp>
        <p:pic>
          <p:nvPicPr>
            <p:cNvPr id="5" name="Graphic 4" descr="Touchscreen with solid fill">
              <a:extLst>
                <a:ext uri="{FF2B5EF4-FFF2-40B4-BE49-F238E27FC236}">
                  <a16:creationId xmlns:a16="http://schemas.microsoft.com/office/drawing/2014/main" id="{8C91D45A-98CB-C27F-23E1-73F94DE3B2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75645" y="2025420"/>
              <a:ext cx="1126186" cy="875256"/>
            </a:xfrm>
            <a:prstGeom prst="rect">
              <a:avLst/>
            </a:prstGeom>
          </p:spPr>
        </p:pic>
      </p:grpSp>
      <p:sp>
        <p:nvSpPr>
          <p:cNvPr id="18" name="Oval 17">
            <a:extLst>
              <a:ext uri="{FF2B5EF4-FFF2-40B4-BE49-F238E27FC236}">
                <a16:creationId xmlns:a16="http://schemas.microsoft.com/office/drawing/2014/main" id="{AA100FAD-14FA-56B7-DB62-D728C7FA6F75}"/>
              </a:ext>
            </a:extLst>
          </p:cNvPr>
          <p:cNvSpPr/>
          <p:nvPr/>
        </p:nvSpPr>
        <p:spPr>
          <a:xfrm rot="18951514">
            <a:off x="7344015" y="3032468"/>
            <a:ext cx="2230967" cy="625378"/>
          </a:xfrm>
          <a:prstGeom prst="ellipse">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572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920735" y="1548866"/>
            <a:ext cx="6768188" cy="3583835"/>
          </a:xfrm>
          <a:prstGeom prst="roundRect">
            <a:avLst/>
          </a:prstGeom>
          <a:noFill/>
          <a:ln w="38100">
            <a:solidFill>
              <a:srgbClr val="2D2FD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37151BC6-F6DB-1B77-183B-806F8D9BBFDD}"/>
              </a:ext>
            </a:extLst>
          </p:cNvPr>
          <p:cNvPicPr>
            <a:picLocks noChangeAspect="1"/>
          </p:cNvPicPr>
          <p:nvPr/>
        </p:nvPicPr>
        <p:blipFill>
          <a:blip r:embed="rId3"/>
          <a:stretch>
            <a:fillRect/>
          </a:stretch>
        </p:blipFill>
        <p:spPr>
          <a:xfrm>
            <a:off x="4140646" y="760190"/>
            <a:ext cx="7622704" cy="4700968"/>
          </a:xfrm>
          <a:prstGeom prst="roundRect">
            <a:avLst/>
          </a:prstGeom>
          <a:ln>
            <a:solidFill>
              <a:srgbClr val="4472C4"/>
            </a:solidFill>
          </a:ln>
        </p:spPr>
      </p:pic>
      <p:sp>
        <p:nvSpPr>
          <p:cNvPr id="12" name="Rounded Rectangle 11"/>
          <p:cNvSpPr/>
          <p:nvPr/>
        </p:nvSpPr>
        <p:spPr>
          <a:xfrm>
            <a:off x="517372" y="3752373"/>
            <a:ext cx="4026638" cy="2383640"/>
          </a:xfrm>
          <a:prstGeom prst="roundRect">
            <a:avLst>
              <a:gd name="adj" fmla="val 27351"/>
            </a:avLst>
          </a:prstGeom>
          <a:solidFill>
            <a:srgbClr val="2E32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175344" y="1012510"/>
            <a:ext cx="3000907" cy="523220"/>
          </a:xfrm>
          <a:prstGeom prst="rect">
            <a:avLst/>
          </a:prstGeom>
          <a:noFill/>
        </p:spPr>
        <p:txBody>
          <a:bodyPr wrap="square" rtlCol="0">
            <a:spAutoFit/>
          </a:bodyPr>
          <a:lstStyle/>
          <a:p>
            <a:pPr algn="r"/>
            <a:r>
              <a:rPr lang="en-GB" sz="2800" b="1">
                <a:solidFill>
                  <a:srgbClr val="2D2FDE"/>
                </a:solidFill>
                <a:latin typeface="Segoe UI" panose="020B0502040204020203" pitchFamily="34" charset="0"/>
                <a:cs typeface="Segoe UI" panose="020B0502040204020203" pitchFamily="34" charset="0"/>
              </a:rPr>
              <a:t>Teacher’s Guide</a:t>
            </a:r>
          </a:p>
        </p:txBody>
      </p:sp>
      <p:sp>
        <p:nvSpPr>
          <p:cNvPr id="3" name="Rectangle 2">
            <a:extLst>
              <a:ext uri="{FF2B5EF4-FFF2-40B4-BE49-F238E27FC236}">
                <a16:creationId xmlns:a16="http://schemas.microsoft.com/office/drawing/2014/main" id="{B0B46176-B684-9B67-BC5F-991019F9963C}"/>
              </a:ext>
            </a:extLst>
          </p:cNvPr>
          <p:cNvSpPr/>
          <p:nvPr/>
        </p:nvSpPr>
        <p:spPr>
          <a:xfrm>
            <a:off x="364413" y="4148059"/>
            <a:ext cx="3929192" cy="1477328"/>
          </a:xfrm>
          <a:prstGeom prst="rect">
            <a:avLst/>
          </a:prstGeom>
        </p:spPr>
        <p:txBody>
          <a:bodyPr wrap="square" lIns="91440" tIns="45720" rIns="91440" bIns="45720" anchor="t">
            <a:spAutoFit/>
          </a:bodyPr>
          <a:lstStyle/>
          <a:p>
            <a:pPr lvl="1" algn="ctr"/>
            <a:r>
              <a:rPr lang="en-US">
                <a:solidFill>
                  <a:schemeClr val="bg1"/>
                </a:solidFill>
                <a:latin typeface="Segoe UI" panose="020B0502040204020203" pitchFamily="34" charset="0"/>
                <a:cs typeface="Segoe UI" panose="020B0502040204020203" pitchFamily="34" charset="0"/>
              </a:rPr>
              <a:t>The </a:t>
            </a:r>
            <a:r>
              <a:rPr lang="en-US" b="1">
                <a:solidFill>
                  <a:schemeClr val="bg1"/>
                </a:solidFill>
                <a:latin typeface="Segoe UI" panose="020B0502040204020203" pitchFamily="34" charset="0"/>
                <a:cs typeface="Segoe UI" panose="020B0502040204020203" pitchFamily="34" charset="0"/>
              </a:rPr>
              <a:t>Teacher’s Guide </a:t>
            </a:r>
            <a:r>
              <a:rPr lang="en-US">
                <a:solidFill>
                  <a:schemeClr val="bg1"/>
                </a:solidFill>
                <a:latin typeface="Segoe UI" panose="020B0502040204020203" pitchFamily="34" charset="0"/>
                <a:cs typeface="Segoe UI" panose="020B0502040204020203" pitchFamily="34" charset="0"/>
              </a:rPr>
              <a:t>is a collection of tips that students (acting as Betty’s teacher) can use to build effective strategies to complete the units. </a:t>
            </a:r>
            <a:endParaRPr lang="en-GB">
              <a:solidFill>
                <a:schemeClr val="bg1"/>
              </a:solidFill>
              <a:latin typeface="Segoe UI" panose="020B0502040204020203" pitchFamily="34" charset="0"/>
              <a:cs typeface="Segoe UI" panose="020B0502040204020203" pitchFamily="34" charset="0"/>
            </a:endParaRPr>
          </a:p>
        </p:txBody>
      </p:sp>
      <p:pic>
        <p:nvPicPr>
          <p:cNvPr id="6" name="Graphic 5" descr="Badge 6 with solid fill">
            <a:extLst>
              <a:ext uri="{FF2B5EF4-FFF2-40B4-BE49-F238E27FC236}">
                <a16:creationId xmlns:a16="http://schemas.microsoft.com/office/drawing/2014/main" id="{C1E6EF6A-7D2A-04A6-87BF-61E8E4FB8A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7732" y="1012510"/>
            <a:ext cx="602192" cy="602192"/>
          </a:xfrm>
          <a:prstGeom prst="rect">
            <a:avLst/>
          </a:prstGeom>
        </p:spPr>
      </p:pic>
    </p:spTree>
    <p:extLst>
      <p:ext uri="{BB962C8B-B14F-4D97-AF65-F5344CB8AC3E}">
        <p14:creationId xmlns:p14="http://schemas.microsoft.com/office/powerpoint/2010/main" val="4248351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659366-506F-6D41-8201-58060E403721}"/>
              </a:ext>
            </a:extLst>
          </p:cNvPr>
          <p:cNvSpPr/>
          <p:nvPr/>
        </p:nvSpPr>
        <p:spPr>
          <a:xfrm>
            <a:off x="552450" y="762000"/>
            <a:ext cx="11087099" cy="5333999"/>
          </a:xfrm>
          <a:custGeom>
            <a:avLst/>
            <a:gdLst>
              <a:gd name="connsiteX0" fmla="*/ 0 w 11087099"/>
              <a:gd name="connsiteY0" fmla="*/ 296677 h 5333999"/>
              <a:gd name="connsiteX1" fmla="*/ 296677 w 11087099"/>
              <a:gd name="connsiteY1" fmla="*/ 0 h 5333999"/>
              <a:gd name="connsiteX2" fmla="*/ 10790422 w 11087099"/>
              <a:gd name="connsiteY2" fmla="*/ 0 h 5333999"/>
              <a:gd name="connsiteX3" fmla="*/ 11087099 w 11087099"/>
              <a:gd name="connsiteY3" fmla="*/ 296677 h 5333999"/>
              <a:gd name="connsiteX4" fmla="*/ 11087099 w 11087099"/>
              <a:gd name="connsiteY4" fmla="*/ 5037322 h 5333999"/>
              <a:gd name="connsiteX5" fmla="*/ 10790422 w 11087099"/>
              <a:gd name="connsiteY5" fmla="*/ 5333999 h 5333999"/>
              <a:gd name="connsiteX6" fmla="*/ 296677 w 11087099"/>
              <a:gd name="connsiteY6" fmla="*/ 5333999 h 5333999"/>
              <a:gd name="connsiteX7" fmla="*/ 0 w 11087099"/>
              <a:gd name="connsiteY7" fmla="*/ 5037322 h 5333999"/>
              <a:gd name="connsiteX8" fmla="*/ 0 w 11087099"/>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099" h="5333999" fill="none" extrusionOk="0">
                <a:moveTo>
                  <a:pt x="0" y="296677"/>
                </a:moveTo>
                <a:cubicBezTo>
                  <a:pt x="7117" y="161972"/>
                  <a:pt x="162062" y="6842"/>
                  <a:pt x="296677" y="0"/>
                </a:cubicBezTo>
                <a:cubicBezTo>
                  <a:pt x="3933833" y="-4730"/>
                  <a:pt x="9517836" y="-22855"/>
                  <a:pt x="10790422" y="0"/>
                </a:cubicBezTo>
                <a:cubicBezTo>
                  <a:pt x="10954035" y="13822"/>
                  <a:pt x="11056621" y="140520"/>
                  <a:pt x="11087099" y="296677"/>
                </a:cubicBezTo>
                <a:cubicBezTo>
                  <a:pt x="10922996" y="2577744"/>
                  <a:pt x="11231415" y="2794980"/>
                  <a:pt x="11087099" y="5037322"/>
                </a:cubicBezTo>
                <a:cubicBezTo>
                  <a:pt x="11114048" y="5210758"/>
                  <a:pt x="10958213" y="5334375"/>
                  <a:pt x="10790422" y="5333999"/>
                </a:cubicBezTo>
                <a:cubicBezTo>
                  <a:pt x="8769902" y="5190651"/>
                  <a:pt x="3335087" y="5198300"/>
                  <a:pt x="296677" y="5333999"/>
                </a:cubicBezTo>
                <a:cubicBezTo>
                  <a:pt x="120759" y="5319085"/>
                  <a:pt x="-23773" y="5196840"/>
                  <a:pt x="0" y="5037322"/>
                </a:cubicBezTo>
                <a:cubicBezTo>
                  <a:pt x="62595" y="3199957"/>
                  <a:pt x="-114390" y="2309391"/>
                  <a:pt x="0" y="296677"/>
                </a:cubicBezTo>
                <a:close/>
              </a:path>
              <a:path w="11087099" h="5333999" stroke="0" extrusionOk="0">
                <a:moveTo>
                  <a:pt x="0" y="296677"/>
                </a:moveTo>
                <a:cubicBezTo>
                  <a:pt x="2338" y="146073"/>
                  <a:pt x="121279" y="-5005"/>
                  <a:pt x="296677" y="0"/>
                </a:cubicBezTo>
                <a:cubicBezTo>
                  <a:pt x="2877283" y="28882"/>
                  <a:pt x="6668733" y="-115930"/>
                  <a:pt x="10790422" y="0"/>
                </a:cubicBezTo>
                <a:cubicBezTo>
                  <a:pt x="10953985" y="5819"/>
                  <a:pt x="11067207" y="127404"/>
                  <a:pt x="11087099" y="296677"/>
                </a:cubicBezTo>
                <a:cubicBezTo>
                  <a:pt x="11061080" y="1320764"/>
                  <a:pt x="10968706" y="3818791"/>
                  <a:pt x="11087099" y="5037322"/>
                </a:cubicBezTo>
                <a:cubicBezTo>
                  <a:pt x="11070813" y="5198777"/>
                  <a:pt x="10950457" y="5330982"/>
                  <a:pt x="10790422" y="5333999"/>
                </a:cubicBezTo>
                <a:cubicBezTo>
                  <a:pt x="6524491" y="5364597"/>
                  <a:pt x="2885315" y="5397402"/>
                  <a:pt x="296677" y="5333999"/>
                </a:cubicBezTo>
                <a:cubicBezTo>
                  <a:pt x="161370" y="5323142"/>
                  <a:pt x="-15768" y="5211634"/>
                  <a:pt x="0" y="5037322"/>
                </a:cubicBezTo>
                <a:cubicBezTo>
                  <a:pt x="34687" y="4382309"/>
                  <a:pt x="-17827" y="1766765"/>
                  <a:pt x="0" y="296677"/>
                </a:cubicBezTo>
                <a:close/>
              </a:path>
            </a:pathLst>
          </a:custGeom>
          <a:solidFill>
            <a:schemeClr val="accent2"/>
          </a:solidFill>
          <a:ln w="19050">
            <a:solidFill>
              <a:schemeClr val="accent2"/>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B34339C-9883-94C8-1C3F-55C1724F8F55}"/>
              </a:ext>
            </a:extLst>
          </p:cNvPr>
          <p:cNvSpPr txBox="1"/>
          <p:nvPr/>
        </p:nvSpPr>
        <p:spPr>
          <a:xfrm>
            <a:off x="988478" y="937818"/>
            <a:ext cx="6666580" cy="861774"/>
          </a:xfrm>
          <a:prstGeom prst="rect">
            <a:avLst/>
          </a:prstGeom>
          <a:noFill/>
        </p:spPr>
        <p:txBody>
          <a:bodyPr wrap="square">
            <a:spAutoFit/>
          </a:bodyPr>
          <a:lstStyle/>
          <a:p>
            <a:r>
              <a:rPr lang="fr-FR" sz="5000" b="1">
                <a:solidFill>
                  <a:schemeClr val="bg1"/>
                </a:solidFill>
                <a:latin typeface="Segoe UI" panose="020B0502040204020203" pitchFamily="34" charset="0"/>
                <a:cs typeface="Segoe UI" panose="020B0502040204020203" pitchFamily="34" charset="0"/>
              </a:rPr>
              <a:t>Quiz: Section 2</a:t>
            </a:r>
          </a:p>
        </p:txBody>
      </p:sp>
      <p:grpSp>
        <p:nvGrpSpPr>
          <p:cNvPr id="7" name="Group 6">
            <a:extLst>
              <a:ext uri="{FF2B5EF4-FFF2-40B4-BE49-F238E27FC236}">
                <a16:creationId xmlns:a16="http://schemas.microsoft.com/office/drawing/2014/main" id="{9A1134B8-A6A8-B62C-4E53-E9D2B6A373D2}"/>
              </a:ext>
            </a:extLst>
          </p:cNvPr>
          <p:cNvGrpSpPr/>
          <p:nvPr/>
        </p:nvGrpSpPr>
        <p:grpSpPr>
          <a:xfrm>
            <a:off x="988478" y="2089893"/>
            <a:ext cx="10179394" cy="3209532"/>
            <a:chOff x="231465" y="1663409"/>
            <a:chExt cx="6432884" cy="3033952"/>
          </a:xfrm>
        </p:grpSpPr>
        <p:sp>
          <p:nvSpPr>
            <p:cNvPr id="8" name="Rounded Rectangle 11">
              <a:extLst>
                <a:ext uri="{FF2B5EF4-FFF2-40B4-BE49-F238E27FC236}">
                  <a16:creationId xmlns:a16="http://schemas.microsoft.com/office/drawing/2014/main" id="{F1CC87A0-41CE-6BA2-5707-5D31E09A2481}"/>
                </a:ext>
              </a:extLst>
            </p:cNvPr>
            <p:cNvSpPr/>
            <p:nvPr/>
          </p:nvSpPr>
          <p:spPr>
            <a:xfrm>
              <a:off x="231465" y="1663409"/>
              <a:ext cx="6432884" cy="3033952"/>
            </a:xfrm>
            <a:prstGeom prst="roundRect">
              <a:avLst>
                <a:gd name="adj" fmla="val 273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EC29608-0293-2595-827D-3C405D98475B}"/>
                </a:ext>
              </a:extLst>
            </p:cNvPr>
            <p:cNvSpPr/>
            <p:nvPr/>
          </p:nvSpPr>
          <p:spPr>
            <a:xfrm>
              <a:off x="493870" y="1909031"/>
              <a:ext cx="5930602" cy="785537"/>
            </a:xfrm>
            <a:prstGeom prst="rect">
              <a:avLst/>
            </a:prstGeom>
          </p:spPr>
          <p:txBody>
            <a:bodyPr wrap="square" lIns="91440" tIns="45720" rIns="91440" bIns="45720" anchor="t">
              <a:spAutoFit/>
            </a:bodyPr>
            <a:lstStyle/>
            <a:p>
              <a:pPr lvl="1"/>
              <a:r>
                <a:rPr lang="en-GB" sz="2400" b="1">
                  <a:effectLst>
                    <a:outerShdw blurRad="38100" dist="38100" dir="2700000" algn="tl">
                      <a:srgbClr val="000000">
                        <a:alpha val="43137"/>
                      </a:srgbClr>
                    </a:outerShdw>
                  </a:effectLst>
                  <a:latin typeface="Segoe UI"/>
                  <a:cs typeface="Segoe UI"/>
                </a:rPr>
                <a:t>Which of the following is NOT an element of the digital environment of Betty’s Brain?</a:t>
              </a:r>
            </a:p>
          </p:txBody>
        </p:sp>
      </p:grpSp>
      <p:sp>
        <p:nvSpPr>
          <p:cNvPr id="3" name="TextBox 2">
            <a:extLst>
              <a:ext uri="{FF2B5EF4-FFF2-40B4-BE49-F238E27FC236}">
                <a16:creationId xmlns:a16="http://schemas.microsoft.com/office/drawing/2014/main" id="{D6386CA1-C53B-1C6C-3A63-771032D31160}"/>
              </a:ext>
            </a:extLst>
          </p:cNvPr>
          <p:cNvSpPr txBox="1"/>
          <p:nvPr/>
        </p:nvSpPr>
        <p:spPr>
          <a:xfrm>
            <a:off x="1487781" y="3357159"/>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Discussion Forum</a:t>
            </a:r>
            <a:endParaRPr lang="en-US" sz="2400">
              <a:latin typeface="Segoe UI Light"/>
              <a:ea typeface="Calibri"/>
              <a:cs typeface="Segoe UI"/>
            </a:endParaRPr>
          </a:p>
        </p:txBody>
      </p:sp>
      <p:sp>
        <p:nvSpPr>
          <p:cNvPr id="4" name="TextBox 3">
            <a:extLst>
              <a:ext uri="{FF2B5EF4-FFF2-40B4-BE49-F238E27FC236}">
                <a16:creationId xmlns:a16="http://schemas.microsoft.com/office/drawing/2014/main" id="{3574E8A2-3556-7A98-DA1C-DCC026F5D545}"/>
              </a:ext>
            </a:extLst>
          </p:cNvPr>
          <p:cNvSpPr txBox="1"/>
          <p:nvPr/>
        </p:nvSpPr>
        <p:spPr>
          <a:xfrm>
            <a:off x="6250446" y="3356490"/>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Notes</a:t>
            </a:r>
            <a:endParaRPr lang="en-US" sz="2400">
              <a:latin typeface="Segoe UI Light"/>
              <a:ea typeface="Calibri"/>
              <a:cs typeface="Segoe UI"/>
            </a:endParaRPr>
          </a:p>
        </p:txBody>
      </p:sp>
      <p:sp>
        <p:nvSpPr>
          <p:cNvPr id="14" name="TextBox 13">
            <a:extLst>
              <a:ext uri="{FF2B5EF4-FFF2-40B4-BE49-F238E27FC236}">
                <a16:creationId xmlns:a16="http://schemas.microsoft.com/office/drawing/2014/main" id="{0AA3F4EC-5701-F966-8CD2-FECA01C226B9}"/>
              </a:ext>
            </a:extLst>
          </p:cNvPr>
          <p:cNvSpPr txBox="1"/>
          <p:nvPr/>
        </p:nvSpPr>
        <p:spPr>
          <a:xfrm>
            <a:off x="1511753" y="4270643"/>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Teacher’s Guide</a:t>
            </a:r>
            <a:endParaRPr lang="en-US" sz="2400">
              <a:latin typeface="Segoe UI Light"/>
              <a:ea typeface="Calibri"/>
              <a:cs typeface="Segoe UI"/>
            </a:endParaRPr>
          </a:p>
        </p:txBody>
      </p:sp>
      <p:sp>
        <p:nvSpPr>
          <p:cNvPr id="15" name="TextBox 14">
            <a:extLst>
              <a:ext uri="{FF2B5EF4-FFF2-40B4-BE49-F238E27FC236}">
                <a16:creationId xmlns:a16="http://schemas.microsoft.com/office/drawing/2014/main" id="{A8F232FC-8FA0-A868-C5FE-7C6E0FE1C7A7}"/>
              </a:ext>
            </a:extLst>
          </p:cNvPr>
          <p:cNvSpPr txBox="1"/>
          <p:nvPr/>
        </p:nvSpPr>
        <p:spPr>
          <a:xfrm>
            <a:off x="6250446" y="4270643"/>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Science Book</a:t>
            </a:r>
            <a:endParaRPr lang="en-US" sz="2400">
              <a:latin typeface="Segoe UI Light"/>
              <a:ea typeface="Calibri"/>
              <a:cs typeface="Segoe UI"/>
            </a:endParaRPr>
          </a:p>
        </p:txBody>
      </p:sp>
      <p:pic>
        <p:nvPicPr>
          <p:cNvPr id="5" name="Picture 4" descr="A picture containing text, vector graphics&#10;&#10;Description automatically generated">
            <a:extLst>
              <a:ext uri="{FF2B5EF4-FFF2-40B4-BE49-F238E27FC236}">
                <a16:creationId xmlns:a16="http://schemas.microsoft.com/office/drawing/2014/main" id="{F185B8C7-B93B-10B0-143C-3B9E2DEF9E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1714" y="4427914"/>
            <a:ext cx="2772897" cy="2773680"/>
          </a:xfrm>
          <a:prstGeom prst="rect">
            <a:avLst/>
          </a:prstGeom>
        </p:spPr>
      </p:pic>
    </p:spTree>
    <p:extLst>
      <p:ext uri="{BB962C8B-B14F-4D97-AF65-F5344CB8AC3E}">
        <p14:creationId xmlns:p14="http://schemas.microsoft.com/office/powerpoint/2010/main" val="3845062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659366-506F-6D41-8201-58060E403721}"/>
              </a:ext>
            </a:extLst>
          </p:cNvPr>
          <p:cNvSpPr/>
          <p:nvPr/>
        </p:nvSpPr>
        <p:spPr>
          <a:xfrm>
            <a:off x="552450" y="762000"/>
            <a:ext cx="11087099" cy="5333999"/>
          </a:xfrm>
          <a:custGeom>
            <a:avLst/>
            <a:gdLst>
              <a:gd name="connsiteX0" fmla="*/ 0 w 11087099"/>
              <a:gd name="connsiteY0" fmla="*/ 296677 h 5333999"/>
              <a:gd name="connsiteX1" fmla="*/ 296677 w 11087099"/>
              <a:gd name="connsiteY1" fmla="*/ 0 h 5333999"/>
              <a:gd name="connsiteX2" fmla="*/ 10790422 w 11087099"/>
              <a:gd name="connsiteY2" fmla="*/ 0 h 5333999"/>
              <a:gd name="connsiteX3" fmla="*/ 11087099 w 11087099"/>
              <a:gd name="connsiteY3" fmla="*/ 296677 h 5333999"/>
              <a:gd name="connsiteX4" fmla="*/ 11087099 w 11087099"/>
              <a:gd name="connsiteY4" fmla="*/ 5037322 h 5333999"/>
              <a:gd name="connsiteX5" fmla="*/ 10790422 w 11087099"/>
              <a:gd name="connsiteY5" fmla="*/ 5333999 h 5333999"/>
              <a:gd name="connsiteX6" fmla="*/ 296677 w 11087099"/>
              <a:gd name="connsiteY6" fmla="*/ 5333999 h 5333999"/>
              <a:gd name="connsiteX7" fmla="*/ 0 w 11087099"/>
              <a:gd name="connsiteY7" fmla="*/ 5037322 h 5333999"/>
              <a:gd name="connsiteX8" fmla="*/ 0 w 11087099"/>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099" h="5333999" fill="none" extrusionOk="0">
                <a:moveTo>
                  <a:pt x="0" y="296677"/>
                </a:moveTo>
                <a:cubicBezTo>
                  <a:pt x="7117" y="161972"/>
                  <a:pt x="162062" y="6842"/>
                  <a:pt x="296677" y="0"/>
                </a:cubicBezTo>
                <a:cubicBezTo>
                  <a:pt x="3933833" y="-4730"/>
                  <a:pt x="9517836" y="-22855"/>
                  <a:pt x="10790422" y="0"/>
                </a:cubicBezTo>
                <a:cubicBezTo>
                  <a:pt x="10954035" y="13822"/>
                  <a:pt x="11056621" y="140520"/>
                  <a:pt x="11087099" y="296677"/>
                </a:cubicBezTo>
                <a:cubicBezTo>
                  <a:pt x="10922996" y="2577744"/>
                  <a:pt x="11231415" y="2794980"/>
                  <a:pt x="11087099" y="5037322"/>
                </a:cubicBezTo>
                <a:cubicBezTo>
                  <a:pt x="11114048" y="5210758"/>
                  <a:pt x="10958213" y="5334375"/>
                  <a:pt x="10790422" y="5333999"/>
                </a:cubicBezTo>
                <a:cubicBezTo>
                  <a:pt x="8769902" y="5190651"/>
                  <a:pt x="3335087" y="5198300"/>
                  <a:pt x="296677" y="5333999"/>
                </a:cubicBezTo>
                <a:cubicBezTo>
                  <a:pt x="120759" y="5319085"/>
                  <a:pt x="-23773" y="5196840"/>
                  <a:pt x="0" y="5037322"/>
                </a:cubicBezTo>
                <a:cubicBezTo>
                  <a:pt x="62595" y="3199957"/>
                  <a:pt x="-114390" y="2309391"/>
                  <a:pt x="0" y="296677"/>
                </a:cubicBezTo>
                <a:close/>
              </a:path>
              <a:path w="11087099" h="5333999" stroke="0" extrusionOk="0">
                <a:moveTo>
                  <a:pt x="0" y="296677"/>
                </a:moveTo>
                <a:cubicBezTo>
                  <a:pt x="2338" y="146073"/>
                  <a:pt x="121279" y="-5005"/>
                  <a:pt x="296677" y="0"/>
                </a:cubicBezTo>
                <a:cubicBezTo>
                  <a:pt x="2877283" y="28882"/>
                  <a:pt x="6668733" y="-115930"/>
                  <a:pt x="10790422" y="0"/>
                </a:cubicBezTo>
                <a:cubicBezTo>
                  <a:pt x="10953985" y="5819"/>
                  <a:pt x="11067207" y="127404"/>
                  <a:pt x="11087099" y="296677"/>
                </a:cubicBezTo>
                <a:cubicBezTo>
                  <a:pt x="11061080" y="1320764"/>
                  <a:pt x="10968706" y="3818791"/>
                  <a:pt x="11087099" y="5037322"/>
                </a:cubicBezTo>
                <a:cubicBezTo>
                  <a:pt x="11070813" y="5198777"/>
                  <a:pt x="10950457" y="5330982"/>
                  <a:pt x="10790422" y="5333999"/>
                </a:cubicBezTo>
                <a:cubicBezTo>
                  <a:pt x="6524491" y="5364597"/>
                  <a:pt x="2885315" y="5397402"/>
                  <a:pt x="296677" y="5333999"/>
                </a:cubicBezTo>
                <a:cubicBezTo>
                  <a:pt x="161370" y="5323142"/>
                  <a:pt x="-15768" y="5211634"/>
                  <a:pt x="0" y="5037322"/>
                </a:cubicBezTo>
                <a:cubicBezTo>
                  <a:pt x="34687" y="4382309"/>
                  <a:pt x="-17827" y="1766765"/>
                  <a:pt x="0" y="296677"/>
                </a:cubicBezTo>
                <a:close/>
              </a:path>
            </a:pathLst>
          </a:custGeom>
          <a:solidFill>
            <a:schemeClr val="accent2"/>
          </a:solidFill>
          <a:ln w="19050">
            <a:solidFill>
              <a:schemeClr val="accent2"/>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B34339C-9883-94C8-1C3F-55C1724F8F55}"/>
              </a:ext>
            </a:extLst>
          </p:cNvPr>
          <p:cNvSpPr txBox="1"/>
          <p:nvPr/>
        </p:nvSpPr>
        <p:spPr>
          <a:xfrm>
            <a:off x="988478" y="937818"/>
            <a:ext cx="6666580" cy="861774"/>
          </a:xfrm>
          <a:prstGeom prst="rect">
            <a:avLst/>
          </a:prstGeom>
          <a:noFill/>
        </p:spPr>
        <p:txBody>
          <a:bodyPr wrap="square">
            <a:spAutoFit/>
          </a:bodyPr>
          <a:lstStyle/>
          <a:p>
            <a:r>
              <a:rPr lang="fr-FR" sz="5000" b="1">
                <a:solidFill>
                  <a:schemeClr val="bg1"/>
                </a:solidFill>
                <a:latin typeface="Segoe UI" panose="020B0502040204020203" pitchFamily="34" charset="0"/>
                <a:cs typeface="Segoe UI" panose="020B0502040204020203" pitchFamily="34" charset="0"/>
              </a:rPr>
              <a:t>Quiz: Section 2</a:t>
            </a:r>
          </a:p>
        </p:txBody>
      </p:sp>
      <p:grpSp>
        <p:nvGrpSpPr>
          <p:cNvPr id="7" name="Group 6">
            <a:extLst>
              <a:ext uri="{FF2B5EF4-FFF2-40B4-BE49-F238E27FC236}">
                <a16:creationId xmlns:a16="http://schemas.microsoft.com/office/drawing/2014/main" id="{9A1134B8-A6A8-B62C-4E53-E9D2B6A373D2}"/>
              </a:ext>
            </a:extLst>
          </p:cNvPr>
          <p:cNvGrpSpPr/>
          <p:nvPr/>
        </p:nvGrpSpPr>
        <p:grpSpPr>
          <a:xfrm>
            <a:off x="988478" y="2089893"/>
            <a:ext cx="10179394" cy="3209532"/>
            <a:chOff x="231465" y="1663409"/>
            <a:chExt cx="6432884" cy="3033952"/>
          </a:xfrm>
        </p:grpSpPr>
        <p:sp>
          <p:nvSpPr>
            <p:cNvPr id="8" name="Rounded Rectangle 11">
              <a:extLst>
                <a:ext uri="{FF2B5EF4-FFF2-40B4-BE49-F238E27FC236}">
                  <a16:creationId xmlns:a16="http://schemas.microsoft.com/office/drawing/2014/main" id="{F1CC87A0-41CE-6BA2-5707-5D31E09A2481}"/>
                </a:ext>
              </a:extLst>
            </p:cNvPr>
            <p:cNvSpPr/>
            <p:nvPr/>
          </p:nvSpPr>
          <p:spPr>
            <a:xfrm>
              <a:off x="231465" y="1663409"/>
              <a:ext cx="6432884" cy="3033952"/>
            </a:xfrm>
            <a:prstGeom prst="roundRect">
              <a:avLst>
                <a:gd name="adj" fmla="val 273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EC29608-0293-2595-827D-3C405D98475B}"/>
                </a:ext>
              </a:extLst>
            </p:cNvPr>
            <p:cNvSpPr/>
            <p:nvPr/>
          </p:nvSpPr>
          <p:spPr>
            <a:xfrm>
              <a:off x="493870" y="1909031"/>
              <a:ext cx="5930602" cy="785537"/>
            </a:xfrm>
            <a:prstGeom prst="rect">
              <a:avLst/>
            </a:prstGeom>
          </p:spPr>
          <p:txBody>
            <a:bodyPr wrap="square" lIns="91440" tIns="45720" rIns="91440" bIns="45720" anchor="t">
              <a:spAutoFit/>
            </a:bodyPr>
            <a:lstStyle/>
            <a:p>
              <a:pPr lvl="1"/>
              <a:r>
                <a:rPr lang="en-GB" sz="2400" b="1">
                  <a:effectLst>
                    <a:outerShdw blurRad="38100" dist="38100" dir="2700000" algn="tl">
                      <a:srgbClr val="000000">
                        <a:alpha val="43137"/>
                      </a:srgbClr>
                    </a:outerShdw>
                  </a:effectLst>
                  <a:latin typeface="Segoe UI"/>
                  <a:cs typeface="Segoe UI"/>
                </a:rPr>
                <a:t>Which of the following is NOT an element of the digital environment of Betty’s Brain?</a:t>
              </a:r>
            </a:p>
          </p:txBody>
        </p:sp>
      </p:grpSp>
      <p:sp>
        <p:nvSpPr>
          <p:cNvPr id="3" name="TextBox 2">
            <a:extLst>
              <a:ext uri="{FF2B5EF4-FFF2-40B4-BE49-F238E27FC236}">
                <a16:creationId xmlns:a16="http://schemas.microsoft.com/office/drawing/2014/main" id="{D6386CA1-C53B-1C6C-3A63-771032D31160}"/>
              </a:ext>
            </a:extLst>
          </p:cNvPr>
          <p:cNvSpPr txBox="1"/>
          <p:nvPr/>
        </p:nvSpPr>
        <p:spPr>
          <a:xfrm>
            <a:off x="1487781" y="3357159"/>
            <a:ext cx="4320296" cy="510778"/>
          </a:xfrm>
          <a:prstGeom prst="roundRect">
            <a:avLst/>
          </a:prstGeom>
          <a:solidFill>
            <a:srgbClr val="92D050"/>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Discussion Forum</a:t>
            </a:r>
            <a:endParaRPr lang="en-US" sz="2400">
              <a:latin typeface="Segoe UI Light"/>
              <a:ea typeface="Calibri"/>
              <a:cs typeface="Segoe UI"/>
            </a:endParaRPr>
          </a:p>
        </p:txBody>
      </p:sp>
      <p:sp>
        <p:nvSpPr>
          <p:cNvPr id="4" name="TextBox 3">
            <a:extLst>
              <a:ext uri="{FF2B5EF4-FFF2-40B4-BE49-F238E27FC236}">
                <a16:creationId xmlns:a16="http://schemas.microsoft.com/office/drawing/2014/main" id="{3574E8A2-3556-7A98-DA1C-DCC026F5D545}"/>
              </a:ext>
            </a:extLst>
          </p:cNvPr>
          <p:cNvSpPr txBox="1"/>
          <p:nvPr/>
        </p:nvSpPr>
        <p:spPr>
          <a:xfrm>
            <a:off x="6250446" y="3356490"/>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Notes</a:t>
            </a:r>
            <a:endParaRPr lang="en-US" sz="2400">
              <a:latin typeface="Segoe UI Light"/>
              <a:ea typeface="Calibri"/>
              <a:cs typeface="Segoe UI"/>
            </a:endParaRPr>
          </a:p>
        </p:txBody>
      </p:sp>
      <p:sp>
        <p:nvSpPr>
          <p:cNvPr id="14" name="TextBox 13">
            <a:extLst>
              <a:ext uri="{FF2B5EF4-FFF2-40B4-BE49-F238E27FC236}">
                <a16:creationId xmlns:a16="http://schemas.microsoft.com/office/drawing/2014/main" id="{0AA3F4EC-5701-F966-8CD2-FECA01C226B9}"/>
              </a:ext>
            </a:extLst>
          </p:cNvPr>
          <p:cNvSpPr txBox="1"/>
          <p:nvPr/>
        </p:nvSpPr>
        <p:spPr>
          <a:xfrm>
            <a:off x="1511753" y="4270643"/>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Teacher’s Guide</a:t>
            </a:r>
            <a:endParaRPr lang="en-US" sz="2400">
              <a:latin typeface="Segoe UI Light"/>
              <a:ea typeface="Calibri"/>
              <a:cs typeface="Segoe UI"/>
            </a:endParaRPr>
          </a:p>
        </p:txBody>
      </p:sp>
      <p:sp>
        <p:nvSpPr>
          <p:cNvPr id="15" name="TextBox 14">
            <a:extLst>
              <a:ext uri="{FF2B5EF4-FFF2-40B4-BE49-F238E27FC236}">
                <a16:creationId xmlns:a16="http://schemas.microsoft.com/office/drawing/2014/main" id="{A8F232FC-8FA0-A868-C5FE-7C6E0FE1C7A7}"/>
              </a:ext>
            </a:extLst>
          </p:cNvPr>
          <p:cNvSpPr txBox="1"/>
          <p:nvPr/>
        </p:nvSpPr>
        <p:spPr>
          <a:xfrm>
            <a:off x="6250446" y="4270643"/>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Science Book</a:t>
            </a:r>
            <a:endParaRPr lang="en-US" sz="2400">
              <a:latin typeface="Segoe UI Light"/>
              <a:ea typeface="Calibri"/>
              <a:cs typeface="Segoe UI"/>
            </a:endParaRPr>
          </a:p>
        </p:txBody>
      </p:sp>
      <p:pic>
        <p:nvPicPr>
          <p:cNvPr id="5" name="Picture 4" descr="A picture containing text, vector graphics&#10;&#10;Description automatically generated">
            <a:extLst>
              <a:ext uri="{FF2B5EF4-FFF2-40B4-BE49-F238E27FC236}">
                <a16:creationId xmlns:a16="http://schemas.microsoft.com/office/drawing/2014/main" id="{F185B8C7-B93B-10B0-143C-3B9E2DEF9E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1714" y="4427914"/>
            <a:ext cx="2772897" cy="2773680"/>
          </a:xfrm>
          <a:prstGeom prst="rect">
            <a:avLst/>
          </a:prstGeom>
        </p:spPr>
      </p:pic>
    </p:spTree>
    <p:extLst>
      <p:ext uri="{BB962C8B-B14F-4D97-AF65-F5344CB8AC3E}">
        <p14:creationId xmlns:p14="http://schemas.microsoft.com/office/powerpoint/2010/main" val="1640080834"/>
      </p:ext>
    </p:extLst>
  </p:cSld>
  <p:clrMapOvr>
    <a:masterClrMapping/>
  </p:clrMapOvr>
  <mc:AlternateContent xmlns:mc="http://schemas.openxmlformats.org/markup-compatibility/2006" xmlns:p14="http://schemas.microsoft.com/office/powerpoint/2010/main">
    <mc:Choice Requires="p14">
      <p:transition spd="slow" p14:dur="2000" advTm="3366"/>
    </mc:Choice>
    <mc:Fallback xmlns="">
      <p:transition spd="slow" advTm="3366"/>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659366-506F-6D41-8201-58060E403721}"/>
              </a:ext>
            </a:extLst>
          </p:cNvPr>
          <p:cNvSpPr/>
          <p:nvPr/>
        </p:nvSpPr>
        <p:spPr>
          <a:xfrm>
            <a:off x="552450" y="762000"/>
            <a:ext cx="11087099" cy="5333999"/>
          </a:xfrm>
          <a:custGeom>
            <a:avLst/>
            <a:gdLst>
              <a:gd name="connsiteX0" fmla="*/ 0 w 11087099"/>
              <a:gd name="connsiteY0" fmla="*/ 296677 h 5333999"/>
              <a:gd name="connsiteX1" fmla="*/ 296677 w 11087099"/>
              <a:gd name="connsiteY1" fmla="*/ 0 h 5333999"/>
              <a:gd name="connsiteX2" fmla="*/ 10790422 w 11087099"/>
              <a:gd name="connsiteY2" fmla="*/ 0 h 5333999"/>
              <a:gd name="connsiteX3" fmla="*/ 11087099 w 11087099"/>
              <a:gd name="connsiteY3" fmla="*/ 296677 h 5333999"/>
              <a:gd name="connsiteX4" fmla="*/ 11087099 w 11087099"/>
              <a:gd name="connsiteY4" fmla="*/ 5037322 h 5333999"/>
              <a:gd name="connsiteX5" fmla="*/ 10790422 w 11087099"/>
              <a:gd name="connsiteY5" fmla="*/ 5333999 h 5333999"/>
              <a:gd name="connsiteX6" fmla="*/ 296677 w 11087099"/>
              <a:gd name="connsiteY6" fmla="*/ 5333999 h 5333999"/>
              <a:gd name="connsiteX7" fmla="*/ 0 w 11087099"/>
              <a:gd name="connsiteY7" fmla="*/ 5037322 h 5333999"/>
              <a:gd name="connsiteX8" fmla="*/ 0 w 11087099"/>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099" h="5333999" fill="none" extrusionOk="0">
                <a:moveTo>
                  <a:pt x="0" y="296677"/>
                </a:moveTo>
                <a:cubicBezTo>
                  <a:pt x="7117" y="161972"/>
                  <a:pt x="162062" y="6842"/>
                  <a:pt x="296677" y="0"/>
                </a:cubicBezTo>
                <a:cubicBezTo>
                  <a:pt x="3933833" y="-4730"/>
                  <a:pt x="9517836" y="-22855"/>
                  <a:pt x="10790422" y="0"/>
                </a:cubicBezTo>
                <a:cubicBezTo>
                  <a:pt x="10954035" y="13822"/>
                  <a:pt x="11056621" y="140520"/>
                  <a:pt x="11087099" y="296677"/>
                </a:cubicBezTo>
                <a:cubicBezTo>
                  <a:pt x="10922996" y="2577744"/>
                  <a:pt x="11231415" y="2794980"/>
                  <a:pt x="11087099" y="5037322"/>
                </a:cubicBezTo>
                <a:cubicBezTo>
                  <a:pt x="11114048" y="5210758"/>
                  <a:pt x="10958213" y="5334375"/>
                  <a:pt x="10790422" y="5333999"/>
                </a:cubicBezTo>
                <a:cubicBezTo>
                  <a:pt x="8769902" y="5190651"/>
                  <a:pt x="3335087" y="5198300"/>
                  <a:pt x="296677" y="5333999"/>
                </a:cubicBezTo>
                <a:cubicBezTo>
                  <a:pt x="120759" y="5319085"/>
                  <a:pt x="-23773" y="5196840"/>
                  <a:pt x="0" y="5037322"/>
                </a:cubicBezTo>
                <a:cubicBezTo>
                  <a:pt x="62595" y="3199957"/>
                  <a:pt x="-114390" y="2309391"/>
                  <a:pt x="0" y="296677"/>
                </a:cubicBezTo>
                <a:close/>
              </a:path>
              <a:path w="11087099" h="5333999" stroke="0" extrusionOk="0">
                <a:moveTo>
                  <a:pt x="0" y="296677"/>
                </a:moveTo>
                <a:cubicBezTo>
                  <a:pt x="2338" y="146073"/>
                  <a:pt x="121279" y="-5005"/>
                  <a:pt x="296677" y="0"/>
                </a:cubicBezTo>
                <a:cubicBezTo>
                  <a:pt x="2877283" y="28882"/>
                  <a:pt x="6668733" y="-115930"/>
                  <a:pt x="10790422" y="0"/>
                </a:cubicBezTo>
                <a:cubicBezTo>
                  <a:pt x="10953985" y="5819"/>
                  <a:pt x="11067207" y="127404"/>
                  <a:pt x="11087099" y="296677"/>
                </a:cubicBezTo>
                <a:cubicBezTo>
                  <a:pt x="11061080" y="1320764"/>
                  <a:pt x="10968706" y="3818791"/>
                  <a:pt x="11087099" y="5037322"/>
                </a:cubicBezTo>
                <a:cubicBezTo>
                  <a:pt x="11070813" y="5198777"/>
                  <a:pt x="10950457" y="5330982"/>
                  <a:pt x="10790422" y="5333999"/>
                </a:cubicBezTo>
                <a:cubicBezTo>
                  <a:pt x="6524491" y="5364597"/>
                  <a:pt x="2885315" y="5397402"/>
                  <a:pt x="296677" y="5333999"/>
                </a:cubicBezTo>
                <a:cubicBezTo>
                  <a:pt x="161370" y="5323142"/>
                  <a:pt x="-15768" y="5211634"/>
                  <a:pt x="0" y="5037322"/>
                </a:cubicBezTo>
                <a:cubicBezTo>
                  <a:pt x="34687" y="4382309"/>
                  <a:pt x="-17827" y="1766765"/>
                  <a:pt x="0" y="296677"/>
                </a:cubicBezTo>
                <a:close/>
              </a:path>
            </a:pathLst>
          </a:custGeom>
          <a:solidFill>
            <a:schemeClr val="accent2"/>
          </a:solidFill>
          <a:ln w="19050">
            <a:solidFill>
              <a:schemeClr val="accent2"/>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B34339C-9883-94C8-1C3F-55C1724F8F55}"/>
              </a:ext>
            </a:extLst>
          </p:cNvPr>
          <p:cNvSpPr txBox="1"/>
          <p:nvPr/>
        </p:nvSpPr>
        <p:spPr>
          <a:xfrm>
            <a:off x="988478" y="937818"/>
            <a:ext cx="6666580" cy="861774"/>
          </a:xfrm>
          <a:prstGeom prst="rect">
            <a:avLst/>
          </a:prstGeom>
          <a:noFill/>
        </p:spPr>
        <p:txBody>
          <a:bodyPr wrap="square">
            <a:spAutoFit/>
          </a:bodyPr>
          <a:lstStyle/>
          <a:p>
            <a:r>
              <a:rPr lang="fr-FR" sz="5000" b="1">
                <a:solidFill>
                  <a:schemeClr val="bg1"/>
                </a:solidFill>
                <a:latin typeface="Segoe UI" panose="020B0502040204020203" pitchFamily="34" charset="0"/>
                <a:cs typeface="Segoe UI" panose="020B0502040204020203" pitchFamily="34" charset="0"/>
              </a:rPr>
              <a:t>Quiz: Section 2</a:t>
            </a:r>
          </a:p>
        </p:txBody>
      </p:sp>
      <p:grpSp>
        <p:nvGrpSpPr>
          <p:cNvPr id="7" name="Group 6">
            <a:extLst>
              <a:ext uri="{FF2B5EF4-FFF2-40B4-BE49-F238E27FC236}">
                <a16:creationId xmlns:a16="http://schemas.microsoft.com/office/drawing/2014/main" id="{9A1134B8-A6A8-B62C-4E53-E9D2B6A373D2}"/>
              </a:ext>
            </a:extLst>
          </p:cNvPr>
          <p:cNvGrpSpPr/>
          <p:nvPr/>
        </p:nvGrpSpPr>
        <p:grpSpPr>
          <a:xfrm>
            <a:off x="988478" y="2089893"/>
            <a:ext cx="10179394" cy="3209532"/>
            <a:chOff x="231465" y="1663409"/>
            <a:chExt cx="6432884" cy="3033952"/>
          </a:xfrm>
        </p:grpSpPr>
        <p:sp>
          <p:nvSpPr>
            <p:cNvPr id="8" name="Rounded Rectangle 11">
              <a:extLst>
                <a:ext uri="{FF2B5EF4-FFF2-40B4-BE49-F238E27FC236}">
                  <a16:creationId xmlns:a16="http://schemas.microsoft.com/office/drawing/2014/main" id="{F1CC87A0-41CE-6BA2-5707-5D31E09A2481}"/>
                </a:ext>
              </a:extLst>
            </p:cNvPr>
            <p:cNvSpPr/>
            <p:nvPr/>
          </p:nvSpPr>
          <p:spPr>
            <a:xfrm>
              <a:off x="231465" y="1663409"/>
              <a:ext cx="6432884" cy="3033952"/>
            </a:xfrm>
            <a:prstGeom prst="roundRect">
              <a:avLst>
                <a:gd name="adj" fmla="val 273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EC29608-0293-2595-827D-3C405D98475B}"/>
                </a:ext>
              </a:extLst>
            </p:cNvPr>
            <p:cNvSpPr/>
            <p:nvPr/>
          </p:nvSpPr>
          <p:spPr>
            <a:xfrm>
              <a:off x="482606" y="1922196"/>
              <a:ext cx="5930602" cy="436409"/>
            </a:xfrm>
            <a:prstGeom prst="rect">
              <a:avLst/>
            </a:prstGeom>
          </p:spPr>
          <p:txBody>
            <a:bodyPr wrap="square" lIns="91440" tIns="45720" rIns="91440" bIns="45720" anchor="t">
              <a:spAutoFit/>
            </a:bodyPr>
            <a:lstStyle/>
            <a:p>
              <a:pPr lvl="1"/>
              <a:r>
                <a:rPr lang="en-GB" sz="2400" b="1">
                  <a:effectLst>
                    <a:outerShdw blurRad="38100" dist="38100" dir="2700000" algn="tl">
                      <a:srgbClr val="000000">
                        <a:alpha val="43137"/>
                      </a:srgbClr>
                    </a:outerShdw>
                  </a:effectLst>
                  <a:latin typeface="Segoe UI"/>
                  <a:cs typeface="Segoe UI"/>
                </a:rPr>
                <a:t>Which of the following is a virtual agent in Betty’s Brain?</a:t>
              </a:r>
            </a:p>
          </p:txBody>
        </p:sp>
      </p:grpSp>
      <p:sp>
        <p:nvSpPr>
          <p:cNvPr id="3" name="TextBox 2">
            <a:extLst>
              <a:ext uri="{FF2B5EF4-FFF2-40B4-BE49-F238E27FC236}">
                <a16:creationId xmlns:a16="http://schemas.microsoft.com/office/drawing/2014/main" id="{8D4F3B87-E4BB-C544-6F38-7007DDF289D6}"/>
              </a:ext>
            </a:extLst>
          </p:cNvPr>
          <p:cNvSpPr txBox="1"/>
          <p:nvPr/>
        </p:nvSpPr>
        <p:spPr>
          <a:xfrm>
            <a:off x="1487781" y="3357159"/>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Science Book</a:t>
            </a:r>
            <a:endParaRPr lang="en-US" sz="2400">
              <a:latin typeface="Segoe UI Light"/>
              <a:ea typeface="Calibri"/>
              <a:cs typeface="Segoe UI"/>
            </a:endParaRPr>
          </a:p>
        </p:txBody>
      </p:sp>
      <p:sp>
        <p:nvSpPr>
          <p:cNvPr id="4" name="TextBox 3">
            <a:extLst>
              <a:ext uri="{FF2B5EF4-FFF2-40B4-BE49-F238E27FC236}">
                <a16:creationId xmlns:a16="http://schemas.microsoft.com/office/drawing/2014/main" id="{BD92CB93-F2FF-576B-458D-6996069DA78A}"/>
              </a:ext>
            </a:extLst>
          </p:cNvPr>
          <p:cNvSpPr txBox="1"/>
          <p:nvPr/>
        </p:nvSpPr>
        <p:spPr>
          <a:xfrm>
            <a:off x="6250446" y="3356490"/>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Causal Map Builder</a:t>
            </a:r>
            <a:endParaRPr lang="en-US" sz="2400">
              <a:latin typeface="Segoe UI Light"/>
              <a:ea typeface="Calibri"/>
              <a:cs typeface="Segoe UI"/>
            </a:endParaRPr>
          </a:p>
        </p:txBody>
      </p:sp>
      <p:sp>
        <p:nvSpPr>
          <p:cNvPr id="14" name="TextBox 13">
            <a:extLst>
              <a:ext uri="{FF2B5EF4-FFF2-40B4-BE49-F238E27FC236}">
                <a16:creationId xmlns:a16="http://schemas.microsoft.com/office/drawing/2014/main" id="{21221E75-6801-ED35-9EAE-D8D5980DBE78}"/>
              </a:ext>
            </a:extLst>
          </p:cNvPr>
          <p:cNvSpPr txBox="1"/>
          <p:nvPr/>
        </p:nvSpPr>
        <p:spPr>
          <a:xfrm>
            <a:off x="1511753" y="4270643"/>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Mr. Davis</a:t>
            </a:r>
            <a:endParaRPr lang="en-US" sz="2400">
              <a:latin typeface="Segoe UI Light"/>
              <a:ea typeface="Calibri"/>
              <a:cs typeface="Segoe UI"/>
            </a:endParaRPr>
          </a:p>
        </p:txBody>
      </p:sp>
      <p:sp>
        <p:nvSpPr>
          <p:cNvPr id="15" name="TextBox 14">
            <a:extLst>
              <a:ext uri="{FF2B5EF4-FFF2-40B4-BE49-F238E27FC236}">
                <a16:creationId xmlns:a16="http://schemas.microsoft.com/office/drawing/2014/main" id="{C3A10D46-06D1-AADA-B5C5-EDD8B293F695}"/>
              </a:ext>
            </a:extLst>
          </p:cNvPr>
          <p:cNvSpPr txBox="1"/>
          <p:nvPr/>
        </p:nvSpPr>
        <p:spPr>
          <a:xfrm>
            <a:off x="6250446" y="4270643"/>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Teacher’s Guide</a:t>
            </a:r>
            <a:endParaRPr lang="en-US" sz="2400">
              <a:latin typeface="Segoe UI Light"/>
              <a:ea typeface="Calibri"/>
              <a:cs typeface="Segoe UI"/>
            </a:endParaRPr>
          </a:p>
        </p:txBody>
      </p:sp>
      <p:pic>
        <p:nvPicPr>
          <p:cNvPr id="5" name="Picture 4" descr="A picture containing text, vector graphics&#10;&#10;Description automatically generated">
            <a:extLst>
              <a:ext uri="{FF2B5EF4-FFF2-40B4-BE49-F238E27FC236}">
                <a16:creationId xmlns:a16="http://schemas.microsoft.com/office/drawing/2014/main" id="{F185B8C7-B93B-10B0-143C-3B9E2DEF9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1714" y="4427914"/>
            <a:ext cx="2772897" cy="2773680"/>
          </a:xfrm>
          <a:prstGeom prst="rect">
            <a:avLst/>
          </a:prstGeom>
        </p:spPr>
      </p:pic>
    </p:spTree>
    <p:extLst>
      <p:ext uri="{BB962C8B-B14F-4D97-AF65-F5344CB8AC3E}">
        <p14:creationId xmlns:p14="http://schemas.microsoft.com/office/powerpoint/2010/main" val="952446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659366-506F-6D41-8201-58060E403721}"/>
              </a:ext>
            </a:extLst>
          </p:cNvPr>
          <p:cNvSpPr/>
          <p:nvPr/>
        </p:nvSpPr>
        <p:spPr>
          <a:xfrm>
            <a:off x="552450" y="762000"/>
            <a:ext cx="11087099" cy="5333999"/>
          </a:xfrm>
          <a:custGeom>
            <a:avLst/>
            <a:gdLst>
              <a:gd name="connsiteX0" fmla="*/ 0 w 11087099"/>
              <a:gd name="connsiteY0" fmla="*/ 296677 h 5333999"/>
              <a:gd name="connsiteX1" fmla="*/ 296677 w 11087099"/>
              <a:gd name="connsiteY1" fmla="*/ 0 h 5333999"/>
              <a:gd name="connsiteX2" fmla="*/ 10790422 w 11087099"/>
              <a:gd name="connsiteY2" fmla="*/ 0 h 5333999"/>
              <a:gd name="connsiteX3" fmla="*/ 11087099 w 11087099"/>
              <a:gd name="connsiteY3" fmla="*/ 296677 h 5333999"/>
              <a:gd name="connsiteX4" fmla="*/ 11087099 w 11087099"/>
              <a:gd name="connsiteY4" fmla="*/ 5037322 h 5333999"/>
              <a:gd name="connsiteX5" fmla="*/ 10790422 w 11087099"/>
              <a:gd name="connsiteY5" fmla="*/ 5333999 h 5333999"/>
              <a:gd name="connsiteX6" fmla="*/ 296677 w 11087099"/>
              <a:gd name="connsiteY6" fmla="*/ 5333999 h 5333999"/>
              <a:gd name="connsiteX7" fmla="*/ 0 w 11087099"/>
              <a:gd name="connsiteY7" fmla="*/ 5037322 h 5333999"/>
              <a:gd name="connsiteX8" fmla="*/ 0 w 11087099"/>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099" h="5333999" fill="none" extrusionOk="0">
                <a:moveTo>
                  <a:pt x="0" y="296677"/>
                </a:moveTo>
                <a:cubicBezTo>
                  <a:pt x="7117" y="161972"/>
                  <a:pt x="162062" y="6842"/>
                  <a:pt x="296677" y="0"/>
                </a:cubicBezTo>
                <a:cubicBezTo>
                  <a:pt x="3933833" y="-4730"/>
                  <a:pt x="9517836" y="-22855"/>
                  <a:pt x="10790422" y="0"/>
                </a:cubicBezTo>
                <a:cubicBezTo>
                  <a:pt x="10954035" y="13822"/>
                  <a:pt x="11056621" y="140520"/>
                  <a:pt x="11087099" y="296677"/>
                </a:cubicBezTo>
                <a:cubicBezTo>
                  <a:pt x="10922996" y="2577744"/>
                  <a:pt x="11231415" y="2794980"/>
                  <a:pt x="11087099" y="5037322"/>
                </a:cubicBezTo>
                <a:cubicBezTo>
                  <a:pt x="11114048" y="5210758"/>
                  <a:pt x="10958213" y="5334375"/>
                  <a:pt x="10790422" y="5333999"/>
                </a:cubicBezTo>
                <a:cubicBezTo>
                  <a:pt x="8769902" y="5190651"/>
                  <a:pt x="3335087" y="5198300"/>
                  <a:pt x="296677" y="5333999"/>
                </a:cubicBezTo>
                <a:cubicBezTo>
                  <a:pt x="120759" y="5319085"/>
                  <a:pt x="-23773" y="5196840"/>
                  <a:pt x="0" y="5037322"/>
                </a:cubicBezTo>
                <a:cubicBezTo>
                  <a:pt x="62595" y="3199957"/>
                  <a:pt x="-114390" y="2309391"/>
                  <a:pt x="0" y="296677"/>
                </a:cubicBezTo>
                <a:close/>
              </a:path>
              <a:path w="11087099" h="5333999" stroke="0" extrusionOk="0">
                <a:moveTo>
                  <a:pt x="0" y="296677"/>
                </a:moveTo>
                <a:cubicBezTo>
                  <a:pt x="2338" y="146073"/>
                  <a:pt x="121279" y="-5005"/>
                  <a:pt x="296677" y="0"/>
                </a:cubicBezTo>
                <a:cubicBezTo>
                  <a:pt x="2877283" y="28882"/>
                  <a:pt x="6668733" y="-115930"/>
                  <a:pt x="10790422" y="0"/>
                </a:cubicBezTo>
                <a:cubicBezTo>
                  <a:pt x="10953985" y="5819"/>
                  <a:pt x="11067207" y="127404"/>
                  <a:pt x="11087099" y="296677"/>
                </a:cubicBezTo>
                <a:cubicBezTo>
                  <a:pt x="11061080" y="1320764"/>
                  <a:pt x="10968706" y="3818791"/>
                  <a:pt x="11087099" y="5037322"/>
                </a:cubicBezTo>
                <a:cubicBezTo>
                  <a:pt x="11070813" y="5198777"/>
                  <a:pt x="10950457" y="5330982"/>
                  <a:pt x="10790422" y="5333999"/>
                </a:cubicBezTo>
                <a:cubicBezTo>
                  <a:pt x="6524491" y="5364597"/>
                  <a:pt x="2885315" y="5397402"/>
                  <a:pt x="296677" y="5333999"/>
                </a:cubicBezTo>
                <a:cubicBezTo>
                  <a:pt x="161370" y="5323142"/>
                  <a:pt x="-15768" y="5211634"/>
                  <a:pt x="0" y="5037322"/>
                </a:cubicBezTo>
                <a:cubicBezTo>
                  <a:pt x="34687" y="4382309"/>
                  <a:pt x="-17827" y="1766765"/>
                  <a:pt x="0" y="296677"/>
                </a:cubicBezTo>
                <a:close/>
              </a:path>
            </a:pathLst>
          </a:custGeom>
          <a:solidFill>
            <a:schemeClr val="accent2"/>
          </a:solidFill>
          <a:ln w="19050">
            <a:solidFill>
              <a:schemeClr val="accent2"/>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B34339C-9883-94C8-1C3F-55C1724F8F55}"/>
              </a:ext>
            </a:extLst>
          </p:cNvPr>
          <p:cNvSpPr txBox="1"/>
          <p:nvPr/>
        </p:nvSpPr>
        <p:spPr>
          <a:xfrm>
            <a:off x="988478" y="937818"/>
            <a:ext cx="6666580" cy="861774"/>
          </a:xfrm>
          <a:prstGeom prst="rect">
            <a:avLst/>
          </a:prstGeom>
          <a:noFill/>
        </p:spPr>
        <p:txBody>
          <a:bodyPr wrap="square">
            <a:spAutoFit/>
          </a:bodyPr>
          <a:lstStyle/>
          <a:p>
            <a:r>
              <a:rPr lang="fr-FR" sz="5000" b="1">
                <a:solidFill>
                  <a:schemeClr val="bg1"/>
                </a:solidFill>
                <a:latin typeface="Segoe UI" panose="020B0502040204020203" pitchFamily="34" charset="0"/>
                <a:cs typeface="Segoe UI" panose="020B0502040204020203" pitchFamily="34" charset="0"/>
              </a:rPr>
              <a:t>Quiz: Section 2</a:t>
            </a:r>
          </a:p>
        </p:txBody>
      </p:sp>
      <p:grpSp>
        <p:nvGrpSpPr>
          <p:cNvPr id="7" name="Group 6">
            <a:extLst>
              <a:ext uri="{FF2B5EF4-FFF2-40B4-BE49-F238E27FC236}">
                <a16:creationId xmlns:a16="http://schemas.microsoft.com/office/drawing/2014/main" id="{9A1134B8-A6A8-B62C-4E53-E9D2B6A373D2}"/>
              </a:ext>
            </a:extLst>
          </p:cNvPr>
          <p:cNvGrpSpPr/>
          <p:nvPr/>
        </p:nvGrpSpPr>
        <p:grpSpPr>
          <a:xfrm>
            <a:off x="988478" y="2089893"/>
            <a:ext cx="10179394" cy="3209532"/>
            <a:chOff x="231465" y="1663409"/>
            <a:chExt cx="6432884" cy="3033952"/>
          </a:xfrm>
        </p:grpSpPr>
        <p:sp>
          <p:nvSpPr>
            <p:cNvPr id="8" name="Rounded Rectangle 11">
              <a:extLst>
                <a:ext uri="{FF2B5EF4-FFF2-40B4-BE49-F238E27FC236}">
                  <a16:creationId xmlns:a16="http://schemas.microsoft.com/office/drawing/2014/main" id="{F1CC87A0-41CE-6BA2-5707-5D31E09A2481}"/>
                </a:ext>
              </a:extLst>
            </p:cNvPr>
            <p:cNvSpPr/>
            <p:nvPr/>
          </p:nvSpPr>
          <p:spPr>
            <a:xfrm>
              <a:off x="231465" y="1663409"/>
              <a:ext cx="6432884" cy="3033952"/>
            </a:xfrm>
            <a:prstGeom prst="roundRect">
              <a:avLst>
                <a:gd name="adj" fmla="val 273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EC29608-0293-2595-827D-3C405D98475B}"/>
                </a:ext>
              </a:extLst>
            </p:cNvPr>
            <p:cNvSpPr/>
            <p:nvPr/>
          </p:nvSpPr>
          <p:spPr>
            <a:xfrm>
              <a:off x="482606" y="1922196"/>
              <a:ext cx="5930602" cy="436409"/>
            </a:xfrm>
            <a:prstGeom prst="rect">
              <a:avLst/>
            </a:prstGeom>
          </p:spPr>
          <p:txBody>
            <a:bodyPr wrap="square" lIns="91440" tIns="45720" rIns="91440" bIns="45720" anchor="t">
              <a:spAutoFit/>
            </a:bodyPr>
            <a:lstStyle/>
            <a:p>
              <a:pPr lvl="1"/>
              <a:r>
                <a:rPr lang="en-GB" sz="2400" b="1">
                  <a:effectLst>
                    <a:outerShdw blurRad="38100" dist="38100" dir="2700000" algn="tl">
                      <a:srgbClr val="000000">
                        <a:alpha val="43137"/>
                      </a:srgbClr>
                    </a:outerShdw>
                  </a:effectLst>
                  <a:latin typeface="Segoe UI"/>
                  <a:cs typeface="Segoe UI"/>
                </a:rPr>
                <a:t>Which of the following is a virtual agent in Betty’s Brain?</a:t>
              </a:r>
            </a:p>
          </p:txBody>
        </p:sp>
      </p:grpSp>
      <p:sp>
        <p:nvSpPr>
          <p:cNvPr id="3" name="TextBox 2">
            <a:extLst>
              <a:ext uri="{FF2B5EF4-FFF2-40B4-BE49-F238E27FC236}">
                <a16:creationId xmlns:a16="http://schemas.microsoft.com/office/drawing/2014/main" id="{8D4F3B87-E4BB-C544-6F38-7007DDF289D6}"/>
              </a:ext>
            </a:extLst>
          </p:cNvPr>
          <p:cNvSpPr txBox="1"/>
          <p:nvPr/>
        </p:nvSpPr>
        <p:spPr>
          <a:xfrm>
            <a:off x="1487781" y="3357159"/>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Science Book</a:t>
            </a:r>
            <a:endParaRPr lang="en-US" sz="2400">
              <a:latin typeface="Segoe UI Light"/>
              <a:ea typeface="Calibri"/>
              <a:cs typeface="Segoe UI"/>
            </a:endParaRPr>
          </a:p>
        </p:txBody>
      </p:sp>
      <p:sp>
        <p:nvSpPr>
          <p:cNvPr id="4" name="TextBox 3">
            <a:extLst>
              <a:ext uri="{FF2B5EF4-FFF2-40B4-BE49-F238E27FC236}">
                <a16:creationId xmlns:a16="http://schemas.microsoft.com/office/drawing/2014/main" id="{BD92CB93-F2FF-576B-458D-6996069DA78A}"/>
              </a:ext>
            </a:extLst>
          </p:cNvPr>
          <p:cNvSpPr txBox="1"/>
          <p:nvPr/>
        </p:nvSpPr>
        <p:spPr>
          <a:xfrm>
            <a:off x="6250446" y="3356490"/>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Causal Map Builder</a:t>
            </a:r>
            <a:endParaRPr lang="en-US" sz="2400">
              <a:latin typeface="Segoe UI Light"/>
              <a:ea typeface="Calibri"/>
              <a:cs typeface="Segoe UI"/>
            </a:endParaRPr>
          </a:p>
        </p:txBody>
      </p:sp>
      <p:sp>
        <p:nvSpPr>
          <p:cNvPr id="14" name="TextBox 13">
            <a:extLst>
              <a:ext uri="{FF2B5EF4-FFF2-40B4-BE49-F238E27FC236}">
                <a16:creationId xmlns:a16="http://schemas.microsoft.com/office/drawing/2014/main" id="{21221E75-6801-ED35-9EAE-D8D5980DBE78}"/>
              </a:ext>
            </a:extLst>
          </p:cNvPr>
          <p:cNvSpPr txBox="1"/>
          <p:nvPr/>
        </p:nvSpPr>
        <p:spPr>
          <a:xfrm>
            <a:off x="1511753" y="4270643"/>
            <a:ext cx="4320296" cy="510778"/>
          </a:xfrm>
          <a:prstGeom prst="roundRect">
            <a:avLst/>
          </a:prstGeom>
          <a:solidFill>
            <a:srgbClr val="92D050"/>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Mr. Davis</a:t>
            </a:r>
            <a:endParaRPr lang="en-US" sz="2400">
              <a:latin typeface="Segoe UI Light"/>
              <a:ea typeface="Calibri"/>
              <a:cs typeface="Segoe UI"/>
            </a:endParaRPr>
          </a:p>
        </p:txBody>
      </p:sp>
      <p:sp>
        <p:nvSpPr>
          <p:cNvPr id="15" name="TextBox 14">
            <a:extLst>
              <a:ext uri="{FF2B5EF4-FFF2-40B4-BE49-F238E27FC236}">
                <a16:creationId xmlns:a16="http://schemas.microsoft.com/office/drawing/2014/main" id="{C3A10D46-06D1-AADA-B5C5-EDD8B293F695}"/>
              </a:ext>
            </a:extLst>
          </p:cNvPr>
          <p:cNvSpPr txBox="1"/>
          <p:nvPr/>
        </p:nvSpPr>
        <p:spPr>
          <a:xfrm>
            <a:off x="6250446" y="4270643"/>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Teacher’s Guide</a:t>
            </a:r>
            <a:endParaRPr lang="en-US" sz="2400">
              <a:latin typeface="Segoe UI Light"/>
              <a:ea typeface="Calibri"/>
              <a:cs typeface="Segoe UI"/>
            </a:endParaRPr>
          </a:p>
        </p:txBody>
      </p:sp>
      <p:pic>
        <p:nvPicPr>
          <p:cNvPr id="5" name="Picture 4" descr="A picture containing text, vector graphics&#10;&#10;Description automatically generated">
            <a:extLst>
              <a:ext uri="{FF2B5EF4-FFF2-40B4-BE49-F238E27FC236}">
                <a16:creationId xmlns:a16="http://schemas.microsoft.com/office/drawing/2014/main" id="{F185B8C7-B93B-10B0-143C-3B9E2DEF9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1714" y="4427914"/>
            <a:ext cx="2772897" cy="2773680"/>
          </a:xfrm>
          <a:prstGeom prst="rect">
            <a:avLst/>
          </a:prstGeom>
        </p:spPr>
      </p:pic>
    </p:spTree>
    <p:extLst>
      <p:ext uri="{BB962C8B-B14F-4D97-AF65-F5344CB8AC3E}">
        <p14:creationId xmlns:p14="http://schemas.microsoft.com/office/powerpoint/2010/main" val="1223300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a:extLst>
              <a:ext uri="{FF2B5EF4-FFF2-40B4-BE49-F238E27FC236}">
                <a16:creationId xmlns:a16="http://schemas.microsoft.com/office/drawing/2014/main" id="{ABF2E00C-8BA6-27B4-EBB2-D4872D77643F}"/>
              </a:ext>
            </a:extLst>
          </p:cNvPr>
          <p:cNvSpPr/>
          <p:nvPr/>
        </p:nvSpPr>
        <p:spPr>
          <a:xfrm>
            <a:off x="4480206" y="2290347"/>
            <a:ext cx="10426045" cy="187080"/>
          </a:xfrm>
          <a:custGeom>
            <a:avLst/>
            <a:gdLst>
              <a:gd name="connsiteX0" fmla="*/ 0 w 10426045"/>
              <a:gd name="connsiteY0" fmla="*/ 0 h 187080"/>
              <a:gd name="connsiteX1" fmla="*/ 903591 w 10426045"/>
              <a:gd name="connsiteY1" fmla="*/ 0 h 187080"/>
              <a:gd name="connsiteX2" fmla="*/ 1390139 w 10426045"/>
              <a:gd name="connsiteY2" fmla="*/ 0 h 187080"/>
              <a:gd name="connsiteX3" fmla="*/ 2085209 w 10426045"/>
              <a:gd name="connsiteY3" fmla="*/ 0 h 187080"/>
              <a:gd name="connsiteX4" fmla="*/ 2780279 w 10426045"/>
              <a:gd name="connsiteY4" fmla="*/ 0 h 187080"/>
              <a:gd name="connsiteX5" fmla="*/ 3475348 w 10426045"/>
              <a:gd name="connsiteY5" fmla="*/ 0 h 187080"/>
              <a:gd name="connsiteX6" fmla="*/ 3961897 w 10426045"/>
              <a:gd name="connsiteY6" fmla="*/ 0 h 187080"/>
              <a:gd name="connsiteX7" fmla="*/ 4761227 w 10426045"/>
              <a:gd name="connsiteY7" fmla="*/ 0 h 187080"/>
              <a:gd name="connsiteX8" fmla="*/ 5664818 w 10426045"/>
              <a:gd name="connsiteY8" fmla="*/ 0 h 187080"/>
              <a:gd name="connsiteX9" fmla="*/ 6047106 w 10426045"/>
              <a:gd name="connsiteY9" fmla="*/ 0 h 187080"/>
              <a:gd name="connsiteX10" fmla="*/ 6742176 w 10426045"/>
              <a:gd name="connsiteY10" fmla="*/ 0 h 187080"/>
              <a:gd name="connsiteX11" fmla="*/ 7124464 w 10426045"/>
              <a:gd name="connsiteY11" fmla="*/ 0 h 187080"/>
              <a:gd name="connsiteX12" fmla="*/ 7923794 w 10426045"/>
              <a:gd name="connsiteY12" fmla="*/ 0 h 187080"/>
              <a:gd name="connsiteX13" fmla="*/ 8410343 w 10426045"/>
              <a:gd name="connsiteY13" fmla="*/ 0 h 187080"/>
              <a:gd name="connsiteX14" fmla="*/ 9105413 w 10426045"/>
              <a:gd name="connsiteY14" fmla="*/ 0 h 187080"/>
              <a:gd name="connsiteX15" fmla="*/ 9591961 w 10426045"/>
              <a:gd name="connsiteY15" fmla="*/ 0 h 187080"/>
              <a:gd name="connsiteX16" fmla="*/ 10426045 w 10426045"/>
              <a:gd name="connsiteY16" fmla="*/ 0 h 187080"/>
              <a:gd name="connsiteX17" fmla="*/ 10426045 w 10426045"/>
              <a:gd name="connsiteY17" fmla="*/ 187080 h 187080"/>
              <a:gd name="connsiteX18" fmla="*/ 9626715 w 10426045"/>
              <a:gd name="connsiteY18" fmla="*/ 187080 h 187080"/>
              <a:gd name="connsiteX19" fmla="*/ 9035906 w 10426045"/>
              <a:gd name="connsiteY19" fmla="*/ 187080 h 187080"/>
              <a:gd name="connsiteX20" fmla="*/ 8236576 w 10426045"/>
              <a:gd name="connsiteY20" fmla="*/ 187080 h 187080"/>
              <a:gd name="connsiteX21" fmla="*/ 7437245 w 10426045"/>
              <a:gd name="connsiteY21" fmla="*/ 187080 h 187080"/>
              <a:gd name="connsiteX22" fmla="*/ 6637915 w 10426045"/>
              <a:gd name="connsiteY22" fmla="*/ 187080 h 187080"/>
              <a:gd name="connsiteX23" fmla="*/ 6151367 w 10426045"/>
              <a:gd name="connsiteY23" fmla="*/ 187080 h 187080"/>
              <a:gd name="connsiteX24" fmla="*/ 5352036 w 10426045"/>
              <a:gd name="connsiteY24" fmla="*/ 187080 h 187080"/>
              <a:gd name="connsiteX25" fmla="*/ 4865488 w 10426045"/>
              <a:gd name="connsiteY25" fmla="*/ 187080 h 187080"/>
              <a:gd name="connsiteX26" fmla="*/ 4378939 w 10426045"/>
              <a:gd name="connsiteY26" fmla="*/ 187080 h 187080"/>
              <a:gd name="connsiteX27" fmla="*/ 3683869 w 10426045"/>
              <a:gd name="connsiteY27" fmla="*/ 187080 h 187080"/>
              <a:gd name="connsiteX28" fmla="*/ 2884539 w 10426045"/>
              <a:gd name="connsiteY28" fmla="*/ 187080 h 187080"/>
              <a:gd name="connsiteX29" fmla="*/ 2397990 w 10426045"/>
              <a:gd name="connsiteY29" fmla="*/ 187080 h 187080"/>
              <a:gd name="connsiteX30" fmla="*/ 1702921 w 10426045"/>
              <a:gd name="connsiteY30" fmla="*/ 187080 h 187080"/>
              <a:gd name="connsiteX31" fmla="*/ 1320632 w 10426045"/>
              <a:gd name="connsiteY31" fmla="*/ 187080 h 187080"/>
              <a:gd name="connsiteX32" fmla="*/ 625563 w 10426045"/>
              <a:gd name="connsiteY32" fmla="*/ 187080 h 187080"/>
              <a:gd name="connsiteX33" fmla="*/ 0 w 10426045"/>
              <a:gd name="connsiteY33" fmla="*/ 187080 h 187080"/>
              <a:gd name="connsiteX34" fmla="*/ 0 w 10426045"/>
              <a:gd name="connsiteY34" fmla="*/ 0 h 18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6045" h="187080" fill="none" extrusionOk="0">
                <a:moveTo>
                  <a:pt x="0" y="0"/>
                </a:moveTo>
                <a:cubicBezTo>
                  <a:pt x="255965" y="-11890"/>
                  <a:pt x="485711" y="-24861"/>
                  <a:pt x="903591" y="0"/>
                </a:cubicBezTo>
                <a:cubicBezTo>
                  <a:pt x="1321471" y="24861"/>
                  <a:pt x="1203469" y="1167"/>
                  <a:pt x="1390139" y="0"/>
                </a:cubicBezTo>
                <a:cubicBezTo>
                  <a:pt x="1576809" y="-1167"/>
                  <a:pt x="1827269" y="14949"/>
                  <a:pt x="2085209" y="0"/>
                </a:cubicBezTo>
                <a:cubicBezTo>
                  <a:pt x="2343149" y="-14949"/>
                  <a:pt x="2610229" y="29585"/>
                  <a:pt x="2780279" y="0"/>
                </a:cubicBezTo>
                <a:cubicBezTo>
                  <a:pt x="2950329" y="-29585"/>
                  <a:pt x="3173066" y="11854"/>
                  <a:pt x="3475348" y="0"/>
                </a:cubicBezTo>
                <a:cubicBezTo>
                  <a:pt x="3777630" y="-11854"/>
                  <a:pt x="3814665" y="3542"/>
                  <a:pt x="3961897" y="0"/>
                </a:cubicBezTo>
                <a:cubicBezTo>
                  <a:pt x="4109129" y="-3542"/>
                  <a:pt x="4476019" y="34961"/>
                  <a:pt x="4761227" y="0"/>
                </a:cubicBezTo>
                <a:cubicBezTo>
                  <a:pt x="5046435" y="-34961"/>
                  <a:pt x="5218338" y="-28236"/>
                  <a:pt x="5664818" y="0"/>
                </a:cubicBezTo>
                <a:cubicBezTo>
                  <a:pt x="6111298" y="28236"/>
                  <a:pt x="5911966" y="9859"/>
                  <a:pt x="6047106" y="0"/>
                </a:cubicBezTo>
                <a:cubicBezTo>
                  <a:pt x="6182246" y="-9859"/>
                  <a:pt x="6439452" y="16358"/>
                  <a:pt x="6742176" y="0"/>
                </a:cubicBezTo>
                <a:cubicBezTo>
                  <a:pt x="7044900" y="-16358"/>
                  <a:pt x="6963403" y="-8598"/>
                  <a:pt x="7124464" y="0"/>
                </a:cubicBezTo>
                <a:cubicBezTo>
                  <a:pt x="7285525" y="8598"/>
                  <a:pt x="7725346" y="-28695"/>
                  <a:pt x="7923794" y="0"/>
                </a:cubicBezTo>
                <a:cubicBezTo>
                  <a:pt x="8122242" y="28695"/>
                  <a:pt x="8199312" y="-6992"/>
                  <a:pt x="8410343" y="0"/>
                </a:cubicBezTo>
                <a:cubicBezTo>
                  <a:pt x="8621374" y="6992"/>
                  <a:pt x="8777301" y="22767"/>
                  <a:pt x="9105413" y="0"/>
                </a:cubicBezTo>
                <a:cubicBezTo>
                  <a:pt x="9433525" y="-22767"/>
                  <a:pt x="9434647" y="19618"/>
                  <a:pt x="9591961" y="0"/>
                </a:cubicBezTo>
                <a:cubicBezTo>
                  <a:pt x="9749275" y="-19618"/>
                  <a:pt x="10153202" y="-13033"/>
                  <a:pt x="10426045" y="0"/>
                </a:cubicBezTo>
                <a:cubicBezTo>
                  <a:pt x="10435277" y="40661"/>
                  <a:pt x="10426684" y="111261"/>
                  <a:pt x="10426045" y="187080"/>
                </a:cubicBezTo>
                <a:cubicBezTo>
                  <a:pt x="10183203" y="156807"/>
                  <a:pt x="9902304" y="225145"/>
                  <a:pt x="9626715" y="187080"/>
                </a:cubicBezTo>
                <a:cubicBezTo>
                  <a:pt x="9351126" y="149016"/>
                  <a:pt x="9206103" y="211606"/>
                  <a:pt x="9035906" y="187080"/>
                </a:cubicBezTo>
                <a:cubicBezTo>
                  <a:pt x="8865709" y="162554"/>
                  <a:pt x="8555568" y="178059"/>
                  <a:pt x="8236576" y="187080"/>
                </a:cubicBezTo>
                <a:cubicBezTo>
                  <a:pt x="7917584" y="196102"/>
                  <a:pt x="7656471" y="189575"/>
                  <a:pt x="7437245" y="187080"/>
                </a:cubicBezTo>
                <a:cubicBezTo>
                  <a:pt x="7218019" y="184585"/>
                  <a:pt x="6828729" y="171885"/>
                  <a:pt x="6637915" y="187080"/>
                </a:cubicBezTo>
                <a:cubicBezTo>
                  <a:pt x="6447101" y="202276"/>
                  <a:pt x="6259648" y="210145"/>
                  <a:pt x="6151367" y="187080"/>
                </a:cubicBezTo>
                <a:cubicBezTo>
                  <a:pt x="6043086" y="164015"/>
                  <a:pt x="5686448" y="204538"/>
                  <a:pt x="5352036" y="187080"/>
                </a:cubicBezTo>
                <a:cubicBezTo>
                  <a:pt x="5017624" y="169622"/>
                  <a:pt x="5094633" y="199271"/>
                  <a:pt x="4865488" y="187080"/>
                </a:cubicBezTo>
                <a:cubicBezTo>
                  <a:pt x="4636343" y="174889"/>
                  <a:pt x="4592742" y="185057"/>
                  <a:pt x="4378939" y="187080"/>
                </a:cubicBezTo>
                <a:cubicBezTo>
                  <a:pt x="4165136" y="189103"/>
                  <a:pt x="4021689" y="211325"/>
                  <a:pt x="3683869" y="187080"/>
                </a:cubicBezTo>
                <a:cubicBezTo>
                  <a:pt x="3346049" y="162836"/>
                  <a:pt x="3261609" y="170125"/>
                  <a:pt x="2884539" y="187080"/>
                </a:cubicBezTo>
                <a:cubicBezTo>
                  <a:pt x="2507469" y="204036"/>
                  <a:pt x="2507473" y="204403"/>
                  <a:pt x="2397990" y="187080"/>
                </a:cubicBezTo>
                <a:cubicBezTo>
                  <a:pt x="2288507" y="169757"/>
                  <a:pt x="2033931" y="202812"/>
                  <a:pt x="1702921" y="187080"/>
                </a:cubicBezTo>
                <a:cubicBezTo>
                  <a:pt x="1371911" y="171348"/>
                  <a:pt x="1410312" y="177525"/>
                  <a:pt x="1320632" y="187080"/>
                </a:cubicBezTo>
                <a:cubicBezTo>
                  <a:pt x="1230952" y="196635"/>
                  <a:pt x="838318" y="208474"/>
                  <a:pt x="625563" y="187080"/>
                </a:cubicBezTo>
                <a:cubicBezTo>
                  <a:pt x="412808" y="165686"/>
                  <a:pt x="134227" y="195952"/>
                  <a:pt x="0" y="187080"/>
                </a:cubicBezTo>
                <a:cubicBezTo>
                  <a:pt x="-7802" y="120463"/>
                  <a:pt x="-7108" y="53679"/>
                  <a:pt x="0" y="0"/>
                </a:cubicBezTo>
                <a:close/>
              </a:path>
              <a:path w="10426045" h="187080" stroke="0" extrusionOk="0">
                <a:moveTo>
                  <a:pt x="0" y="0"/>
                </a:moveTo>
                <a:cubicBezTo>
                  <a:pt x="158197" y="-15629"/>
                  <a:pt x="463854" y="-19705"/>
                  <a:pt x="590809" y="0"/>
                </a:cubicBezTo>
                <a:cubicBezTo>
                  <a:pt x="717764" y="19705"/>
                  <a:pt x="1059120" y="28601"/>
                  <a:pt x="1285879" y="0"/>
                </a:cubicBezTo>
                <a:cubicBezTo>
                  <a:pt x="1512638" y="-28601"/>
                  <a:pt x="1582302" y="4149"/>
                  <a:pt x="1772428" y="0"/>
                </a:cubicBezTo>
                <a:cubicBezTo>
                  <a:pt x="1962554" y="-4149"/>
                  <a:pt x="2023217" y="542"/>
                  <a:pt x="2154716" y="0"/>
                </a:cubicBezTo>
                <a:cubicBezTo>
                  <a:pt x="2286215" y="-542"/>
                  <a:pt x="2622410" y="27172"/>
                  <a:pt x="2849786" y="0"/>
                </a:cubicBezTo>
                <a:cubicBezTo>
                  <a:pt x="3077162" y="-27172"/>
                  <a:pt x="3083140" y="-17050"/>
                  <a:pt x="3232074" y="0"/>
                </a:cubicBezTo>
                <a:cubicBezTo>
                  <a:pt x="3381008" y="17050"/>
                  <a:pt x="3850136" y="25633"/>
                  <a:pt x="4135665" y="0"/>
                </a:cubicBezTo>
                <a:cubicBezTo>
                  <a:pt x="4421194" y="-25633"/>
                  <a:pt x="4498658" y="-6503"/>
                  <a:pt x="4622213" y="0"/>
                </a:cubicBezTo>
                <a:cubicBezTo>
                  <a:pt x="4745768" y="6503"/>
                  <a:pt x="4956077" y="-21934"/>
                  <a:pt x="5213023" y="0"/>
                </a:cubicBezTo>
                <a:cubicBezTo>
                  <a:pt x="5469969" y="21934"/>
                  <a:pt x="5909464" y="-2507"/>
                  <a:pt x="6116613" y="0"/>
                </a:cubicBezTo>
                <a:cubicBezTo>
                  <a:pt x="6323762" y="2507"/>
                  <a:pt x="6784913" y="-4318"/>
                  <a:pt x="7020204" y="0"/>
                </a:cubicBezTo>
                <a:cubicBezTo>
                  <a:pt x="7255495" y="4318"/>
                  <a:pt x="7531491" y="15207"/>
                  <a:pt x="7715273" y="0"/>
                </a:cubicBezTo>
                <a:cubicBezTo>
                  <a:pt x="7899055" y="-15207"/>
                  <a:pt x="7910879" y="15861"/>
                  <a:pt x="8097562" y="0"/>
                </a:cubicBezTo>
                <a:cubicBezTo>
                  <a:pt x="8284245" y="-15861"/>
                  <a:pt x="8654984" y="30177"/>
                  <a:pt x="8896892" y="0"/>
                </a:cubicBezTo>
                <a:cubicBezTo>
                  <a:pt x="9138800" y="-30177"/>
                  <a:pt x="9606531" y="-25245"/>
                  <a:pt x="9800482" y="0"/>
                </a:cubicBezTo>
                <a:cubicBezTo>
                  <a:pt x="9994433" y="25245"/>
                  <a:pt x="10192173" y="-162"/>
                  <a:pt x="10426045" y="0"/>
                </a:cubicBezTo>
                <a:cubicBezTo>
                  <a:pt x="10419936" y="71055"/>
                  <a:pt x="10427899" y="129124"/>
                  <a:pt x="10426045" y="187080"/>
                </a:cubicBezTo>
                <a:cubicBezTo>
                  <a:pt x="10069074" y="203458"/>
                  <a:pt x="9893216" y="174392"/>
                  <a:pt x="9626715" y="187080"/>
                </a:cubicBezTo>
                <a:cubicBezTo>
                  <a:pt x="9360214" y="199769"/>
                  <a:pt x="9026111" y="198875"/>
                  <a:pt x="8723124" y="187080"/>
                </a:cubicBezTo>
                <a:cubicBezTo>
                  <a:pt x="8420137" y="175285"/>
                  <a:pt x="8289316" y="166417"/>
                  <a:pt x="7923794" y="187080"/>
                </a:cubicBezTo>
                <a:cubicBezTo>
                  <a:pt x="7558272" y="207744"/>
                  <a:pt x="7509648" y="187473"/>
                  <a:pt x="7228725" y="187080"/>
                </a:cubicBezTo>
                <a:cubicBezTo>
                  <a:pt x="6947802" y="186687"/>
                  <a:pt x="6534780" y="223910"/>
                  <a:pt x="6325134" y="187080"/>
                </a:cubicBezTo>
                <a:cubicBezTo>
                  <a:pt x="6115488" y="150250"/>
                  <a:pt x="5876583" y="205944"/>
                  <a:pt x="5734325" y="187080"/>
                </a:cubicBezTo>
                <a:cubicBezTo>
                  <a:pt x="5592067" y="168216"/>
                  <a:pt x="5355135" y="202104"/>
                  <a:pt x="5247776" y="187080"/>
                </a:cubicBezTo>
                <a:cubicBezTo>
                  <a:pt x="5140417" y="172056"/>
                  <a:pt x="4596529" y="172575"/>
                  <a:pt x="4344185" y="187080"/>
                </a:cubicBezTo>
                <a:cubicBezTo>
                  <a:pt x="4091841" y="201585"/>
                  <a:pt x="4068336" y="197870"/>
                  <a:pt x="3857637" y="187080"/>
                </a:cubicBezTo>
                <a:cubicBezTo>
                  <a:pt x="3646938" y="176290"/>
                  <a:pt x="3413418" y="209039"/>
                  <a:pt x="3162567" y="187080"/>
                </a:cubicBezTo>
                <a:cubicBezTo>
                  <a:pt x="2911716" y="165122"/>
                  <a:pt x="2625354" y="217174"/>
                  <a:pt x="2363237" y="187080"/>
                </a:cubicBezTo>
                <a:cubicBezTo>
                  <a:pt x="2101120" y="156987"/>
                  <a:pt x="2125619" y="186181"/>
                  <a:pt x="1980949" y="187080"/>
                </a:cubicBezTo>
                <a:cubicBezTo>
                  <a:pt x="1836279" y="187979"/>
                  <a:pt x="1335295" y="197126"/>
                  <a:pt x="1077358" y="187080"/>
                </a:cubicBezTo>
                <a:cubicBezTo>
                  <a:pt x="819421" y="177034"/>
                  <a:pt x="408633" y="228421"/>
                  <a:pt x="0" y="187080"/>
                </a:cubicBezTo>
                <a:cubicBezTo>
                  <a:pt x="3936" y="116599"/>
                  <a:pt x="-5234" y="60479"/>
                  <a:pt x="0" y="0"/>
                </a:cubicBezTo>
                <a:close/>
              </a:path>
            </a:pathLst>
          </a:custGeom>
          <a:solidFill>
            <a:srgbClr val="93FFE8"/>
          </a:solidFill>
          <a:ln>
            <a:solidFill>
              <a:schemeClr val="bg1"/>
            </a:solidFill>
            <a:extLst>
              <a:ext uri="{C807C97D-BFC1-408E-A445-0C87EB9F89A2}">
                <ask:lineSketchStyleProps xmlns:ask="http://schemas.microsoft.com/office/drawing/2018/sketchyshapes" sd="87924873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E32DB"/>
              </a:solidFill>
            </a:endParaRPr>
          </a:p>
        </p:txBody>
      </p:sp>
      <p:sp>
        <p:nvSpPr>
          <p:cNvPr id="10" name="Rectangle 12">
            <a:extLst>
              <a:ext uri="{FF2B5EF4-FFF2-40B4-BE49-F238E27FC236}">
                <a16:creationId xmlns:a16="http://schemas.microsoft.com/office/drawing/2014/main" id="{EB9CCABC-53C8-A7BF-0B5E-C5A36E4EBB1A}"/>
              </a:ext>
            </a:extLst>
          </p:cNvPr>
          <p:cNvSpPr/>
          <p:nvPr/>
        </p:nvSpPr>
        <p:spPr>
          <a:xfrm>
            <a:off x="-779813" y="2643800"/>
            <a:ext cx="13751626" cy="2330653"/>
          </a:xfrm>
          <a:custGeom>
            <a:avLst/>
            <a:gdLst>
              <a:gd name="connsiteX0" fmla="*/ 0 w 13751626"/>
              <a:gd name="connsiteY0" fmla="*/ 0 h 2330653"/>
              <a:gd name="connsiteX1" fmla="*/ 13751626 w 13751626"/>
              <a:gd name="connsiteY1" fmla="*/ 0 h 2330653"/>
              <a:gd name="connsiteX2" fmla="*/ 13751626 w 13751626"/>
              <a:gd name="connsiteY2" fmla="*/ 2330653 h 2330653"/>
              <a:gd name="connsiteX3" fmla="*/ 0 w 13751626"/>
              <a:gd name="connsiteY3" fmla="*/ 2330653 h 2330653"/>
              <a:gd name="connsiteX4" fmla="*/ 0 w 13751626"/>
              <a:gd name="connsiteY4" fmla="*/ 0 h 233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1626" h="2330653" fill="none" extrusionOk="0">
                <a:moveTo>
                  <a:pt x="0" y="0"/>
                </a:moveTo>
                <a:cubicBezTo>
                  <a:pt x="1671434" y="123674"/>
                  <a:pt x="9000452" y="-138283"/>
                  <a:pt x="13751626" y="0"/>
                </a:cubicBezTo>
                <a:cubicBezTo>
                  <a:pt x="13611923" y="755942"/>
                  <a:pt x="13915443" y="1519247"/>
                  <a:pt x="13751626" y="2330653"/>
                </a:cubicBezTo>
                <a:cubicBezTo>
                  <a:pt x="8885525" y="2407559"/>
                  <a:pt x="2077916" y="2181462"/>
                  <a:pt x="0" y="2330653"/>
                </a:cubicBezTo>
                <a:cubicBezTo>
                  <a:pt x="57151" y="2025479"/>
                  <a:pt x="54596" y="584733"/>
                  <a:pt x="0" y="0"/>
                </a:cubicBezTo>
                <a:close/>
              </a:path>
              <a:path w="13751626" h="2330653" stroke="0" extrusionOk="0">
                <a:moveTo>
                  <a:pt x="0" y="0"/>
                </a:moveTo>
                <a:cubicBezTo>
                  <a:pt x="5920394" y="-42219"/>
                  <a:pt x="8149513" y="63140"/>
                  <a:pt x="13751626" y="0"/>
                </a:cubicBezTo>
                <a:cubicBezTo>
                  <a:pt x="13879259" y="416739"/>
                  <a:pt x="13697446" y="1616753"/>
                  <a:pt x="13751626" y="2330653"/>
                </a:cubicBezTo>
                <a:cubicBezTo>
                  <a:pt x="7357004" y="2424308"/>
                  <a:pt x="6452433" y="2264851"/>
                  <a:pt x="0" y="2330653"/>
                </a:cubicBezTo>
                <a:cubicBezTo>
                  <a:pt x="-19792" y="1405296"/>
                  <a:pt x="164427" y="330666"/>
                  <a:pt x="0" y="0"/>
                </a:cubicBezTo>
                <a:close/>
              </a:path>
            </a:pathLst>
          </a:custGeom>
          <a:solidFill>
            <a:srgbClr val="93FFE8"/>
          </a:solidFill>
          <a:ln>
            <a:solidFill>
              <a:schemeClr val="bg1"/>
            </a:solidFill>
            <a:extLst>
              <a:ext uri="{C807C97D-BFC1-408E-A445-0C87EB9F89A2}">
                <ask:lineSketchStyleProps xmlns:ask="http://schemas.microsoft.com/office/drawing/2018/sketchyshapes" sd="879248734">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BEAC9"/>
              </a:solidFill>
            </a:endParaRPr>
          </a:p>
        </p:txBody>
      </p:sp>
      <p:sp>
        <p:nvSpPr>
          <p:cNvPr id="11" name="Rectangle 12">
            <a:extLst>
              <a:ext uri="{FF2B5EF4-FFF2-40B4-BE49-F238E27FC236}">
                <a16:creationId xmlns:a16="http://schemas.microsoft.com/office/drawing/2014/main" id="{7CD6D850-29F4-5D9F-2F4D-0C44A79CC492}"/>
              </a:ext>
            </a:extLst>
          </p:cNvPr>
          <p:cNvSpPr/>
          <p:nvPr/>
        </p:nvSpPr>
        <p:spPr>
          <a:xfrm>
            <a:off x="-2587569" y="5107079"/>
            <a:ext cx="11003871" cy="263047"/>
          </a:xfrm>
          <a:custGeom>
            <a:avLst/>
            <a:gdLst>
              <a:gd name="connsiteX0" fmla="*/ 0 w 11003871"/>
              <a:gd name="connsiteY0" fmla="*/ 0 h 263047"/>
              <a:gd name="connsiteX1" fmla="*/ 11003871 w 11003871"/>
              <a:gd name="connsiteY1" fmla="*/ 0 h 263047"/>
              <a:gd name="connsiteX2" fmla="*/ 11003871 w 11003871"/>
              <a:gd name="connsiteY2" fmla="*/ 263047 h 263047"/>
              <a:gd name="connsiteX3" fmla="*/ 0 w 11003871"/>
              <a:gd name="connsiteY3" fmla="*/ 263047 h 263047"/>
              <a:gd name="connsiteX4" fmla="*/ 0 w 11003871"/>
              <a:gd name="connsiteY4" fmla="*/ 0 h 263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3871" h="263047" fill="none" extrusionOk="0">
                <a:moveTo>
                  <a:pt x="0" y="0"/>
                </a:moveTo>
                <a:cubicBezTo>
                  <a:pt x="1334962" y="123674"/>
                  <a:pt x="8144698" y="-138283"/>
                  <a:pt x="11003871" y="0"/>
                </a:cubicBezTo>
                <a:cubicBezTo>
                  <a:pt x="10994090" y="55668"/>
                  <a:pt x="11001669" y="169254"/>
                  <a:pt x="11003871" y="263047"/>
                </a:cubicBezTo>
                <a:cubicBezTo>
                  <a:pt x="8030929" y="339953"/>
                  <a:pt x="4957645" y="113856"/>
                  <a:pt x="0" y="263047"/>
                </a:cubicBezTo>
                <a:cubicBezTo>
                  <a:pt x="1070" y="183517"/>
                  <a:pt x="16935" y="48167"/>
                  <a:pt x="0" y="0"/>
                </a:cubicBezTo>
                <a:close/>
              </a:path>
              <a:path w="11003871" h="263047" stroke="0" extrusionOk="0">
                <a:moveTo>
                  <a:pt x="0" y="0"/>
                </a:moveTo>
                <a:cubicBezTo>
                  <a:pt x="3934689" y="-42219"/>
                  <a:pt x="7607385" y="63140"/>
                  <a:pt x="11003871" y="0"/>
                </a:cubicBezTo>
                <a:cubicBezTo>
                  <a:pt x="11020432" y="39399"/>
                  <a:pt x="11010165" y="133449"/>
                  <a:pt x="11003871" y="263047"/>
                </a:cubicBezTo>
                <a:cubicBezTo>
                  <a:pt x="5531841" y="356702"/>
                  <a:pt x="5335626" y="197245"/>
                  <a:pt x="0" y="263047"/>
                </a:cubicBezTo>
                <a:cubicBezTo>
                  <a:pt x="4912" y="218201"/>
                  <a:pt x="19162" y="73617"/>
                  <a:pt x="0" y="0"/>
                </a:cubicBezTo>
                <a:close/>
              </a:path>
            </a:pathLst>
          </a:custGeom>
          <a:solidFill>
            <a:srgbClr val="93FFE8"/>
          </a:solidFill>
          <a:ln>
            <a:solidFill>
              <a:schemeClr val="bg1"/>
            </a:solidFill>
            <a:extLst>
              <a:ext uri="{C807C97D-BFC1-408E-A445-0C87EB9F89A2}">
                <ask:lineSketchStyleProps xmlns:ask="http://schemas.microsoft.com/office/drawing/2018/sketchyshapes" sd="879248734">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E32DB"/>
              </a:solidFill>
            </a:endParaRPr>
          </a:p>
        </p:txBody>
      </p:sp>
      <p:sp>
        <p:nvSpPr>
          <p:cNvPr id="3" name="TextBox 2">
            <a:extLst>
              <a:ext uri="{FF2B5EF4-FFF2-40B4-BE49-F238E27FC236}">
                <a16:creationId xmlns:a16="http://schemas.microsoft.com/office/drawing/2014/main" id="{EAD51AD0-9FEC-E21E-4E65-F5EFC83065E9}"/>
              </a:ext>
            </a:extLst>
          </p:cNvPr>
          <p:cNvSpPr txBox="1"/>
          <p:nvPr/>
        </p:nvSpPr>
        <p:spPr>
          <a:xfrm>
            <a:off x="349931" y="2955046"/>
            <a:ext cx="11003870" cy="1708160"/>
          </a:xfrm>
          <a:prstGeom prst="rect">
            <a:avLst/>
          </a:prstGeom>
          <a:noFill/>
        </p:spPr>
        <p:txBody>
          <a:bodyPr wrap="square" lIns="91440" tIns="45720" rIns="91440" bIns="45720" rtlCol="0" anchor="ctr">
            <a:spAutoFit/>
          </a:bodyPr>
          <a:lstStyle/>
          <a:p>
            <a:pPr algn="ctr"/>
            <a:r>
              <a:rPr lang="en-GB" sz="3500" i="1">
                <a:solidFill>
                  <a:srgbClr val="2D2FDE"/>
                </a:solidFill>
                <a:latin typeface="Segoe UI" panose="020B0502040204020203" pitchFamily="34" charset="0"/>
                <a:cs typeface="Segoe UI" panose="020B0502040204020203" pitchFamily="34" charset="0"/>
              </a:rPr>
              <a:t>Congrats, you have finished Section 2!</a:t>
            </a:r>
          </a:p>
          <a:p>
            <a:pPr algn="ctr"/>
            <a:endParaRPr lang="en-GB" sz="3500" i="1">
              <a:solidFill>
                <a:srgbClr val="2D2FDE"/>
              </a:solidFill>
              <a:latin typeface="Segoe UI" panose="020B0502040204020203" pitchFamily="34" charset="0"/>
              <a:cs typeface="Segoe UI" panose="020B0502040204020203" pitchFamily="34" charset="0"/>
            </a:endParaRPr>
          </a:p>
          <a:p>
            <a:pPr algn="ctr"/>
            <a:r>
              <a:rPr lang="en-GB" sz="3500" i="1">
                <a:solidFill>
                  <a:srgbClr val="2D2FDE"/>
                </a:solidFill>
                <a:latin typeface="Segoe UI" panose="020B0502040204020203" pitchFamily="34" charset="0"/>
                <a:cs typeface="Segoe UI" panose="020B0502040204020203" pitchFamily="34" charset="0"/>
              </a:rPr>
              <a:t>Time for a quick break. </a:t>
            </a:r>
            <a:endParaRPr lang="en-US" sz="3500" i="1">
              <a:solidFill>
                <a:srgbClr val="2D2FDE"/>
              </a:solidFill>
              <a:latin typeface="Segoe UI" panose="020B0502040204020203" pitchFamily="34" charset="0"/>
              <a:cs typeface="Segoe UI" panose="020B0502040204020203" pitchFamily="34" charset="0"/>
            </a:endParaRPr>
          </a:p>
        </p:txBody>
      </p:sp>
      <p:pic>
        <p:nvPicPr>
          <p:cNvPr id="6" name="Picture 5" descr="A picture containing text, vector graphics&#10;&#10;Description automatically generated">
            <a:extLst>
              <a:ext uri="{FF2B5EF4-FFF2-40B4-BE49-F238E27FC236}">
                <a16:creationId xmlns:a16="http://schemas.microsoft.com/office/drawing/2014/main" id="{6180595F-D238-994B-8AAD-160A86E2F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1714" y="4427914"/>
            <a:ext cx="2772897" cy="2773680"/>
          </a:xfrm>
          <a:prstGeom prst="rect">
            <a:avLst/>
          </a:prstGeom>
        </p:spPr>
      </p:pic>
      <p:pic>
        <p:nvPicPr>
          <p:cNvPr id="7" name="Picture 2">
            <a:extLst>
              <a:ext uri="{FF2B5EF4-FFF2-40B4-BE49-F238E27FC236}">
                <a16:creationId xmlns:a16="http://schemas.microsoft.com/office/drawing/2014/main" id="{FE32BFB9-ED50-13F3-6805-F3CACB9D8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4050" y="470256"/>
            <a:ext cx="22479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198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BD1C637-F423-D632-4E38-D30C80733CF2}"/>
              </a:ext>
            </a:extLst>
          </p:cNvPr>
          <p:cNvSpPr/>
          <p:nvPr/>
        </p:nvSpPr>
        <p:spPr>
          <a:xfrm>
            <a:off x="552450" y="762000"/>
            <a:ext cx="11239500" cy="5333999"/>
          </a:xfrm>
          <a:custGeom>
            <a:avLst/>
            <a:gdLst>
              <a:gd name="connsiteX0" fmla="*/ 0 w 11239500"/>
              <a:gd name="connsiteY0" fmla="*/ 296677 h 5333999"/>
              <a:gd name="connsiteX1" fmla="*/ 296677 w 11239500"/>
              <a:gd name="connsiteY1" fmla="*/ 0 h 5333999"/>
              <a:gd name="connsiteX2" fmla="*/ 10942823 w 11239500"/>
              <a:gd name="connsiteY2" fmla="*/ 0 h 5333999"/>
              <a:gd name="connsiteX3" fmla="*/ 11239500 w 11239500"/>
              <a:gd name="connsiteY3" fmla="*/ 296677 h 5333999"/>
              <a:gd name="connsiteX4" fmla="*/ 11239500 w 11239500"/>
              <a:gd name="connsiteY4" fmla="*/ 5037322 h 5333999"/>
              <a:gd name="connsiteX5" fmla="*/ 10942823 w 11239500"/>
              <a:gd name="connsiteY5" fmla="*/ 5333999 h 5333999"/>
              <a:gd name="connsiteX6" fmla="*/ 296677 w 11239500"/>
              <a:gd name="connsiteY6" fmla="*/ 5333999 h 5333999"/>
              <a:gd name="connsiteX7" fmla="*/ 0 w 11239500"/>
              <a:gd name="connsiteY7" fmla="*/ 5037322 h 5333999"/>
              <a:gd name="connsiteX8" fmla="*/ 0 w 11239500"/>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500" h="5333999" fill="none" extrusionOk="0">
                <a:moveTo>
                  <a:pt x="0" y="296677"/>
                </a:moveTo>
                <a:cubicBezTo>
                  <a:pt x="7117" y="161972"/>
                  <a:pt x="162062" y="6842"/>
                  <a:pt x="296677" y="0"/>
                </a:cubicBezTo>
                <a:cubicBezTo>
                  <a:pt x="3896461" y="-4730"/>
                  <a:pt x="9497581" y="-22855"/>
                  <a:pt x="10942823" y="0"/>
                </a:cubicBezTo>
                <a:cubicBezTo>
                  <a:pt x="11106436" y="13822"/>
                  <a:pt x="11209022" y="140520"/>
                  <a:pt x="11239500" y="296677"/>
                </a:cubicBezTo>
                <a:cubicBezTo>
                  <a:pt x="11075397" y="2577744"/>
                  <a:pt x="11383816" y="2794980"/>
                  <a:pt x="11239500" y="5037322"/>
                </a:cubicBezTo>
                <a:cubicBezTo>
                  <a:pt x="11266449" y="5210758"/>
                  <a:pt x="11110614" y="5334375"/>
                  <a:pt x="10942823" y="5333999"/>
                </a:cubicBezTo>
                <a:cubicBezTo>
                  <a:pt x="6137958" y="5190651"/>
                  <a:pt x="3446781" y="5198300"/>
                  <a:pt x="296677" y="5333999"/>
                </a:cubicBezTo>
                <a:cubicBezTo>
                  <a:pt x="120759" y="5319085"/>
                  <a:pt x="-23773" y="5196840"/>
                  <a:pt x="0" y="5037322"/>
                </a:cubicBezTo>
                <a:cubicBezTo>
                  <a:pt x="62595" y="3199957"/>
                  <a:pt x="-114390" y="2309391"/>
                  <a:pt x="0" y="296677"/>
                </a:cubicBezTo>
                <a:close/>
              </a:path>
              <a:path w="11239500" h="5333999" stroke="0" extrusionOk="0">
                <a:moveTo>
                  <a:pt x="0" y="296677"/>
                </a:moveTo>
                <a:cubicBezTo>
                  <a:pt x="2338" y="146073"/>
                  <a:pt x="121279" y="-5005"/>
                  <a:pt x="296677" y="0"/>
                </a:cubicBezTo>
                <a:cubicBezTo>
                  <a:pt x="5356405" y="28882"/>
                  <a:pt x="8050987" y="-115930"/>
                  <a:pt x="10942823" y="0"/>
                </a:cubicBezTo>
                <a:cubicBezTo>
                  <a:pt x="11106386" y="5819"/>
                  <a:pt x="11219608" y="127404"/>
                  <a:pt x="11239500" y="296677"/>
                </a:cubicBezTo>
                <a:cubicBezTo>
                  <a:pt x="11213481" y="1320764"/>
                  <a:pt x="11121107" y="3818791"/>
                  <a:pt x="11239500" y="5037322"/>
                </a:cubicBezTo>
                <a:cubicBezTo>
                  <a:pt x="11223214" y="5198777"/>
                  <a:pt x="11102858" y="5330982"/>
                  <a:pt x="10942823" y="5333999"/>
                </a:cubicBezTo>
                <a:cubicBezTo>
                  <a:pt x="8316771" y="5364597"/>
                  <a:pt x="1734378" y="5397402"/>
                  <a:pt x="296677" y="5333999"/>
                </a:cubicBezTo>
                <a:cubicBezTo>
                  <a:pt x="161370" y="5323142"/>
                  <a:pt x="-15768" y="5211634"/>
                  <a:pt x="0" y="5037322"/>
                </a:cubicBezTo>
                <a:cubicBezTo>
                  <a:pt x="34687" y="4382309"/>
                  <a:pt x="-17827" y="1766765"/>
                  <a:pt x="0" y="296677"/>
                </a:cubicBezTo>
                <a:close/>
              </a:path>
            </a:pathLst>
          </a:custGeom>
          <a:solidFill>
            <a:srgbClr val="2D2FDE"/>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6">
            <a:extLst>
              <a:ext uri="{FF2B5EF4-FFF2-40B4-BE49-F238E27FC236}">
                <a16:creationId xmlns:a16="http://schemas.microsoft.com/office/drawing/2014/main" id="{A1913D46-53DC-498F-09B6-397926458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2816" y="-1482103"/>
            <a:ext cx="5681244" cy="69217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7EF3FF8-9ECC-F637-4A3A-14EFEEE93B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914" y="609600"/>
            <a:ext cx="3160319" cy="38996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47666AC-7FB0-203E-A651-E7514E38D555}"/>
              </a:ext>
            </a:extLst>
          </p:cNvPr>
          <p:cNvSpPr txBox="1"/>
          <p:nvPr/>
        </p:nvSpPr>
        <p:spPr>
          <a:xfrm>
            <a:off x="2815178" y="2858254"/>
            <a:ext cx="6558145" cy="1569660"/>
          </a:xfrm>
          <a:prstGeom prst="rect">
            <a:avLst/>
          </a:prstGeom>
          <a:noFill/>
        </p:spPr>
        <p:txBody>
          <a:bodyPr wrap="square" lIns="91440" tIns="45720" rIns="91440" bIns="45720" rtlCol="0" anchor="t">
            <a:spAutoFit/>
          </a:bodyPr>
          <a:lstStyle/>
          <a:p>
            <a:pPr algn="ctr"/>
            <a:r>
              <a:rPr lang="en-US" sz="4800" b="1">
                <a:solidFill>
                  <a:schemeClr val="bg1"/>
                </a:solidFill>
                <a:latin typeface="Segoe UI" panose="020B0502040204020203" pitchFamily="34" charset="0"/>
                <a:cs typeface="Segoe UI" panose="020B0502040204020203" pitchFamily="34" charset="0"/>
              </a:rPr>
              <a:t>How can I use Betty’s Brain?</a:t>
            </a:r>
          </a:p>
        </p:txBody>
      </p:sp>
      <p:grpSp>
        <p:nvGrpSpPr>
          <p:cNvPr id="8" name="Group 7">
            <a:extLst>
              <a:ext uri="{FF2B5EF4-FFF2-40B4-BE49-F238E27FC236}">
                <a16:creationId xmlns:a16="http://schemas.microsoft.com/office/drawing/2014/main" id="{01A7C2D6-BAF5-7294-7AE0-DC2145037A2A}"/>
              </a:ext>
            </a:extLst>
          </p:cNvPr>
          <p:cNvGrpSpPr/>
          <p:nvPr/>
        </p:nvGrpSpPr>
        <p:grpSpPr>
          <a:xfrm>
            <a:off x="5684520" y="1643225"/>
            <a:ext cx="822960" cy="863600"/>
            <a:chOff x="219355" y="1005517"/>
            <a:chExt cx="822960" cy="863600"/>
          </a:xfrm>
        </p:grpSpPr>
        <p:sp>
          <p:nvSpPr>
            <p:cNvPr id="9" name="Text Placeholder 2">
              <a:extLst>
                <a:ext uri="{FF2B5EF4-FFF2-40B4-BE49-F238E27FC236}">
                  <a16:creationId xmlns:a16="http://schemas.microsoft.com/office/drawing/2014/main" id="{556CF3C1-17E2-7CED-46DC-819B0A172508}"/>
                </a:ext>
              </a:extLst>
            </p:cNvPr>
            <p:cNvSpPr txBox="1">
              <a:spLocks/>
            </p:cNvSpPr>
            <p:nvPr/>
          </p:nvSpPr>
          <p:spPr>
            <a:xfrm>
              <a:off x="424030" y="1099993"/>
              <a:ext cx="413611" cy="62130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a:solidFill>
                    <a:schemeClr val="accent4"/>
                  </a:solidFill>
                  <a:latin typeface="Segoe UI" panose="020B0502040204020203" pitchFamily="34" charset="0"/>
                  <a:cs typeface="Segoe UI" panose="020B0502040204020203" pitchFamily="34" charset="0"/>
                </a:rPr>
                <a:t>3</a:t>
              </a:r>
            </a:p>
          </p:txBody>
        </p:sp>
        <p:sp>
          <p:nvSpPr>
            <p:cNvPr id="12" name="Flowchart: Connector 11">
              <a:extLst>
                <a:ext uri="{FF2B5EF4-FFF2-40B4-BE49-F238E27FC236}">
                  <a16:creationId xmlns:a16="http://schemas.microsoft.com/office/drawing/2014/main" id="{7D7D84C8-6D69-708B-BB0D-7EEB053F2F4E}"/>
                </a:ext>
              </a:extLst>
            </p:cNvPr>
            <p:cNvSpPr/>
            <p:nvPr/>
          </p:nvSpPr>
          <p:spPr>
            <a:xfrm>
              <a:off x="219355" y="1005517"/>
              <a:ext cx="822960" cy="863600"/>
            </a:xfrm>
            <a:custGeom>
              <a:avLst/>
              <a:gdLst>
                <a:gd name="connsiteX0" fmla="*/ 0 w 822960"/>
                <a:gd name="connsiteY0" fmla="*/ 431800 h 863600"/>
                <a:gd name="connsiteX1" fmla="*/ 411480 w 822960"/>
                <a:gd name="connsiteY1" fmla="*/ 0 h 863600"/>
                <a:gd name="connsiteX2" fmla="*/ 822960 w 822960"/>
                <a:gd name="connsiteY2" fmla="*/ 431800 h 863600"/>
                <a:gd name="connsiteX3" fmla="*/ 411480 w 822960"/>
                <a:gd name="connsiteY3" fmla="*/ 863600 h 863600"/>
                <a:gd name="connsiteX4" fmla="*/ 0 w 822960"/>
                <a:gd name="connsiteY4" fmla="*/ 431800 h 86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863600" extrusionOk="0">
                  <a:moveTo>
                    <a:pt x="0" y="431800"/>
                  </a:moveTo>
                  <a:cubicBezTo>
                    <a:pt x="-27096" y="193795"/>
                    <a:pt x="178400" y="20306"/>
                    <a:pt x="411480" y="0"/>
                  </a:cubicBezTo>
                  <a:cubicBezTo>
                    <a:pt x="629834" y="24275"/>
                    <a:pt x="805270" y="167998"/>
                    <a:pt x="822960" y="431800"/>
                  </a:cubicBezTo>
                  <a:cubicBezTo>
                    <a:pt x="787682" y="679601"/>
                    <a:pt x="675978" y="842238"/>
                    <a:pt x="411480" y="863600"/>
                  </a:cubicBezTo>
                  <a:cubicBezTo>
                    <a:pt x="177539" y="861150"/>
                    <a:pt x="3181" y="679634"/>
                    <a:pt x="0" y="431800"/>
                  </a:cubicBezTo>
                  <a:close/>
                </a:path>
              </a:pathLst>
            </a:custGeom>
            <a:noFill/>
            <a:ln>
              <a:solidFill>
                <a:schemeClr val="accent4"/>
              </a:solidFill>
              <a:extLst>
                <a:ext uri="{C807C97D-BFC1-408E-A445-0C87EB9F89A2}">
                  <ask:lineSketchStyleProps xmlns:ask="http://schemas.microsoft.com/office/drawing/2018/sketchyshapes" sd="257837648">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9128D801-F083-9529-5DDB-28E7DF684648}"/>
              </a:ext>
            </a:extLst>
          </p:cNvPr>
          <p:cNvGrpSpPr/>
          <p:nvPr/>
        </p:nvGrpSpPr>
        <p:grpSpPr>
          <a:xfrm>
            <a:off x="9061398" y="2982885"/>
            <a:ext cx="1260631" cy="914400"/>
            <a:chOff x="4688792" y="5539035"/>
            <a:chExt cx="1260631" cy="914400"/>
          </a:xfrm>
        </p:grpSpPr>
        <p:sp>
          <p:nvSpPr>
            <p:cNvPr id="15" name="Half Frame 14">
              <a:extLst>
                <a:ext uri="{FF2B5EF4-FFF2-40B4-BE49-F238E27FC236}">
                  <a16:creationId xmlns:a16="http://schemas.microsoft.com/office/drawing/2014/main" id="{0220DA58-FCA3-4AB9-70B6-90B5D141862E}"/>
                </a:ext>
              </a:extLst>
            </p:cNvPr>
            <p:cNvSpPr/>
            <p:nvPr/>
          </p:nvSpPr>
          <p:spPr>
            <a:xfrm rot="8004532">
              <a:off x="5035023" y="5539035"/>
              <a:ext cx="914400" cy="914400"/>
            </a:xfrm>
            <a:prstGeom prst="halfFrame">
              <a:avLst>
                <a:gd name="adj1" fmla="val 15625"/>
                <a:gd name="adj2" fmla="val 15625"/>
              </a:avLst>
            </a:prstGeom>
            <a:solidFill>
              <a:schemeClr val="accent2"/>
            </a:solidFill>
            <a:ln>
              <a:solidFill>
                <a:schemeClr val="accent2"/>
              </a:solidFill>
            </a:ln>
            <a:effectLst>
              <a:outerShdw blurRad="50800" dist="381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Half Frame 15">
              <a:extLst>
                <a:ext uri="{FF2B5EF4-FFF2-40B4-BE49-F238E27FC236}">
                  <a16:creationId xmlns:a16="http://schemas.microsoft.com/office/drawing/2014/main" id="{0082E818-DAEE-CCF6-ED59-B66C8758C26B}"/>
                </a:ext>
              </a:extLst>
            </p:cNvPr>
            <p:cNvSpPr/>
            <p:nvPr/>
          </p:nvSpPr>
          <p:spPr>
            <a:xfrm rot="8004532">
              <a:off x="4688792" y="5539035"/>
              <a:ext cx="914400" cy="914400"/>
            </a:xfrm>
            <a:prstGeom prst="halfFrame">
              <a:avLst>
                <a:gd name="adj1" fmla="val 15625"/>
                <a:gd name="adj2" fmla="val 15625"/>
              </a:avLst>
            </a:prstGeom>
            <a:solidFill>
              <a:schemeClr val="accent2"/>
            </a:solidFill>
            <a:ln>
              <a:solidFill>
                <a:schemeClr val="accent2"/>
              </a:solidFill>
            </a:ln>
            <a:effectLst>
              <a:outerShdw blurRad="50800" dist="381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 name="Group 1">
            <a:extLst>
              <a:ext uri="{FF2B5EF4-FFF2-40B4-BE49-F238E27FC236}">
                <a16:creationId xmlns:a16="http://schemas.microsoft.com/office/drawing/2014/main" id="{F4DCC256-9B38-683C-E227-5707D46B978E}"/>
              </a:ext>
            </a:extLst>
          </p:cNvPr>
          <p:cNvGrpSpPr/>
          <p:nvPr/>
        </p:nvGrpSpPr>
        <p:grpSpPr>
          <a:xfrm>
            <a:off x="4487700" y="5374710"/>
            <a:ext cx="3213100" cy="587223"/>
            <a:chOff x="5438275" y="4554732"/>
            <a:chExt cx="1954443" cy="587223"/>
          </a:xfrm>
        </p:grpSpPr>
        <p:sp>
          <p:nvSpPr>
            <p:cNvPr id="3" name="Rectangle: Rounded Corners 2">
              <a:hlinkClick r:id="rId5" action="ppaction://hlinksldjump"/>
              <a:extLst>
                <a:ext uri="{FF2B5EF4-FFF2-40B4-BE49-F238E27FC236}">
                  <a16:creationId xmlns:a16="http://schemas.microsoft.com/office/drawing/2014/main" id="{52FFCFC6-CD6C-206A-77A1-1D248D340E61}"/>
                </a:ext>
              </a:extLst>
            </p:cNvPr>
            <p:cNvSpPr/>
            <p:nvPr/>
          </p:nvSpPr>
          <p:spPr>
            <a:xfrm>
              <a:off x="5438275" y="4554732"/>
              <a:ext cx="1954443" cy="5872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a:latin typeface="Segoe UI" panose="020B0502040204020203" pitchFamily="34" charset="0"/>
                  <a:cs typeface="Segoe UI" panose="020B0502040204020203" pitchFamily="34" charset="0"/>
                </a:rPr>
                <a:t>BACK TO MAIN MENU</a:t>
              </a:r>
              <a:endParaRPr lang="en-US" b="1">
                <a:latin typeface="Segoe UI" panose="020B0502040204020203" pitchFamily="34" charset="0"/>
                <a:cs typeface="Segoe UI" panose="020B0502040204020203" pitchFamily="34" charset="0"/>
              </a:endParaRPr>
            </a:p>
          </p:txBody>
        </p:sp>
        <p:pic>
          <p:nvPicPr>
            <p:cNvPr id="6" name="Graphic 5" descr="Home with solid fill">
              <a:extLst>
                <a:ext uri="{FF2B5EF4-FFF2-40B4-BE49-F238E27FC236}">
                  <a16:creationId xmlns:a16="http://schemas.microsoft.com/office/drawing/2014/main" id="{1EED1AEB-77C8-0D01-AE83-610A7F5845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28741" y="4621514"/>
              <a:ext cx="295950" cy="462985"/>
            </a:xfrm>
            <a:prstGeom prst="rect">
              <a:avLst/>
            </a:prstGeom>
          </p:spPr>
        </p:pic>
      </p:grpSp>
    </p:spTree>
    <p:extLst>
      <p:ext uri="{BB962C8B-B14F-4D97-AF65-F5344CB8AC3E}">
        <p14:creationId xmlns:p14="http://schemas.microsoft.com/office/powerpoint/2010/main" val="22013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Introduction to Betty’s Brain</a:t>
            </a:r>
            <a:endParaRPr lang="en-US" sz="3000" b="1">
              <a:solidFill>
                <a:schemeClr val="bg1"/>
              </a:solidFill>
              <a:latin typeface="Segoe UI" panose="020B0502040204020203" pitchFamily="34" charset="0"/>
              <a:cs typeface="Segoe UI" panose="020B0502040204020203" pitchFamily="34" charset="0"/>
            </a:endParaRPr>
          </a:p>
        </p:txBody>
      </p:sp>
      <p:grpSp>
        <p:nvGrpSpPr>
          <p:cNvPr id="27" name="Group 26">
            <a:extLst>
              <a:ext uri="{FF2B5EF4-FFF2-40B4-BE49-F238E27FC236}">
                <a16:creationId xmlns:a16="http://schemas.microsoft.com/office/drawing/2014/main" id="{A3DAF6DD-FBE5-31F2-CA2A-04FCE547A3EB}"/>
              </a:ext>
            </a:extLst>
          </p:cNvPr>
          <p:cNvGrpSpPr/>
          <p:nvPr/>
        </p:nvGrpSpPr>
        <p:grpSpPr>
          <a:xfrm>
            <a:off x="-111917" y="1317981"/>
            <a:ext cx="11108655" cy="1823846"/>
            <a:chOff x="-111917" y="1317981"/>
            <a:chExt cx="11108655" cy="1823846"/>
          </a:xfrm>
        </p:grpSpPr>
        <p:sp>
          <p:nvSpPr>
            <p:cNvPr id="12" name="Rectangle 11">
              <a:extLst>
                <a:ext uri="{FF2B5EF4-FFF2-40B4-BE49-F238E27FC236}">
                  <a16:creationId xmlns:a16="http://schemas.microsoft.com/office/drawing/2014/main" id="{F5E05F9B-83A4-8A95-2B0E-C48261CB2D99}"/>
                </a:ext>
              </a:extLst>
            </p:cNvPr>
            <p:cNvSpPr/>
            <p:nvPr/>
          </p:nvSpPr>
          <p:spPr>
            <a:xfrm>
              <a:off x="1195261" y="2218497"/>
              <a:ext cx="9801477" cy="923330"/>
            </a:xfrm>
            <a:prstGeom prst="rect">
              <a:avLst/>
            </a:prstGeom>
          </p:spPr>
          <p:txBody>
            <a:bodyPr wrap="square" lIns="91440" tIns="45720" rIns="91440" bIns="45720" anchor="t">
              <a:spAutoFit/>
            </a:bodyPr>
            <a:lstStyle/>
            <a:p>
              <a:pPr algn="l">
                <a:tabLst>
                  <a:tab pos="539750" algn="l"/>
                  <a:tab pos="756285" algn="l"/>
                  <a:tab pos="972185" algn="l"/>
                </a:tabLst>
              </a:pPr>
              <a:r>
                <a:rPr lang="en-GB" sz="1800">
                  <a:effectLst/>
                  <a:latin typeface="Segoe UI" panose="020B0502040204020203" pitchFamily="34" charset="0"/>
                  <a:ea typeface="Calibri" panose="020F0502020204030204" pitchFamily="34" charset="0"/>
                  <a:cs typeface="Segoe UI" panose="020B0502040204020203" pitchFamily="34" charset="0"/>
                </a:rPr>
                <a:t>Betty’s Brain is a PILA application, created </a:t>
              </a:r>
              <a:r>
                <a:rPr lang="en-GB">
                  <a:latin typeface="Segoe UI" panose="020B0502040204020203" pitchFamily="34" charset="0"/>
                  <a:ea typeface="Calibri" panose="020F0502020204030204" pitchFamily="34" charset="0"/>
                  <a:cs typeface="Segoe UI" panose="020B0502040204020203" pitchFamily="34" charset="0"/>
                </a:rPr>
                <a:t>by the Teachable Agents Group at Vanderbilt University, which</a:t>
              </a:r>
              <a:r>
                <a:rPr lang="en-GB" sz="1800">
                  <a:effectLst/>
                  <a:latin typeface="Segoe UI" panose="020B0502040204020203" pitchFamily="34" charset="0"/>
                  <a:ea typeface="Calibri" panose="020F0502020204030204" pitchFamily="34" charset="0"/>
                  <a:cs typeface="Segoe UI" panose="020B0502040204020203" pitchFamily="34" charset="0"/>
                </a:rPr>
                <a:t> develops and assesses students’ understanding of a topic by getting them to </a:t>
              </a:r>
              <a:r>
                <a:rPr lang="en-GB">
                  <a:latin typeface="Segoe UI" panose="020B0502040204020203" pitchFamily="34" charset="0"/>
                  <a:ea typeface="Calibri" panose="020F0502020204030204" pitchFamily="34" charset="0"/>
                  <a:cs typeface="Segoe UI" panose="020B0502040204020203" pitchFamily="34" charset="0"/>
                </a:rPr>
                <a:t>build and </a:t>
              </a:r>
              <a:r>
                <a:rPr lang="en-GB" sz="1800">
                  <a:effectLst/>
                  <a:latin typeface="Segoe UI" panose="020B0502040204020203" pitchFamily="34" charset="0"/>
                  <a:ea typeface="Calibri" panose="020F0502020204030204" pitchFamily="34" charset="0"/>
                  <a:cs typeface="Segoe UI" panose="020B0502040204020203" pitchFamily="34" charset="0"/>
                </a:rPr>
                <a:t>teach </a:t>
              </a:r>
              <a:r>
                <a:rPr lang="en-GB" sz="1800" b="1">
                  <a:effectLst/>
                  <a:latin typeface="Segoe UI" panose="020B0502040204020203" pitchFamily="34" charset="0"/>
                  <a:ea typeface="Calibri" panose="020F0502020204030204" pitchFamily="34" charset="0"/>
                  <a:cs typeface="Segoe UI" panose="020B0502040204020203" pitchFamily="34" charset="0"/>
                </a:rPr>
                <a:t>causal</a:t>
              </a:r>
              <a:r>
                <a:rPr lang="en-GB" sz="1800">
                  <a:effectLst/>
                  <a:latin typeface="Segoe UI" panose="020B0502040204020203" pitchFamily="34" charset="0"/>
                  <a:ea typeface="Calibri" panose="020F0502020204030204" pitchFamily="34" charset="0"/>
                  <a:cs typeface="Segoe UI" panose="020B0502040204020203" pitchFamily="34" charset="0"/>
                </a:rPr>
                <a:t> </a:t>
              </a:r>
              <a:r>
                <a:rPr lang="en-GB" sz="1800" b="1">
                  <a:effectLst/>
                  <a:latin typeface="Segoe UI" panose="020B0502040204020203" pitchFamily="34" charset="0"/>
                  <a:ea typeface="Calibri" panose="020F0502020204030204" pitchFamily="34" charset="0"/>
                  <a:cs typeface="Segoe UI" panose="020B0502040204020203" pitchFamily="34" charset="0"/>
                </a:rPr>
                <a:t>maps </a:t>
              </a:r>
              <a:r>
                <a:rPr lang="en-GB" sz="1800">
                  <a:effectLst/>
                  <a:latin typeface="Segoe UI" panose="020B0502040204020203" pitchFamily="34" charset="0"/>
                  <a:ea typeface="Calibri" panose="020F0502020204030204" pitchFamily="34" charset="0"/>
                  <a:cs typeface="Segoe UI" panose="020B0502040204020203" pitchFamily="34" charset="0"/>
                </a:rPr>
                <a:t>on a specific topic to a </a:t>
              </a:r>
              <a:r>
                <a:rPr lang="en-GB" sz="1800" b="1">
                  <a:effectLst/>
                  <a:latin typeface="Segoe UI" panose="020B0502040204020203" pitchFamily="34" charset="0"/>
                  <a:ea typeface="Calibri" panose="020F0502020204030204" pitchFamily="34" charset="0"/>
                  <a:cs typeface="Segoe UI" panose="020B0502040204020203" pitchFamily="34" charset="0"/>
                </a:rPr>
                <a:t>virtual </a:t>
              </a:r>
              <a:r>
                <a:rPr lang="en-GB" b="1">
                  <a:latin typeface="Segoe UI" panose="020B0502040204020203" pitchFamily="34" charset="0"/>
                  <a:ea typeface="Calibri" panose="020F0502020204030204" pitchFamily="34" charset="0"/>
                  <a:cs typeface="Segoe UI" panose="020B0502040204020203" pitchFamily="34" charset="0"/>
                </a:rPr>
                <a:t>student</a:t>
              </a:r>
              <a:r>
                <a:rPr lang="en-GB" sz="1800" b="1">
                  <a:effectLst/>
                  <a:latin typeface="Segoe UI" panose="020B0502040204020203" pitchFamily="34" charset="0"/>
                  <a:ea typeface="Calibri" panose="020F0502020204030204" pitchFamily="34" charset="0"/>
                  <a:cs typeface="Segoe UI" panose="020B0502040204020203" pitchFamily="34" charset="0"/>
                </a:rPr>
                <a:t> </a:t>
              </a:r>
              <a:r>
                <a:rPr lang="en-GB" sz="1800">
                  <a:effectLst/>
                  <a:latin typeface="Segoe UI" panose="020B0502040204020203" pitchFamily="34" charset="0"/>
                  <a:ea typeface="Calibri" panose="020F0502020204030204" pitchFamily="34" charset="0"/>
                  <a:cs typeface="Segoe UI" panose="020B0502040204020203" pitchFamily="34" charset="0"/>
                </a:rPr>
                <a:t>named ‘Betty’.</a:t>
              </a:r>
              <a:endParaRPr lang="en-GB" sz="2400" b="1">
                <a:effectLst>
                  <a:outerShdw blurRad="38100" dist="38100" dir="2700000" algn="tl">
                    <a:srgbClr val="000000">
                      <a:alpha val="43137"/>
                    </a:srgbClr>
                  </a:outerShdw>
                </a:effectLst>
                <a:latin typeface="Segoe UI"/>
                <a:cs typeface="Segoe UI"/>
              </a:endParaRPr>
            </a:p>
          </p:txBody>
        </p:sp>
        <p:grpSp>
          <p:nvGrpSpPr>
            <p:cNvPr id="17" name="Group 16">
              <a:extLst>
                <a:ext uri="{FF2B5EF4-FFF2-40B4-BE49-F238E27FC236}">
                  <a16:creationId xmlns:a16="http://schemas.microsoft.com/office/drawing/2014/main" id="{2DB9AD1B-6216-0036-6598-85BBE9D5F79B}"/>
                </a:ext>
              </a:extLst>
            </p:cNvPr>
            <p:cNvGrpSpPr/>
            <p:nvPr/>
          </p:nvGrpSpPr>
          <p:grpSpPr>
            <a:xfrm>
              <a:off x="-111917" y="1317981"/>
              <a:ext cx="5112177" cy="591842"/>
              <a:chOff x="-111915" y="1317981"/>
              <a:chExt cx="5112177" cy="591842"/>
            </a:xfrm>
          </p:grpSpPr>
          <p:sp>
            <p:nvSpPr>
              <p:cNvPr id="13" name="Rectangle: Rounded Corners 12">
                <a:extLst>
                  <a:ext uri="{FF2B5EF4-FFF2-40B4-BE49-F238E27FC236}">
                    <a16:creationId xmlns:a16="http://schemas.microsoft.com/office/drawing/2014/main" id="{22190B38-8529-CC79-E853-C60684C7F48E}"/>
                  </a:ext>
                </a:extLst>
              </p:cNvPr>
              <p:cNvSpPr/>
              <p:nvPr/>
            </p:nvSpPr>
            <p:spPr>
              <a:xfrm>
                <a:off x="-111915" y="1317981"/>
                <a:ext cx="5112177"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DB63310-5936-CF45-F586-31FDCAD362F7}"/>
                  </a:ext>
                </a:extLst>
              </p:cNvPr>
              <p:cNvSpPr txBox="1"/>
              <p:nvPr/>
            </p:nvSpPr>
            <p:spPr>
              <a:xfrm>
                <a:off x="783256" y="1448015"/>
                <a:ext cx="3229337" cy="369332"/>
              </a:xfrm>
              <a:prstGeom prst="rect">
                <a:avLst/>
              </a:prstGeom>
              <a:noFill/>
            </p:spPr>
            <p:txBody>
              <a:bodyPr wrap="square" rtlCol="0">
                <a:spAutoFit/>
              </a:bodyPr>
              <a:lstStyle/>
              <a:p>
                <a:pPr algn="ctr"/>
                <a:r>
                  <a:rPr lang="en-GB" b="1">
                    <a:latin typeface="Segoe UI" panose="020B0502040204020203" pitchFamily="34" charset="0"/>
                    <a:cs typeface="Segoe UI" panose="020B0502040204020203" pitchFamily="34" charset="0"/>
                  </a:rPr>
                  <a:t>What is Betty’s Brain?</a:t>
                </a:r>
                <a:endParaRPr lang="en-US" b="1">
                  <a:latin typeface="Segoe UI" panose="020B0502040204020203" pitchFamily="34" charset="0"/>
                  <a:cs typeface="Segoe UI" panose="020B0502040204020203" pitchFamily="34" charset="0"/>
                </a:endParaRPr>
              </a:p>
            </p:txBody>
          </p:sp>
        </p:grpSp>
      </p:grpSp>
      <p:pic>
        <p:nvPicPr>
          <p:cNvPr id="1026" name="Picture 2">
            <a:extLst>
              <a:ext uri="{FF2B5EF4-FFF2-40B4-BE49-F238E27FC236}">
                <a16:creationId xmlns:a16="http://schemas.microsoft.com/office/drawing/2014/main" id="{92AC68F0-CF2B-A5F2-4AD9-14322F7E01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7922" y="3301894"/>
            <a:ext cx="1959829" cy="2238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131EB4E-1704-E482-D4A9-B51264D8C4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9652" y="3301894"/>
            <a:ext cx="4224426" cy="2609205"/>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805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a:cs typeface="Segoe UI"/>
              </a:rPr>
              <a:t>How can I use Betty’s Brain?</a:t>
            </a: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sp>
        <p:nvSpPr>
          <p:cNvPr id="2" name="Rectangle 1">
            <a:extLst>
              <a:ext uri="{FF2B5EF4-FFF2-40B4-BE49-F238E27FC236}">
                <a16:creationId xmlns:a16="http://schemas.microsoft.com/office/drawing/2014/main" id="{43513D94-BB80-EC57-209A-27EE803722CF}"/>
              </a:ext>
            </a:extLst>
          </p:cNvPr>
          <p:cNvSpPr/>
          <p:nvPr/>
        </p:nvSpPr>
        <p:spPr>
          <a:xfrm>
            <a:off x="884399" y="1475574"/>
            <a:ext cx="9384583" cy="1200329"/>
          </a:xfrm>
          <a:prstGeom prst="rect">
            <a:avLst/>
          </a:prstGeom>
        </p:spPr>
        <p:txBody>
          <a:bodyPr wrap="square" lIns="91440" tIns="45720" rIns="91440" bIns="45720" anchor="t">
            <a:spAutoFit/>
          </a:bodyPr>
          <a:lstStyle/>
          <a:p>
            <a:pPr>
              <a:tabLst>
                <a:tab pos="539750" algn="l"/>
                <a:tab pos="756285" algn="l"/>
                <a:tab pos="972185" algn="l"/>
              </a:tabLst>
            </a:pPr>
            <a:r>
              <a:rPr lang="en-GB">
                <a:latin typeface="Segoe UI"/>
                <a:cs typeface="Segoe UI"/>
              </a:rPr>
              <a:t>In Betty’s Brain, you can use </a:t>
            </a:r>
            <a:r>
              <a:rPr lang="en-GB" b="1">
                <a:latin typeface="Segoe UI"/>
                <a:cs typeface="Segoe UI"/>
              </a:rPr>
              <a:t>expert-designed units</a:t>
            </a:r>
            <a:r>
              <a:rPr lang="en-GB">
                <a:latin typeface="Segoe UI"/>
                <a:cs typeface="Segoe UI"/>
              </a:rPr>
              <a:t> on different topics, such as climate change or thermoregulation. If you want to adapt any of the expert-designed units or develop a unit of your own from scratch, you can create </a:t>
            </a:r>
            <a:r>
              <a:rPr lang="en-GB" b="1">
                <a:latin typeface="Segoe UI"/>
                <a:cs typeface="Segoe UI"/>
              </a:rPr>
              <a:t>custom units</a:t>
            </a:r>
            <a:r>
              <a:rPr lang="en-GB">
                <a:latin typeface="Segoe UI"/>
                <a:cs typeface="Segoe UI"/>
              </a:rPr>
              <a:t> too! </a:t>
            </a:r>
          </a:p>
          <a:p>
            <a:pPr>
              <a:tabLst>
                <a:tab pos="539750" algn="l"/>
                <a:tab pos="756285" algn="l"/>
                <a:tab pos="972185" algn="l"/>
              </a:tabLst>
            </a:pPr>
            <a:endParaRPr lang="en-GB">
              <a:latin typeface="Segoe UI"/>
              <a:cs typeface="Segoe UI"/>
            </a:endParaRPr>
          </a:p>
        </p:txBody>
      </p:sp>
      <p:sp>
        <p:nvSpPr>
          <p:cNvPr id="4" name="Rectangle: Rounded Corners 3">
            <a:extLst>
              <a:ext uri="{FF2B5EF4-FFF2-40B4-BE49-F238E27FC236}">
                <a16:creationId xmlns:a16="http://schemas.microsoft.com/office/drawing/2014/main" id="{8339A469-BEDD-47E6-0CFC-0ACE04976461}"/>
              </a:ext>
            </a:extLst>
          </p:cNvPr>
          <p:cNvSpPr/>
          <p:nvPr/>
        </p:nvSpPr>
        <p:spPr>
          <a:xfrm>
            <a:off x="5272412" y="3301736"/>
            <a:ext cx="3213932"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Segoe UI" panose="020B0502040204020203" pitchFamily="34" charset="0"/>
                <a:cs typeface="Segoe UI" panose="020B0502040204020203" pitchFamily="34" charset="0"/>
              </a:rPr>
              <a:t>Expert-made units</a:t>
            </a:r>
          </a:p>
        </p:txBody>
      </p:sp>
      <p:sp>
        <p:nvSpPr>
          <p:cNvPr id="7" name="Rectangle: Rounded Corners 6">
            <a:extLst>
              <a:ext uri="{FF2B5EF4-FFF2-40B4-BE49-F238E27FC236}">
                <a16:creationId xmlns:a16="http://schemas.microsoft.com/office/drawing/2014/main" id="{25992B33-9FEC-A59A-D0AB-A669006F6CA0}"/>
              </a:ext>
            </a:extLst>
          </p:cNvPr>
          <p:cNvSpPr/>
          <p:nvPr/>
        </p:nvSpPr>
        <p:spPr>
          <a:xfrm>
            <a:off x="5272412" y="5114907"/>
            <a:ext cx="3213932"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Segoe UI" panose="020B0502040204020203" pitchFamily="34" charset="0"/>
                <a:cs typeface="Segoe UI" panose="020B0502040204020203" pitchFamily="34" charset="0"/>
              </a:rPr>
              <a:t>Custom units</a:t>
            </a:r>
          </a:p>
        </p:txBody>
      </p:sp>
      <p:grpSp>
        <p:nvGrpSpPr>
          <p:cNvPr id="6" name="Group 5">
            <a:extLst>
              <a:ext uri="{FF2B5EF4-FFF2-40B4-BE49-F238E27FC236}">
                <a16:creationId xmlns:a16="http://schemas.microsoft.com/office/drawing/2014/main" id="{C4243E12-02EA-352F-1135-796C9E4DBC60}"/>
              </a:ext>
            </a:extLst>
          </p:cNvPr>
          <p:cNvGrpSpPr/>
          <p:nvPr/>
        </p:nvGrpSpPr>
        <p:grpSpPr>
          <a:xfrm>
            <a:off x="7482699" y="947467"/>
            <a:ext cx="4851252" cy="5910533"/>
            <a:chOff x="7505848" y="584019"/>
            <a:chExt cx="4851252" cy="5910533"/>
          </a:xfrm>
        </p:grpSpPr>
        <p:pic>
          <p:nvPicPr>
            <p:cNvPr id="10" name="Picture 6">
              <a:extLst>
                <a:ext uri="{FF2B5EF4-FFF2-40B4-BE49-F238E27FC236}">
                  <a16:creationId xmlns:a16="http://schemas.microsoft.com/office/drawing/2014/main" id="{8399519E-FEB5-C2EC-D8A9-76029137B1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5848" y="584019"/>
              <a:ext cx="4851252" cy="59105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D6AC48A7-5C91-888A-BB86-F20A9489D9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3339" y="2816834"/>
              <a:ext cx="2431061" cy="299976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Rounded Corners 8">
            <a:extLst>
              <a:ext uri="{FF2B5EF4-FFF2-40B4-BE49-F238E27FC236}">
                <a16:creationId xmlns:a16="http://schemas.microsoft.com/office/drawing/2014/main" id="{54494209-693B-B734-5B6E-6C3BC0DBB776}"/>
              </a:ext>
            </a:extLst>
          </p:cNvPr>
          <p:cNvSpPr/>
          <p:nvPr/>
        </p:nvSpPr>
        <p:spPr>
          <a:xfrm>
            <a:off x="1053040" y="4334862"/>
            <a:ext cx="3213932" cy="591842"/>
          </a:xfrm>
          <a:prstGeom prst="roundRect">
            <a:avLst>
              <a:gd name="adj" fmla="val 19557"/>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Segoe UI" panose="020B0502040204020203" pitchFamily="34" charset="0"/>
                <a:cs typeface="Segoe UI" panose="020B0502040204020203" pitchFamily="34" charset="0"/>
              </a:rPr>
              <a:t>Unit Types</a:t>
            </a:r>
          </a:p>
        </p:txBody>
      </p:sp>
      <p:cxnSp>
        <p:nvCxnSpPr>
          <p:cNvPr id="14" name="Straight Connector 21">
            <a:extLst>
              <a:ext uri="{FF2B5EF4-FFF2-40B4-BE49-F238E27FC236}">
                <a16:creationId xmlns:a16="http://schemas.microsoft.com/office/drawing/2014/main" id="{521DAB44-A0AE-58EA-C439-BD48F491D6B6}"/>
              </a:ext>
            </a:extLst>
          </p:cNvPr>
          <p:cNvCxnSpPr>
            <a:cxnSpLocks/>
            <a:stCxn id="4" idx="1"/>
            <a:endCxn id="9" idx="3"/>
          </p:cNvCxnSpPr>
          <p:nvPr/>
        </p:nvCxnSpPr>
        <p:spPr>
          <a:xfrm rot="10800000" flipV="1">
            <a:off x="4266972" y="3597657"/>
            <a:ext cx="1005440" cy="1033126"/>
          </a:xfrm>
          <a:prstGeom prst="curvedConnector3">
            <a:avLst>
              <a:gd name="adj1" fmla="val 50000"/>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21">
            <a:extLst>
              <a:ext uri="{FF2B5EF4-FFF2-40B4-BE49-F238E27FC236}">
                <a16:creationId xmlns:a16="http://schemas.microsoft.com/office/drawing/2014/main" id="{A8236190-B452-9F8D-E8F1-192F47D55ECE}"/>
              </a:ext>
            </a:extLst>
          </p:cNvPr>
          <p:cNvCxnSpPr>
            <a:cxnSpLocks/>
            <a:stCxn id="7" idx="1"/>
            <a:endCxn id="9" idx="3"/>
          </p:cNvCxnSpPr>
          <p:nvPr/>
        </p:nvCxnSpPr>
        <p:spPr>
          <a:xfrm rot="10800000">
            <a:off x="4266972" y="4630784"/>
            <a:ext cx="1005440" cy="780045"/>
          </a:xfrm>
          <a:prstGeom prst="curvedConnector3">
            <a:avLst>
              <a:gd name="adj1" fmla="val 50000"/>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17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15069" y="1096702"/>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Expert-Designed Units</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pic>
        <p:nvPicPr>
          <p:cNvPr id="4" name="Picture 3">
            <a:extLst>
              <a:ext uri="{FF2B5EF4-FFF2-40B4-BE49-F238E27FC236}">
                <a16:creationId xmlns:a16="http://schemas.microsoft.com/office/drawing/2014/main" id="{82794419-5037-16A0-DC32-BB4594D14AE6}"/>
              </a:ext>
            </a:extLst>
          </p:cNvPr>
          <p:cNvPicPr>
            <a:picLocks noChangeAspect="1"/>
          </p:cNvPicPr>
          <p:nvPr/>
        </p:nvPicPr>
        <p:blipFill>
          <a:blip r:embed="rId3"/>
          <a:stretch>
            <a:fillRect/>
          </a:stretch>
        </p:blipFill>
        <p:spPr>
          <a:xfrm>
            <a:off x="8566745" y="2318935"/>
            <a:ext cx="2440182" cy="1110065"/>
          </a:xfrm>
          <a:prstGeom prst="rect">
            <a:avLst/>
          </a:prstGeom>
        </p:spPr>
      </p:pic>
      <p:sp>
        <p:nvSpPr>
          <p:cNvPr id="7" name="Rectangle 6">
            <a:extLst>
              <a:ext uri="{FF2B5EF4-FFF2-40B4-BE49-F238E27FC236}">
                <a16:creationId xmlns:a16="http://schemas.microsoft.com/office/drawing/2014/main" id="{61E422C9-6707-B130-36DF-F2966E8BF7AB}"/>
              </a:ext>
            </a:extLst>
          </p:cNvPr>
          <p:cNvSpPr/>
          <p:nvPr/>
        </p:nvSpPr>
        <p:spPr>
          <a:xfrm>
            <a:off x="974558" y="1372241"/>
            <a:ext cx="10032369" cy="369332"/>
          </a:xfrm>
          <a:prstGeom prst="rect">
            <a:avLst/>
          </a:prstGeom>
        </p:spPr>
        <p:txBody>
          <a:bodyPr wrap="square" lIns="91440" tIns="45720" rIns="91440" bIns="45720" anchor="t">
            <a:spAutoFit/>
          </a:bodyPr>
          <a:lstStyle/>
          <a:p>
            <a:pPr algn="l">
              <a:tabLst>
                <a:tab pos="539750" algn="l"/>
                <a:tab pos="756285" algn="l"/>
                <a:tab pos="972185" algn="l"/>
              </a:tabLst>
            </a:pPr>
            <a:r>
              <a:rPr lang="en-GB">
                <a:latin typeface="Segoe UI" panose="020B0502040204020203" pitchFamily="34" charset="0"/>
                <a:ea typeface="Calibri" panose="020F0502020204030204" pitchFamily="34" charset="0"/>
                <a:cs typeface="Segoe UI" panose="020B0502040204020203" pitchFamily="34" charset="0"/>
              </a:rPr>
              <a:t>There are three expert-designed units for immediate use in the application.</a:t>
            </a:r>
          </a:p>
        </p:txBody>
      </p:sp>
      <p:pic>
        <p:nvPicPr>
          <p:cNvPr id="14" name="Picture 13">
            <a:extLst>
              <a:ext uri="{FF2B5EF4-FFF2-40B4-BE49-F238E27FC236}">
                <a16:creationId xmlns:a16="http://schemas.microsoft.com/office/drawing/2014/main" id="{13F5BC73-6E22-5524-D49A-04EAF008E3D5}"/>
              </a:ext>
            </a:extLst>
          </p:cNvPr>
          <p:cNvPicPr>
            <a:picLocks noChangeAspect="1"/>
          </p:cNvPicPr>
          <p:nvPr/>
        </p:nvPicPr>
        <p:blipFill>
          <a:blip r:embed="rId4"/>
          <a:stretch>
            <a:fillRect/>
          </a:stretch>
        </p:blipFill>
        <p:spPr>
          <a:xfrm>
            <a:off x="1032832" y="1878527"/>
            <a:ext cx="10126334" cy="3950550"/>
          </a:xfrm>
          <a:prstGeom prst="roundRect">
            <a:avLst>
              <a:gd name="adj" fmla="val 6855"/>
            </a:avLst>
          </a:prstGeom>
          <a:ln>
            <a:solidFill>
              <a:schemeClr val="tx1"/>
            </a:solidFill>
          </a:ln>
        </p:spPr>
      </p:pic>
    </p:spTree>
    <p:extLst>
      <p:ext uri="{BB962C8B-B14F-4D97-AF65-F5344CB8AC3E}">
        <p14:creationId xmlns:p14="http://schemas.microsoft.com/office/powerpoint/2010/main" val="970859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Custom Units</a:t>
            </a:r>
            <a:endParaRPr lang="en-US" sz="3000" b="1">
              <a:solidFill>
                <a:schemeClr val="bg1"/>
              </a:solidFill>
              <a:latin typeface="Segoe UI" panose="020B0502040204020203" pitchFamily="34" charset="0"/>
              <a:cs typeface="Segoe UI" panose="020B0502040204020203" pitchFamily="34" charset="0"/>
            </a:endParaRPr>
          </a:p>
        </p:txBody>
      </p:sp>
      <p:grpSp>
        <p:nvGrpSpPr>
          <p:cNvPr id="28" name="Group 27">
            <a:extLst>
              <a:ext uri="{FF2B5EF4-FFF2-40B4-BE49-F238E27FC236}">
                <a16:creationId xmlns:a16="http://schemas.microsoft.com/office/drawing/2014/main" id="{B9A80F1C-6A8C-B957-D927-17F9F480EFCF}"/>
              </a:ext>
            </a:extLst>
          </p:cNvPr>
          <p:cNvGrpSpPr/>
          <p:nvPr/>
        </p:nvGrpSpPr>
        <p:grpSpPr>
          <a:xfrm>
            <a:off x="-77322" y="1219893"/>
            <a:ext cx="11796617" cy="5167851"/>
            <a:chOff x="-4668" y="1106130"/>
            <a:chExt cx="11796617" cy="5167851"/>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539750" algn="l"/>
                  <a:tab pos="756285" algn="l"/>
                  <a:tab pos="972185" algn="l"/>
                  <a:tab pos="457200" algn="l"/>
                </a:tabLst>
              </a:pPr>
              <a:endParaRPr lang="en-US" sz="1800">
                <a:effectLst/>
                <a:latin typeface="Times New Roman" panose="02020603050405020304" pitchFamily="18" charset="0"/>
                <a:ea typeface="Calibri" panose="020F0502020204030204" pitchFamily="34" charset="0"/>
              </a:endParaRPr>
            </a:p>
          </p:txBody>
        </p:sp>
        <p:grpSp>
          <p:nvGrpSpPr>
            <p:cNvPr id="4" name="Group 3">
              <a:extLst>
                <a:ext uri="{FF2B5EF4-FFF2-40B4-BE49-F238E27FC236}">
                  <a16:creationId xmlns:a16="http://schemas.microsoft.com/office/drawing/2014/main" id="{FCE10878-AE32-7121-A1C1-ACD2CFD7739E}"/>
                </a:ext>
              </a:extLst>
            </p:cNvPr>
            <p:cNvGrpSpPr/>
            <p:nvPr/>
          </p:nvGrpSpPr>
          <p:grpSpPr>
            <a:xfrm>
              <a:off x="-4668" y="2573871"/>
              <a:ext cx="10464324" cy="591842"/>
              <a:chOff x="-4671" y="2016071"/>
              <a:chExt cx="10464324" cy="591842"/>
            </a:xfrm>
          </p:grpSpPr>
          <p:sp>
            <p:nvSpPr>
              <p:cNvPr id="7" name="Rectangle 6">
                <a:extLst>
                  <a:ext uri="{FF2B5EF4-FFF2-40B4-BE49-F238E27FC236}">
                    <a16:creationId xmlns:a16="http://schemas.microsoft.com/office/drawing/2014/main" id="{D74E42D9-C662-BD5D-94F9-171D47628CE1}"/>
                  </a:ext>
                </a:extLst>
              </p:cNvPr>
              <p:cNvSpPr/>
              <p:nvPr/>
            </p:nvSpPr>
            <p:spPr>
              <a:xfrm>
                <a:off x="1075070" y="2023366"/>
                <a:ext cx="9384583"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grpSp>
            <p:nvGrpSpPr>
              <p:cNvPr id="9" name="Group 8">
                <a:extLst>
                  <a:ext uri="{FF2B5EF4-FFF2-40B4-BE49-F238E27FC236}">
                    <a16:creationId xmlns:a16="http://schemas.microsoft.com/office/drawing/2014/main" id="{FF96E394-F616-F7C7-2E31-DA55BB5CD4C2}"/>
                  </a:ext>
                </a:extLst>
              </p:cNvPr>
              <p:cNvGrpSpPr/>
              <p:nvPr/>
            </p:nvGrpSpPr>
            <p:grpSpPr>
              <a:xfrm>
                <a:off x="-4671" y="2016071"/>
                <a:ext cx="5112177" cy="591842"/>
                <a:chOff x="-4669" y="2016071"/>
                <a:chExt cx="5112177" cy="591842"/>
              </a:xfrm>
            </p:grpSpPr>
            <p:sp>
              <p:nvSpPr>
                <p:cNvPr id="13" name="Rectangle: Rounded Corners 12">
                  <a:extLst>
                    <a:ext uri="{FF2B5EF4-FFF2-40B4-BE49-F238E27FC236}">
                      <a16:creationId xmlns:a16="http://schemas.microsoft.com/office/drawing/2014/main" id="{3AD7F5E7-00E0-21F3-028F-687AF17337A4}"/>
                    </a:ext>
                  </a:extLst>
                </p:cNvPr>
                <p:cNvSpPr/>
                <p:nvPr/>
              </p:nvSpPr>
              <p:spPr>
                <a:xfrm>
                  <a:off x="-4669" y="2016071"/>
                  <a:ext cx="5112177"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66BDCA0-5079-2BA5-43F7-E70F682D41B4}"/>
                    </a:ext>
                  </a:extLst>
                </p:cNvPr>
                <p:cNvSpPr txBox="1"/>
                <p:nvPr/>
              </p:nvSpPr>
              <p:spPr>
                <a:xfrm>
                  <a:off x="850435" y="2136721"/>
                  <a:ext cx="4029110" cy="369332"/>
                </a:xfrm>
                <a:prstGeom prst="rect">
                  <a:avLst/>
                </a:prstGeom>
                <a:noFill/>
              </p:spPr>
              <p:txBody>
                <a:bodyPr wrap="square" rtlCol="0">
                  <a:spAutoFit/>
                </a:bodyPr>
                <a:lstStyle/>
                <a:p>
                  <a:pPr algn="ctr"/>
                  <a:r>
                    <a:rPr lang="en-GB" b="1">
                      <a:latin typeface="Segoe UI" panose="020B0502040204020203" pitchFamily="34" charset="0"/>
                      <a:cs typeface="Segoe UI" panose="020B0502040204020203" pitchFamily="34" charset="0"/>
                    </a:rPr>
                    <a:t>Build your own causal map</a:t>
                  </a:r>
                  <a:endParaRPr lang="en-US" b="1">
                    <a:latin typeface="Segoe UI" panose="020B0502040204020203" pitchFamily="34" charset="0"/>
                    <a:cs typeface="Segoe UI" panose="020B0502040204020203" pitchFamily="34" charset="0"/>
                  </a:endParaRPr>
                </a:p>
              </p:txBody>
            </p:sp>
          </p:grpSp>
        </p:grpSp>
        <p:sp>
          <p:nvSpPr>
            <p:cNvPr id="26" name="Rectangle 25">
              <a:extLst>
                <a:ext uri="{FF2B5EF4-FFF2-40B4-BE49-F238E27FC236}">
                  <a16:creationId xmlns:a16="http://schemas.microsoft.com/office/drawing/2014/main" id="{125912FA-EC68-A6B5-A581-87CC8C7F4114}"/>
                </a:ext>
              </a:extLst>
            </p:cNvPr>
            <p:cNvSpPr/>
            <p:nvPr/>
          </p:nvSpPr>
          <p:spPr>
            <a:xfrm>
              <a:off x="1160427" y="2477220"/>
              <a:ext cx="9384583"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grpSp>
      <p:grpSp>
        <p:nvGrpSpPr>
          <p:cNvPr id="15" name="Group 14">
            <a:extLst>
              <a:ext uri="{FF2B5EF4-FFF2-40B4-BE49-F238E27FC236}">
                <a16:creationId xmlns:a16="http://schemas.microsoft.com/office/drawing/2014/main" id="{0BC30CC3-C51E-4C12-EE93-68194CC7FF60}"/>
              </a:ext>
            </a:extLst>
          </p:cNvPr>
          <p:cNvGrpSpPr/>
          <p:nvPr/>
        </p:nvGrpSpPr>
        <p:grpSpPr>
          <a:xfrm>
            <a:off x="1343797" y="3441669"/>
            <a:ext cx="10571570" cy="1028417"/>
            <a:chOff x="-111917" y="1317981"/>
            <a:chExt cx="10571570" cy="1028417"/>
          </a:xfrm>
        </p:grpSpPr>
        <p:sp>
          <p:nvSpPr>
            <p:cNvPr id="16" name="Rectangle 15">
              <a:extLst>
                <a:ext uri="{FF2B5EF4-FFF2-40B4-BE49-F238E27FC236}">
                  <a16:creationId xmlns:a16="http://schemas.microsoft.com/office/drawing/2014/main" id="{8F1D844D-207B-76DA-4A9A-B9F93801D310}"/>
                </a:ext>
              </a:extLst>
            </p:cNvPr>
            <p:cNvSpPr/>
            <p:nvPr/>
          </p:nvSpPr>
          <p:spPr>
            <a:xfrm>
              <a:off x="1075070" y="1977066"/>
              <a:ext cx="9384583" cy="369332"/>
            </a:xfrm>
            <a:prstGeom prst="rect">
              <a:avLst/>
            </a:prstGeom>
          </p:spPr>
          <p:txBody>
            <a:bodyPr wrap="square" lIns="91440" tIns="45720" rIns="91440" bIns="45720" anchor="t">
              <a:spAutoFit/>
            </a:bodyPr>
            <a:lstStyle/>
            <a:p>
              <a:pPr algn="l">
                <a:tabLst>
                  <a:tab pos="539750" algn="l"/>
                  <a:tab pos="756285" algn="l"/>
                  <a:tab pos="972185" algn="l"/>
                </a:tabLst>
              </a:pPr>
              <a:endParaRPr lang="en-GB">
                <a:latin typeface="Segoe UI" panose="020B0502040204020203" pitchFamily="34" charset="0"/>
                <a:cs typeface="Segoe UI" panose="020B0502040204020203" pitchFamily="34" charset="0"/>
              </a:endParaRPr>
            </a:p>
          </p:txBody>
        </p:sp>
        <p:grpSp>
          <p:nvGrpSpPr>
            <p:cNvPr id="17" name="Group 16">
              <a:extLst>
                <a:ext uri="{FF2B5EF4-FFF2-40B4-BE49-F238E27FC236}">
                  <a16:creationId xmlns:a16="http://schemas.microsoft.com/office/drawing/2014/main" id="{F375B5B9-1F28-E815-D669-5173292AD091}"/>
                </a:ext>
              </a:extLst>
            </p:cNvPr>
            <p:cNvGrpSpPr/>
            <p:nvPr/>
          </p:nvGrpSpPr>
          <p:grpSpPr>
            <a:xfrm>
              <a:off x="-111917" y="1317981"/>
              <a:ext cx="6049727" cy="591842"/>
              <a:chOff x="-111915" y="1317981"/>
              <a:chExt cx="6049727" cy="591842"/>
            </a:xfrm>
          </p:grpSpPr>
          <p:sp>
            <p:nvSpPr>
              <p:cNvPr id="18" name="Rectangle: Rounded Corners 17">
                <a:extLst>
                  <a:ext uri="{FF2B5EF4-FFF2-40B4-BE49-F238E27FC236}">
                    <a16:creationId xmlns:a16="http://schemas.microsoft.com/office/drawing/2014/main" id="{809BA87F-AC5A-B9A2-8277-B88DA505ED58}"/>
                  </a:ext>
                </a:extLst>
              </p:cNvPr>
              <p:cNvSpPr/>
              <p:nvPr/>
            </p:nvSpPr>
            <p:spPr>
              <a:xfrm>
                <a:off x="-111915" y="1317981"/>
                <a:ext cx="6049727"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4ACF79D-5AC4-ABEC-4A92-511875878CB3}"/>
                  </a:ext>
                </a:extLst>
              </p:cNvPr>
              <p:cNvSpPr txBox="1"/>
              <p:nvPr/>
            </p:nvSpPr>
            <p:spPr>
              <a:xfrm>
                <a:off x="609359" y="1440173"/>
                <a:ext cx="4759008" cy="369332"/>
              </a:xfrm>
              <a:prstGeom prst="rect">
                <a:avLst/>
              </a:prstGeom>
              <a:noFill/>
            </p:spPr>
            <p:txBody>
              <a:bodyPr wrap="square" rtlCol="0">
                <a:spAutoFit/>
              </a:bodyPr>
              <a:lstStyle/>
              <a:p>
                <a:pPr algn="ctr"/>
                <a:r>
                  <a:rPr lang="en-GB" b="1">
                    <a:latin typeface="Segoe UI" panose="020B0502040204020203" pitchFamily="34" charset="0"/>
                    <a:cs typeface="Segoe UI" panose="020B0502040204020203" pitchFamily="34" charset="0"/>
                  </a:rPr>
                  <a:t>Automatically generate quizzes for Betty</a:t>
                </a:r>
                <a:endParaRPr lang="en-US" b="1">
                  <a:latin typeface="Segoe UI" panose="020B0502040204020203" pitchFamily="34" charset="0"/>
                  <a:cs typeface="Segoe UI" panose="020B0502040204020203" pitchFamily="34" charset="0"/>
                </a:endParaRPr>
              </a:p>
            </p:txBody>
          </p:sp>
        </p:grpSp>
      </p:grpSp>
      <p:sp>
        <p:nvSpPr>
          <p:cNvPr id="22" name="Rectangle 21">
            <a:extLst>
              <a:ext uri="{FF2B5EF4-FFF2-40B4-BE49-F238E27FC236}">
                <a16:creationId xmlns:a16="http://schemas.microsoft.com/office/drawing/2014/main" id="{F990897B-4FD1-F766-9A83-A7615F9F373D}"/>
              </a:ext>
            </a:extLst>
          </p:cNvPr>
          <p:cNvSpPr/>
          <p:nvPr/>
        </p:nvSpPr>
        <p:spPr>
          <a:xfrm>
            <a:off x="5551489" y="4899683"/>
            <a:ext cx="9384583" cy="369332"/>
          </a:xfrm>
          <a:prstGeom prst="rect">
            <a:avLst/>
          </a:prstGeom>
        </p:spPr>
        <p:txBody>
          <a:bodyPr wrap="square" lIns="91440" tIns="45720" rIns="91440" bIns="45720" anchor="t">
            <a:spAutoFit/>
          </a:bodyPr>
          <a:lstStyle/>
          <a:p>
            <a:pPr algn="l">
              <a:tabLst>
                <a:tab pos="539750" algn="l"/>
                <a:tab pos="756285" algn="l"/>
                <a:tab pos="972185" algn="l"/>
              </a:tabLst>
            </a:pPr>
            <a:endParaRPr lang="en-GB">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E6A22068-5733-C1E1-FCFE-2C7C3D166E98}"/>
              </a:ext>
            </a:extLst>
          </p:cNvPr>
          <p:cNvGrpSpPr/>
          <p:nvPr/>
        </p:nvGrpSpPr>
        <p:grpSpPr>
          <a:xfrm>
            <a:off x="3062769" y="4220241"/>
            <a:ext cx="6037027" cy="591842"/>
            <a:chOff x="4358150" y="4653494"/>
            <a:chExt cx="6037027" cy="591842"/>
          </a:xfrm>
        </p:grpSpPr>
        <p:sp>
          <p:nvSpPr>
            <p:cNvPr id="24" name="Rectangle: Rounded Corners 23">
              <a:extLst>
                <a:ext uri="{FF2B5EF4-FFF2-40B4-BE49-F238E27FC236}">
                  <a16:creationId xmlns:a16="http://schemas.microsoft.com/office/drawing/2014/main" id="{1C3193CD-DEAF-FF64-DD7B-8AC909A53A1E}"/>
                </a:ext>
              </a:extLst>
            </p:cNvPr>
            <p:cNvSpPr/>
            <p:nvPr/>
          </p:nvSpPr>
          <p:spPr>
            <a:xfrm>
              <a:off x="4358150" y="4653494"/>
              <a:ext cx="6037027"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CAF017E-D633-5EB1-DF4F-0DEC297A6E8A}"/>
                </a:ext>
              </a:extLst>
            </p:cNvPr>
            <p:cNvSpPr txBox="1"/>
            <p:nvPr/>
          </p:nvSpPr>
          <p:spPr>
            <a:xfrm>
              <a:off x="5116737" y="4769708"/>
              <a:ext cx="4891329" cy="369332"/>
            </a:xfrm>
            <a:prstGeom prst="rect">
              <a:avLst/>
            </a:prstGeom>
            <a:noFill/>
          </p:spPr>
          <p:txBody>
            <a:bodyPr wrap="square" rtlCol="0">
              <a:spAutoFit/>
            </a:bodyPr>
            <a:lstStyle/>
            <a:p>
              <a:pPr algn="ctr"/>
              <a:r>
                <a:rPr lang="en-GB" b="1">
                  <a:latin typeface="Segoe UI" panose="020B0502040204020203" pitchFamily="34" charset="0"/>
                  <a:cs typeface="Segoe UI" panose="020B0502040204020203" pitchFamily="34" charset="0"/>
                </a:rPr>
                <a:t>Build the resources for the ‘resource’ book</a:t>
              </a:r>
              <a:endParaRPr lang="en-US" b="1">
                <a:latin typeface="Segoe UI" panose="020B0502040204020203" pitchFamily="34" charset="0"/>
                <a:cs typeface="Segoe UI" panose="020B0502040204020203" pitchFamily="34" charset="0"/>
              </a:endParaRPr>
            </a:p>
          </p:txBody>
        </p:sp>
      </p:grpSp>
      <p:grpSp>
        <p:nvGrpSpPr>
          <p:cNvPr id="6" name="Group 5">
            <a:extLst>
              <a:ext uri="{FF2B5EF4-FFF2-40B4-BE49-F238E27FC236}">
                <a16:creationId xmlns:a16="http://schemas.microsoft.com/office/drawing/2014/main" id="{C4243E12-02EA-352F-1135-796C9E4DBC60}"/>
              </a:ext>
            </a:extLst>
          </p:cNvPr>
          <p:cNvGrpSpPr/>
          <p:nvPr/>
        </p:nvGrpSpPr>
        <p:grpSpPr>
          <a:xfrm>
            <a:off x="7482699" y="947467"/>
            <a:ext cx="4851252" cy="5910533"/>
            <a:chOff x="7505848" y="584019"/>
            <a:chExt cx="4851252" cy="5910533"/>
          </a:xfrm>
        </p:grpSpPr>
        <p:pic>
          <p:nvPicPr>
            <p:cNvPr id="10" name="Picture 6">
              <a:extLst>
                <a:ext uri="{FF2B5EF4-FFF2-40B4-BE49-F238E27FC236}">
                  <a16:creationId xmlns:a16="http://schemas.microsoft.com/office/drawing/2014/main" id="{8399519E-FEB5-C2EC-D8A9-76029137B1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5848" y="584019"/>
              <a:ext cx="4851252" cy="59105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D6AC48A7-5C91-888A-BB86-F20A9489D9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3339" y="2816834"/>
              <a:ext cx="2431061" cy="2999766"/>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a:extLst>
              <a:ext uri="{FF2B5EF4-FFF2-40B4-BE49-F238E27FC236}">
                <a16:creationId xmlns:a16="http://schemas.microsoft.com/office/drawing/2014/main" id="{76BF3D79-69C2-3352-37EA-EDCB732B6175}"/>
              </a:ext>
            </a:extLst>
          </p:cNvPr>
          <p:cNvSpPr/>
          <p:nvPr/>
        </p:nvSpPr>
        <p:spPr>
          <a:xfrm>
            <a:off x="741207" y="1567733"/>
            <a:ext cx="10323998" cy="646331"/>
          </a:xfrm>
          <a:prstGeom prst="rect">
            <a:avLst/>
          </a:prstGeom>
        </p:spPr>
        <p:txBody>
          <a:bodyPr wrap="square" lIns="91440" tIns="45720" rIns="91440" bIns="45720" anchor="t">
            <a:spAutoFit/>
          </a:bodyPr>
          <a:lstStyle/>
          <a:p>
            <a:pPr>
              <a:tabLst>
                <a:tab pos="539750" algn="l"/>
                <a:tab pos="756285" algn="l"/>
                <a:tab pos="972185" algn="l"/>
              </a:tabLst>
            </a:pPr>
            <a:r>
              <a:rPr lang="en-GB">
                <a:latin typeface="Segoe UI"/>
                <a:cs typeface="Segoe UI"/>
              </a:rPr>
              <a:t>Want to teach something else other than predator-prey, climate change or thermoregulation? You can create your own unit! Using the </a:t>
            </a:r>
            <a:r>
              <a:rPr lang="en-GB" b="1" err="1">
                <a:latin typeface="Segoe UI"/>
                <a:cs typeface="Segoe UI"/>
              </a:rPr>
              <a:t>customiser</a:t>
            </a:r>
            <a:r>
              <a:rPr lang="en-GB" b="1">
                <a:latin typeface="Segoe UI"/>
                <a:cs typeface="Segoe UI"/>
              </a:rPr>
              <a:t> tool</a:t>
            </a:r>
            <a:r>
              <a:rPr lang="en-GB">
                <a:latin typeface="Segoe UI"/>
                <a:cs typeface="Segoe UI"/>
              </a:rPr>
              <a:t>, you can:</a:t>
            </a:r>
          </a:p>
        </p:txBody>
      </p:sp>
      <p:grpSp>
        <p:nvGrpSpPr>
          <p:cNvPr id="5" name="Group 4">
            <a:extLst>
              <a:ext uri="{FF2B5EF4-FFF2-40B4-BE49-F238E27FC236}">
                <a16:creationId xmlns:a16="http://schemas.microsoft.com/office/drawing/2014/main" id="{C47F4D2B-23DF-C9ED-56CA-C156A9AAB4AC}"/>
              </a:ext>
            </a:extLst>
          </p:cNvPr>
          <p:cNvGrpSpPr/>
          <p:nvPr/>
        </p:nvGrpSpPr>
        <p:grpSpPr>
          <a:xfrm>
            <a:off x="4657757" y="5021860"/>
            <a:ext cx="6037027" cy="591842"/>
            <a:chOff x="4358150" y="4653494"/>
            <a:chExt cx="6037027" cy="591842"/>
          </a:xfrm>
        </p:grpSpPr>
        <p:sp>
          <p:nvSpPr>
            <p:cNvPr id="12" name="Rectangle: Rounded Corners 11">
              <a:extLst>
                <a:ext uri="{FF2B5EF4-FFF2-40B4-BE49-F238E27FC236}">
                  <a16:creationId xmlns:a16="http://schemas.microsoft.com/office/drawing/2014/main" id="{46D833DA-885A-2812-EDE6-194A0C5CC46B}"/>
                </a:ext>
              </a:extLst>
            </p:cNvPr>
            <p:cNvSpPr/>
            <p:nvPr/>
          </p:nvSpPr>
          <p:spPr>
            <a:xfrm>
              <a:off x="4358150" y="4653494"/>
              <a:ext cx="6037027"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28CDDEA-9901-3F8D-76A1-A7AF3B6B769A}"/>
                </a:ext>
              </a:extLst>
            </p:cNvPr>
            <p:cNvSpPr txBox="1"/>
            <p:nvPr/>
          </p:nvSpPr>
          <p:spPr>
            <a:xfrm>
              <a:off x="5116737" y="4769708"/>
              <a:ext cx="4891329" cy="369332"/>
            </a:xfrm>
            <a:prstGeom prst="rect">
              <a:avLst/>
            </a:prstGeom>
            <a:noFill/>
          </p:spPr>
          <p:txBody>
            <a:bodyPr wrap="square" rtlCol="0">
              <a:spAutoFit/>
            </a:bodyPr>
            <a:lstStyle/>
            <a:p>
              <a:pPr algn="ctr"/>
              <a:r>
                <a:rPr lang="en-GB" b="1">
                  <a:latin typeface="Segoe UI" panose="020B0502040204020203" pitchFamily="34" charset="0"/>
                  <a:cs typeface="Segoe UI" panose="020B0502040204020203" pitchFamily="34" charset="0"/>
                </a:rPr>
                <a:t>Export the custom unit</a:t>
              </a:r>
              <a:endParaRPr lang="en-US" b="1">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70504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433F273-AA60-E94B-EAAD-B6EE80E0711B}"/>
              </a:ext>
            </a:extLst>
          </p:cNvPr>
          <p:cNvSpPr/>
          <p:nvPr/>
        </p:nvSpPr>
        <p:spPr>
          <a:xfrm>
            <a:off x="430088" y="1172389"/>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1E06A17C-B84A-6957-A7E8-AE9C8D9EF4DA}"/>
              </a:ext>
            </a:extLst>
          </p:cNvPr>
          <p:cNvSpPr/>
          <p:nvPr/>
        </p:nvSpPr>
        <p:spPr>
          <a:xfrm>
            <a:off x="430088" y="1137195"/>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Custom Units</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sp>
        <p:nvSpPr>
          <p:cNvPr id="4" name="Rectangle: Rounded Corners 3">
            <a:hlinkClick r:id="rId3" action="ppaction://hlinksldjump"/>
            <a:extLst>
              <a:ext uri="{FF2B5EF4-FFF2-40B4-BE49-F238E27FC236}">
                <a16:creationId xmlns:a16="http://schemas.microsoft.com/office/drawing/2014/main" id="{8339A469-BEDD-47E6-0CFC-0ACE04976461}"/>
              </a:ext>
            </a:extLst>
          </p:cNvPr>
          <p:cNvSpPr/>
          <p:nvPr/>
        </p:nvSpPr>
        <p:spPr>
          <a:xfrm>
            <a:off x="-178896" y="1488798"/>
            <a:ext cx="7315192"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Segoe UI" panose="020B0502040204020203" pitchFamily="34" charset="0"/>
                <a:cs typeface="Segoe UI" panose="020B0502040204020203" pitchFamily="34" charset="0"/>
              </a:rPr>
              <a:t>What subjects can I use the custom units for?</a:t>
            </a:r>
            <a:endParaRPr lang="en-US" b="1">
              <a:solidFill>
                <a:schemeClr val="tx1"/>
              </a:solidFill>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BF063674-9363-7E30-66A5-B287F85C8F89}"/>
              </a:ext>
            </a:extLst>
          </p:cNvPr>
          <p:cNvSpPr/>
          <p:nvPr/>
        </p:nvSpPr>
        <p:spPr>
          <a:xfrm>
            <a:off x="957541" y="2340303"/>
            <a:ext cx="3597599" cy="3693319"/>
          </a:xfrm>
          <a:prstGeom prst="rect">
            <a:avLst/>
          </a:prstGeom>
          <a:effectLst/>
        </p:spPr>
        <p:txBody>
          <a:bodyPr wrap="square" lIns="91440" tIns="45720" rIns="91440" bIns="45720" anchor="t">
            <a:spAutoFit/>
          </a:bodyPr>
          <a:lstStyle/>
          <a:p>
            <a:pPr>
              <a:tabLst>
                <a:tab pos="539750" algn="l"/>
                <a:tab pos="756285" algn="l"/>
                <a:tab pos="972185" algn="l"/>
              </a:tabLst>
            </a:pPr>
            <a:r>
              <a:rPr lang="en-US" altLang="en-US" dirty="0">
                <a:latin typeface="Segoe UI"/>
                <a:cs typeface="Segoe UI"/>
              </a:rPr>
              <a:t>Any topic in which there is a system with different variables that are causally related can be represented using a causal map. </a:t>
            </a:r>
          </a:p>
          <a:p>
            <a:pPr>
              <a:tabLst>
                <a:tab pos="539750" algn="l"/>
                <a:tab pos="756285" algn="l"/>
                <a:tab pos="972185" algn="l"/>
              </a:tabLst>
            </a:pPr>
            <a:endParaRPr lang="en-US" altLang="en-US" dirty="0">
              <a:latin typeface="Segoe UI"/>
              <a:cs typeface="Segoe UI"/>
            </a:endParaRPr>
          </a:p>
          <a:p>
            <a:pPr>
              <a:tabLst>
                <a:tab pos="539750" algn="l"/>
                <a:tab pos="756285" algn="l"/>
                <a:tab pos="972185" algn="l"/>
              </a:tabLst>
            </a:pPr>
            <a:r>
              <a:rPr lang="en-US" altLang="en-US" dirty="0">
                <a:latin typeface="Segoe UI"/>
                <a:cs typeface="Segoe UI"/>
              </a:rPr>
              <a:t>For instance, if you want your class to understand the dynamics behind the supply and demand of mangoes in the market, you could create a causal map to explain the factors that affect these variables. This would fall under the realm of economics.</a:t>
            </a:r>
            <a:endParaRPr lang="en-GB" dirty="0">
              <a:highlight>
                <a:srgbClr val="FFFF00"/>
              </a:highlight>
              <a:latin typeface="Segoe UI"/>
              <a:cs typeface="Segoe UI"/>
            </a:endParaRPr>
          </a:p>
        </p:txBody>
      </p:sp>
      <p:pic>
        <p:nvPicPr>
          <p:cNvPr id="5" name="Picture 4">
            <a:extLst>
              <a:ext uri="{FF2B5EF4-FFF2-40B4-BE49-F238E27FC236}">
                <a16:creationId xmlns:a16="http://schemas.microsoft.com/office/drawing/2014/main" id="{E03E7771-6C73-AB39-D170-172697E35AF5}"/>
              </a:ext>
            </a:extLst>
          </p:cNvPr>
          <p:cNvPicPr>
            <a:picLocks noChangeAspect="1"/>
          </p:cNvPicPr>
          <p:nvPr/>
        </p:nvPicPr>
        <p:blipFill>
          <a:blip r:embed="rId4"/>
          <a:stretch>
            <a:fillRect/>
          </a:stretch>
        </p:blipFill>
        <p:spPr>
          <a:xfrm>
            <a:off x="5042527" y="2298561"/>
            <a:ext cx="6430103" cy="3017459"/>
          </a:xfrm>
          <a:prstGeom prst="roundRect">
            <a:avLst>
              <a:gd name="adj" fmla="val 3810"/>
            </a:avLst>
          </a:prstGeom>
          <a:ln>
            <a:solidFill>
              <a:srgbClr val="4472C4"/>
            </a:solidFill>
          </a:ln>
        </p:spPr>
      </p:pic>
    </p:spTree>
    <p:extLst>
      <p:ext uri="{BB962C8B-B14F-4D97-AF65-F5344CB8AC3E}">
        <p14:creationId xmlns:p14="http://schemas.microsoft.com/office/powerpoint/2010/main" val="17676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Custom Units</a:t>
            </a:r>
            <a:endParaRPr lang="en-US" sz="3000" b="1">
              <a:solidFill>
                <a:schemeClr val="bg1"/>
              </a:solidFill>
              <a:latin typeface="Segoe UI" panose="020B0502040204020203" pitchFamily="34" charset="0"/>
              <a:cs typeface="Segoe UI" panose="020B0502040204020203" pitchFamily="34" charset="0"/>
            </a:endParaRPr>
          </a:p>
        </p:txBody>
      </p:sp>
      <p:sp>
        <p:nvSpPr>
          <p:cNvPr id="8" name="Rectangle: Rounded Corners 7">
            <a:extLst>
              <a:ext uri="{FF2B5EF4-FFF2-40B4-BE49-F238E27FC236}">
                <a16:creationId xmlns:a16="http://schemas.microsoft.com/office/drawing/2014/main" id="{E080EAD7-A9A9-9776-1FE9-BB47AD9884CE}"/>
              </a:ext>
            </a:extLst>
          </p:cNvPr>
          <p:cNvSpPr/>
          <p:nvPr/>
        </p:nvSpPr>
        <p:spPr>
          <a:xfrm>
            <a:off x="324003" y="1207971"/>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539750" algn="l"/>
                <a:tab pos="756285" algn="l"/>
                <a:tab pos="972185" algn="l"/>
                <a:tab pos="457200" algn="l"/>
              </a:tabLst>
            </a:pPr>
            <a:endParaRPr lang="en-US" sz="1800">
              <a:effectLst/>
              <a:latin typeface="Times New Roman" panose="02020603050405020304" pitchFamily="18" charset="0"/>
              <a:ea typeface="Calibri" panose="020F0502020204030204" pitchFamily="34" charset="0"/>
            </a:endParaRPr>
          </a:p>
        </p:txBody>
      </p:sp>
      <p:sp>
        <p:nvSpPr>
          <p:cNvPr id="26" name="Rectangle 25">
            <a:extLst>
              <a:ext uri="{FF2B5EF4-FFF2-40B4-BE49-F238E27FC236}">
                <a16:creationId xmlns:a16="http://schemas.microsoft.com/office/drawing/2014/main" id="{125912FA-EC68-A6B5-A581-87CC8C7F4114}"/>
              </a:ext>
            </a:extLst>
          </p:cNvPr>
          <p:cNvSpPr/>
          <p:nvPr/>
        </p:nvSpPr>
        <p:spPr>
          <a:xfrm>
            <a:off x="1050940" y="2578993"/>
            <a:ext cx="9384583"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pic>
        <p:nvPicPr>
          <p:cNvPr id="16" name="Picture 15">
            <a:extLst>
              <a:ext uri="{FF2B5EF4-FFF2-40B4-BE49-F238E27FC236}">
                <a16:creationId xmlns:a16="http://schemas.microsoft.com/office/drawing/2014/main" id="{11AA93A4-A334-652A-4FFC-4901D2660666}"/>
              </a:ext>
            </a:extLst>
          </p:cNvPr>
          <p:cNvPicPr>
            <a:picLocks noChangeAspect="1"/>
          </p:cNvPicPr>
          <p:nvPr/>
        </p:nvPicPr>
        <p:blipFill>
          <a:blip r:embed="rId3"/>
          <a:stretch>
            <a:fillRect/>
          </a:stretch>
        </p:blipFill>
        <p:spPr>
          <a:xfrm>
            <a:off x="740947" y="2546243"/>
            <a:ext cx="7099288" cy="3320214"/>
          </a:xfrm>
          <a:prstGeom prst="roundRect">
            <a:avLst>
              <a:gd name="adj" fmla="val 3810"/>
            </a:avLst>
          </a:prstGeom>
          <a:ln>
            <a:solidFill>
              <a:srgbClr val="4472C4"/>
            </a:solidFill>
          </a:ln>
        </p:spPr>
      </p:pic>
      <p:grpSp>
        <p:nvGrpSpPr>
          <p:cNvPr id="11" name="Group 10">
            <a:extLst>
              <a:ext uri="{FF2B5EF4-FFF2-40B4-BE49-F238E27FC236}">
                <a16:creationId xmlns:a16="http://schemas.microsoft.com/office/drawing/2014/main" id="{0D663BE4-54E7-536D-4AC3-969F0404A9B7}"/>
              </a:ext>
            </a:extLst>
          </p:cNvPr>
          <p:cNvGrpSpPr/>
          <p:nvPr/>
        </p:nvGrpSpPr>
        <p:grpSpPr>
          <a:xfrm>
            <a:off x="7968430" y="5127559"/>
            <a:ext cx="3589239" cy="1088419"/>
            <a:chOff x="10064108" y="5525411"/>
            <a:chExt cx="7251217" cy="788694"/>
          </a:xfrm>
        </p:grpSpPr>
        <p:grpSp>
          <p:nvGrpSpPr>
            <p:cNvPr id="12" name="Group 11">
              <a:extLst>
                <a:ext uri="{FF2B5EF4-FFF2-40B4-BE49-F238E27FC236}">
                  <a16:creationId xmlns:a16="http://schemas.microsoft.com/office/drawing/2014/main" id="{75E474FD-0346-4C98-FB59-8099492F260A}"/>
                </a:ext>
              </a:extLst>
            </p:cNvPr>
            <p:cNvGrpSpPr/>
            <p:nvPr/>
          </p:nvGrpSpPr>
          <p:grpSpPr>
            <a:xfrm flipH="1">
              <a:off x="10064108" y="5525411"/>
              <a:ext cx="7251217" cy="788694"/>
              <a:chOff x="937430" y="4917264"/>
              <a:chExt cx="9306165" cy="1064409"/>
            </a:xfrm>
            <a:solidFill>
              <a:srgbClr val="FFD966">
                <a:alpha val="69804"/>
              </a:srgbClr>
            </a:solidFill>
          </p:grpSpPr>
          <p:sp>
            <p:nvSpPr>
              <p:cNvPr id="29" name="Rectangle: Rounded Corners 28">
                <a:extLst>
                  <a:ext uri="{FF2B5EF4-FFF2-40B4-BE49-F238E27FC236}">
                    <a16:creationId xmlns:a16="http://schemas.microsoft.com/office/drawing/2014/main" id="{40A3CC54-42A3-D8E2-FED6-815598F1D11A}"/>
                  </a:ext>
                </a:extLst>
              </p:cNvPr>
              <p:cNvSpPr/>
              <p:nvPr/>
            </p:nvSpPr>
            <p:spPr>
              <a:xfrm>
                <a:off x="937430" y="4917264"/>
                <a:ext cx="9306165" cy="1064409"/>
              </a:xfrm>
              <a:prstGeom prst="roundRect">
                <a:avLst/>
              </a:prstGeom>
              <a:grp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0BA0268-43D0-278D-0611-4F6A88AB9546}"/>
                  </a:ext>
                </a:extLst>
              </p:cNvPr>
              <p:cNvSpPr txBox="1"/>
              <p:nvPr/>
            </p:nvSpPr>
            <p:spPr>
              <a:xfrm>
                <a:off x="1142273" y="4987439"/>
                <a:ext cx="7539942" cy="902962"/>
              </a:xfrm>
              <a:prstGeom prst="rect">
                <a:avLst/>
              </a:prstGeom>
              <a:noFill/>
              <a:ln>
                <a:noFill/>
              </a:ln>
            </p:spPr>
            <p:txBody>
              <a:bodyPr wrap="square" rtlCol="0" anchor="ctr">
                <a:spAutoFit/>
              </a:bodyPr>
              <a:lstStyle/>
              <a:p>
                <a:pPr>
                  <a:tabLst>
                    <a:tab pos="539750" algn="l"/>
                    <a:tab pos="756285" algn="l"/>
                    <a:tab pos="972185" algn="l"/>
                  </a:tabLst>
                </a:pPr>
                <a:r>
                  <a:rPr lang="en-GB">
                    <a:effectLst/>
                    <a:latin typeface="Segoe UI"/>
                    <a:ea typeface="Calibri"/>
                    <a:cs typeface="Segoe UI"/>
                  </a:rPr>
                  <a:t>Add new concepts to the builder by clickin</a:t>
                </a:r>
                <a:r>
                  <a:rPr lang="en-GB">
                    <a:latin typeface="Segoe UI"/>
                    <a:ea typeface="Calibri"/>
                    <a:cs typeface="Segoe UI"/>
                  </a:rPr>
                  <a:t>g on the </a:t>
                </a:r>
                <a:r>
                  <a:rPr lang="en-GB" b="1">
                    <a:latin typeface="Segoe UI"/>
                    <a:ea typeface="Calibri"/>
                    <a:cs typeface="Segoe UI"/>
                  </a:rPr>
                  <a:t>Add new concept </a:t>
                </a:r>
                <a:r>
                  <a:rPr lang="en-GB">
                    <a:latin typeface="Segoe UI"/>
                    <a:ea typeface="Calibri"/>
                    <a:cs typeface="Segoe UI"/>
                  </a:rPr>
                  <a:t>button.</a:t>
                </a:r>
                <a:endParaRPr lang="en-US">
                  <a:effectLst/>
                  <a:latin typeface="Segoe UI"/>
                  <a:ea typeface="Calibri"/>
                  <a:cs typeface="Segoe UI"/>
                </a:endParaRPr>
              </a:p>
            </p:txBody>
          </p:sp>
        </p:grpSp>
        <p:pic>
          <p:nvPicPr>
            <p:cNvPr id="10" name="Graphic 9" descr="Touchscreen with solid fill">
              <a:extLst>
                <a:ext uri="{FF2B5EF4-FFF2-40B4-BE49-F238E27FC236}">
                  <a16:creationId xmlns:a16="http://schemas.microsoft.com/office/drawing/2014/main" id="{6073597B-6D32-D44E-8277-CB5960DC0D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1478" y="5743495"/>
              <a:ext cx="888648" cy="336893"/>
            </a:xfrm>
            <a:prstGeom prst="rect">
              <a:avLst/>
            </a:prstGeom>
          </p:spPr>
        </p:pic>
      </p:grpSp>
      <p:grpSp>
        <p:nvGrpSpPr>
          <p:cNvPr id="4" name="Group 3">
            <a:extLst>
              <a:ext uri="{FF2B5EF4-FFF2-40B4-BE49-F238E27FC236}">
                <a16:creationId xmlns:a16="http://schemas.microsoft.com/office/drawing/2014/main" id="{FCE10878-AE32-7121-A1C1-ACD2CFD7739E}"/>
              </a:ext>
            </a:extLst>
          </p:cNvPr>
          <p:cNvGrpSpPr/>
          <p:nvPr/>
        </p:nvGrpSpPr>
        <p:grpSpPr>
          <a:xfrm>
            <a:off x="-200472" y="1706178"/>
            <a:ext cx="10550641" cy="1438426"/>
            <a:chOff x="-90988" y="1046605"/>
            <a:chExt cx="10550641" cy="1438426"/>
          </a:xfrm>
        </p:grpSpPr>
        <p:sp>
          <p:nvSpPr>
            <p:cNvPr id="7" name="Rectangle 6">
              <a:extLst>
                <a:ext uri="{FF2B5EF4-FFF2-40B4-BE49-F238E27FC236}">
                  <a16:creationId xmlns:a16="http://schemas.microsoft.com/office/drawing/2014/main" id="{D74E42D9-C662-BD5D-94F9-171D47628CE1}"/>
                </a:ext>
              </a:extLst>
            </p:cNvPr>
            <p:cNvSpPr/>
            <p:nvPr/>
          </p:nvSpPr>
          <p:spPr>
            <a:xfrm>
              <a:off x="1075070" y="2023366"/>
              <a:ext cx="9384583"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grpSp>
          <p:nvGrpSpPr>
            <p:cNvPr id="9" name="Group 8">
              <a:extLst>
                <a:ext uri="{FF2B5EF4-FFF2-40B4-BE49-F238E27FC236}">
                  <a16:creationId xmlns:a16="http://schemas.microsoft.com/office/drawing/2014/main" id="{FF96E394-F616-F7C7-2E31-DA55BB5CD4C2}"/>
                </a:ext>
              </a:extLst>
            </p:cNvPr>
            <p:cNvGrpSpPr/>
            <p:nvPr/>
          </p:nvGrpSpPr>
          <p:grpSpPr>
            <a:xfrm>
              <a:off x="-90988" y="1046605"/>
              <a:ext cx="5112177" cy="591842"/>
              <a:chOff x="-90986" y="1046605"/>
              <a:chExt cx="5112177" cy="591842"/>
            </a:xfrm>
          </p:grpSpPr>
          <p:sp>
            <p:nvSpPr>
              <p:cNvPr id="13" name="Rectangle: Rounded Corners 12">
                <a:extLst>
                  <a:ext uri="{FF2B5EF4-FFF2-40B4-BE49-F238E27FC236}">
                    <a16:creationId xmlns:a16="http://schemas.microsoft.com/office/drawing/2014/main" id="{3AD7F5E7-00E0-21F3-028F-687AF17337A4}"/>
                  </a:ext>
                </a:extLst>
              </p:cNvPr>
              <p:cNvSpPr/>
              <p:nvPr/>
            </p:nvSpPr>
            <p:spPr>
              <a:xfrm>
                <a:off x="-90986" y="1046605"/>
                <a:ext cx="5112177"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66BDCA0-5079-2BA5-43F7-E70F682D41B4}"/>
                  </a:ext>
                </a:extLst>
              </p:cNvPr>
              <p:cNvSpPr txBox="1"/>
              <p:nvPr/>
            </p:nvSpPr>
            <p:spPr>
              <a:xfrm>
                <a:off x="850433" y="1172963"/>
                <a:ext cx="3229337" cy="369332"/>
              </a:xfrm>
              <a:prstGeom prst="rect">
                <a:avLst/>
              </a:prstGeom>
              <a:noFill/>
            </p:spPr>
            <p:txBody>
              <a:bodyPr wrap="square" rtlCol="0">
                <a:spAutoFit/>
              </a:bodyPr>
              <a:lstStyle/>
              <a:p>
                <a:pPr algn="ctr"/>
                <a:r>
                  <a:rPr lang="en-GB" b="1">
                    <a:latin typeface="Segoe UI" panose="020B0502040204020203" pitchFamily="34" charset="0"/>
                    <a:cs typeface="Segoe UI" panose="020B0502040204020203" pitchFamily="34" charset="0"/>
                  </a:rPr>
                  <a:t>Build your own causal map</a:t>
                </a:r>
                <a:endParaRPr lang="en-US" b="1">
                  <a:latin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3496628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Custom Units</a:t>
            </a:r>
            <a:endParaRPr lang="en-US" sz="3000" b="1">
              <a:solidFill>
                <a:schemeClr val="bg1"/>
              </a:solidFill>
              <a:latin typeface="Segoe UI" panose="020B0502040204020203" pitchFamily="34" charset="0"/>
              <a:cs typeface="Segoe UI" panose="020B0502040204020203" pitchFamily="34" charset="0"/>
            </a:endParaRPr>
          </a:p>
        </p:txBody>
      </p:sp>
      <p:sp>
        <p:nvSpPr>
          <p:cNvPr id="8" name="Rectangle: Rounded Corners 7">
            <a:extLst>
              <a:ext uri="{FF2B5EF4-FFF2-40B4-BE49-F238E27FC236}">
                <a16:creationId xmlns:a16="http://schemas.microsoft.com/office/drawing/2014/main" id="{E080EAD7-A9A9-9776-1FE9-BB47AD9884CE}"/>
              </a:ext>
            </a:extLst>
          </p:cNvPr>
          <p:cNvSpPr/>
          <p:nvPr/>
        </p:nvSpPr>
        <p:spPr>
          <a:xfrm>
            <a:off x="324003" y="1207971"/>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539750" algn="l"/>
                <a:tab pos="756285" algn="l"/>
                <a:tab pos="972185" algn="l"/>
                <a:tab pos="457200" algn="l"/>
              </a:tabLst>
            </a:pPr>
            <a:endParaRPr lang="en-US" sz="1800">
              <a:effectLst/>
              <a:latin typeface="Times New Roman" panose="02020603050405020304" pitchFamily="18" charset="0"/>
              <a:ea typeface="Calibri" panose="020F0502020204030204" pitchFamily="34" charset="0"/>
            </a:endParaRPr>
          </a:p>
        </p:txBody>
      </p:sp>
      <p:sp>
        <p:nvSpPr>
          <p:cNvPr id="26" name="Rectangle 25">
            <a:extLst>
              <a:ext uri="{FF2B5EF4-FFF2-40B4-BE49-F238E27FC236}">
                <a16:creationId xmlns:a16="http://schemas.microsoft.com/office/drawing/2014/main" id="{125912FA-EC68-A6B5-A581-87CC8C7F4114}"/>
              </a:ext>
            </a:extLst>
          </p:cNvPr>
          <p:cNvSpPr/>
          <p:nvPr/>
        </p:nvSpPr>
        <p:spPr>
          <a:xfrm>
            <a:off x="1050940" y="2578993"/>
            <a:ext cx="9384583"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pic>
        <p:nvPicPr>
          <p:cNvPr id="16" name="Picture 15">
            <a:extLst>
              <a:ext uri="{FF2B5EF4-FFF2-40B4-BE49-F238E27FC236}">
                <a16:creationId xmlns:a16="http://schemas.microsoft.com/office/drawing/2014/main" id="{11AA93A4-A334-652A-4FFC-4901D2660666}"/>
              </a:ext>
            </a:extLst>
          </p:cNvPr>
          <p:cNvPicPr>
            <a:picLocks noChangeAspect="1"/>
          </p:cNvPicPr>
          <p:nvPr/>
        </p:nvPicPr>
        <p:blipFill>
          <a:blip r:embed="rId3"/>
          <a:stretch>
            <a:fillRect/>
          </a:stretch>
        </p:blipFill>
        <p:spPr>
          <a:xfrm>
            <a:off x="2193587" y="2450091"/>
            <a:ext cx="7099288" cy="3320214"/>
          </a:xfrm>
          <a:prstGeom prst="roundRect">
            <a:avLst>
              <a:gd name="adj" fmla="val 3810"/>
            </a:avLst>
          </a:prstGeom>
          <a:ln>
            <a:solidFill>
              <a:srgbClr val="4472C4"/>
            </a:solidFill>
          </a:ln>
        </p:spPr>
      </p:pic>
      <p:grpSp>
        <p:nvGrpSpPr>
          <p:cNvPr id="4" name="Group 3">
            <a:extLst>
              <a:ext uri="{FF2B5EF4-FFF2-40B4-BE49-F238E27FC236}">
                <a16:creationId xmlns:a16="http://schemas.microsoft.com/office/drawing/2014/main" id="{FCE10878-AE32-7121-A1C1-ACD2CFD7739E}"/>
              </a:ext>
            </a:extLst>
          </p:cNvPr>
          <p:cNvGrpSpPr/>
          <p:nvPr/>
        </p:nvGrpSpPr>
        <p:grpSpPr>
          <a:xfrm>
            <a:off x="-200472" y="1706178"/>
            <a:ext cx="10550641" cy="1438426"/>
            <a:chOff x="-90988" y="1046605"/>
            <a:chExt cx="10550641" cy="1438426"/>
          </a:xfrm>
        </p:grpSpPr>
        <p:sp>
          <p:nvSpPr>
            <p:cNvPr id="7" name="Rectangle 6">
              <a:extLst>
                <a:ext uri="{FF2B5EF4-FFF2-40B4-BE49-F238E27FC236}">
                  <a16:creationId xmlns:a16="http://schemas.microsoft.com/office/drawing/2014/main" id="{D74E42D9-C662-BD5D-94F9-171D47628CE1}"/>
                </a:ext>
              </a:extLst>
            </p:cNvPr>
            <p:cNvSpPr/>
            <p:nvPr/>
          </p:nvSpPr>
          <p:spPr>
            <a:xfrm>
              <a:off x="1075070" y="2023366"/>
              <a:ext cx="9384583"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grpSp>
          <p:nvGrpSpPr>
            <p:cNvPr id="9" name="Group 8">
              <a:extLst>
                <a:ext uri="{FF2B5EF4-FFF2-40B4-BE49-F238E27FC236}">
                  <a16:creationId xmlns:a16="http://schemas.microsoft.com/office/drawing/2014/main" id="{FF96E394-F616-F7C7-2E31-DA55BB5CD4C2}"/>
                </a:ext>
              </a:extLst>
            </p:cNvPr>
            <p:cNvGrpSpPr/>
            <p:nvPr/>
          </p:nvGrpSpPr>
          <p:grpSpPr>
            <a:xfrm>
              <a:off x="-90988" y="1046605"/>
              <a:ext cx="5112177" cy="591842"/>
              <a:chOff x="-90986" y="1046605"/>
              <a:chExt cx="5112177" cy="591842"/>
            </a:xfrm>
          </p:grpSpPr>
          <p:sp>
            <p:nvSpPr>
              <p:cNvPr id="13" name="Rectangle: Rounded Corners 12">
                <a:extLst>
                  <a:ext uri="{FF2B5EF4-FFF2-40B4-BE49-F238E27FC236}">
                    <a16:creationId xmlns:a16="http://schemas.microsoft.com/office/drawing/2014/main" id="{3AD7F5E7-00E0-21F3-028F-687AF17337A4}"/>
                  </a:ext>
                </a:extLst>
              </p:cNvPr>
              <p:cNvSpPr/>
              <p:nvPr/>
            </p:nvSpPr>
            <p:spPr>
              <a:xfrm>
                <a:off x="-90986" y="1046605"/>
                <a:ext cx="5112177"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66BDCA0-5079-2BA5-43F7-E70F682D41B4}"/>
                  </a:ext>
                </a:extLst>
              </p:cNvPr>
              <p:cNvSpPr txBox="1"/>
              <p:nvPr/>
            </p:nvSpPr>
            <p:spPr>
              <a:xfrm>
                <a:off x="850433" y="1172963"/>
                <a:ext cx="3229337" cy="369332"/>
              </a:xfrm>
              <a:prstGeom prst="rect">
                <a:avLst/>
              </a:prstGeom>
              <a:noFill/>
            </p:spPr>
            <p:txBody>
              <a:bodyPr wrap="square" rtlCol="0">
                <a:spAutoFit/>
              </a:bodyPr>
              <a:lstStyle/>
              <a:p>
                <a:pPr algn="ctr"/>
                <a:r>
                  <a:rPr lang="en-GB" b="1">
                    <a:latin typeface="Segoe UI" panose="020B0502040204020203" pitchFamily="34" charset="0"/>
                    <a:cs typeface="Segoe UI" panose="020B0502040204020203" pitchFamily="34" charset="0"/>
                  </a:rPr>
                  <a:t>Build your own causal map</a:t>
                </a:r>
                <a:endParaRPr lang="en-US" b="1">
                  <a:latin typeface="Segoe UI" panose="020B0502040204020203" pitchFamily="34" charset="0"/>
                  <a:cs typeface="Segoe UI" panose="020B0502040204020203" pitchFamily="34" charset="0"/>
                </a:endParaRPr>
              </a:p>
            </p:txBody>
          </p:sp>
        </p:grpSp>
      </p:grpSp>
      <p:grpSp>
        <p:nvGrpSpPr>
          <p:cNvPr id="2" name="Group 1">
            <a:extLst>
              <a:ext uri="{FF2B5EF4-FFF2-40B4-BE49-F238E27FC236}">
                <a16:creationId xmlns:a16="http://schemas.microsoft.com/office/drawing/2014/main" id="{7D264184-B01B-CBD8-DD33-5A80A65746D1}"/>
              </a:ext>
            </a:extLst>
          </p:cNvPr>
          <p:cNvGrpSpPr/>
          <p:nvPr/>
        </p:nvGrpSpPr>
        <p:grpSpPr>
          <a:xfrm>
            <a:off x="2771672" y="4590585"/>
            <a:ext cx="5433003" cy="679632"/>
            <a:chOff x="987952" y="4229977"/>
            <a:chExt cx="6074586" cy="626286"/>
          </a:xfrm>
          <a:solidFill>
            <a:srgbClr val="FFD966">
              <a:alpha val="69804"/>
            </a:srgbClr>
          </a:solidFill>
        </p:grpSpPr>
        <p:grpSp>
          <p:nvGrpSpPr>
            <p:cNvPr id="5" name="Group 4">
              <a:extLst>
                <a:ext uri="{FF2B5EF4-FFF2-40B4-BE49-F238E27FC236}">
                  <a16:creationId xmlns:a16="http://schemas.microsoft.com/office/drawing/2014/main" id="{B9DD7F97-E31F-373E-2A20-98B61315926B}"/>
                </a:ext>
              </a:extLst>
            </p:cNvPr>
            <p:cNvGrpSpPr/>
            <p:nvPr/>
          </p:nvGrpSpPr>
          <p:grpSpPr>
            <a:xfrm>
              <a:off x="987952" y="4229977"/>
              <a:ext cx="6074586" cy="626286"/>
              <a:chOff x="937430" y="5040265"/>
              <a:chExt cx="9306165" cy="802199"/>
            </a:xfrm>
            <a:grpFill/>
          </p:grpSpPr>
          <p:sp>
            <p:nvSpPr>
              <p:cNvPr id="15" name="Rectangle: Rounded Corners 14">
                <a:extLst>
                  <a:ext uri="{FF2B5EF4-FFF2-40B4-BE49-F238E27FC236}">
                    <a16:creationId xmlns:a16="http://schemas.microsoft.com/office/drawing/2014/main" id="{C69393CB-E11B-979E-264C-D92AEAA6495E}"/>
                  </a:ext>
                </a:extLst>
              </p:cNvPr>
              <p:cNvSpPr/>
              <p:nvPr/>
            </p:nvSpPr>
            <p:spPr>
              <a:xfrm>
                <a:off x="937430" y="5040265"/>
                <a:ext cx="9306165" cy="802199"/>
              </a:xfrm>
              <a:prstGeom prst="roundRect">
                <a:avLst/>
              </a:prstGeom>
              <a:grp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937B761-4BEF-593C-D05D-7BF9C214C4DB}"/>
                  </a:ext>
                </a:extLst>
              </p:cNvPr>
              <p:cNvSpPr txBox="1"/>
              <p:nvPr/>
            </p:nvSpPr>
            <p:spPr>
              <a:xfrm>
                <a:off x="2124308" y="5267559"/>
                <a:ext cx="8083033" cy="332258"/>
              </a:xfrm>
              <a:prstGeom prst="rect">
                <a:avLst/>
              </a:prstGeom>
              <a:noFill/>
            </p:spPr>
            <p:txBody>
              <a:bodyPr wrap="square" rtlCol="0" anchor="ctr">
                <a:spAutoFit/>
              </a:bodyPr>
              <a:lstStyle/>
              <a:p>
                <a:pPr>
                  <a:tabLst>
                    <a:tab pos="539750" algn="l"/>
                    <a:tab pos="756285" algn="l"/>
                    <a:tab pos="972185" algn="l"/>
                  </a:tabLst>
                </a:pPr>
                <a:r>
                  <a:rPr lang="en-GB">
                    <a:effectLst/>
                    <a:latin typeface="Segoe UI"/>
                    <a:ea typeface="Calibri"/>
                    <a:cs typeface="Segoe UI"/>
                  </a:rPr>
                  <a:t>Rename concepts by right-clicking on them. </a:t>
                </a:r>
                <a:endParaRPr lang="en-US">
                  <a:effectLst/>
                  <a:latin typeface="Segoe UI"/>
                  <a:ea typeface="Calibri"/>
                  <a:cs typeface="Segoe UI"/>
                </a:endParaRPr>
              </a:p>
            </p:txBody>
          </p:sp>
        </p:grpSp>
        <p:pic>
          <p:nvPicPr>
            <p:cNvPr id="6" name="Graphic 5" descr="Touchscreen with solid fill">
              <a:extLst>
                <a:ext uri="{FF2B5EF4-FFF2-40B4-BE49-F238E27FC236}">
                  <a16:creationId xmlns:a16="http://schemas.microsoft.com/office/drawing/2014/main" id="{6076E5BA-97FD-B4CC-F482-4D7CFC0F7D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219" y="4288922"/>
              <a:ext cx="588061" cy="485721"/>
            </a:xfrm>
            <a:prstGeom prst="rect">
              <a:avLst/>
            </a:prstGeom>
          </p:spPr>
        </p:pic>
      </p:grpSp>
    </p:spTree>
    <p:extLst>
      <p:ext uri="{BB962C8B-B14F-4D97-AF65-F5344CB8AC3E}">
        <p14:creationId xmlns:p14="http://schemas.microsoft.com/office/powerpoint/2010/main" val="396614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Custom Units</a:t>
            </a:r>
            <a:endParaRPr lang="en-US" sz="3000" b="1">
              <a:solidFill>
                <a:schemeClr val="bg1"/>
              </a:solidFill>
              <a:latin typeface="Segoe UI" panose="020B0502040204020203" pitchFamily="34" charset="0"/>
              <a:cs typeface="Segoe UI" panose="020B0502040204020203" pitchFamily="34" charset="0"/>
            </a:endParaRPr>
          </a:p>
        </p:txBody>
      </p:sp>
      <p:grpSp>
        <p:nvGrpSpPr>
          <p:cNvPr id="28" name="Group 27">
            <a:extLst>
              <a:ext uri="{FF2B5EF4-FFF2-40B4-BE49-F238E27FC236}">
                <a16:creationId xmlns:a16="http://schemas.microsoft.com/office/drawing/2014/main" id="{B9A80F1C-6A8C-B957-D927-17F9F480EFCF}"/>
              </a:ext>
            </a:extLst>
          </p:cNvPr>
          <p:cNvGrpSpPr/>
          <p:nvPr/>
        </p:nvGrpSpPr>
        <p:grpSpPr>
          <a:xfrm>
            <a:off x="-163639" y="1219893"/>
            <a:ext cx="11882934" cy="5167851"/>
            <a:chOff x="-90985" y="1106130"/>
            <a:chExt cx="11882934" cy="5167851"/>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539750" algn="l"/>
                  <a:tab pos="756285" algn="l"/>
                  <a:tab pos="972185" algn="l"/>
                  <a:tab pos="457200" algn="l"/>
                </a:tabLst>
              </a:pPr>
              <a:endParaRPr lang="en-US" sz="1800">
                <a:effectLst/>
                <a:latin typeface="Times New Roman" panose="02020603050405020304" pitchFamily="18" charset="0"/>
                <a:ea typeface="Calibri" panose="020F0502020204030204" pitchFamily="34" charset="0"/>
              </a:endParaRPr>
            </a:p>
          </p:txBody>
        </p:sp>
        <p:grpSp>
          <p:nvGrpSpPr>
            <p:cNvPr id="4" name="Group 3">
              <a:extLst>
                <a:ext uri="{FF2B5EF4-FFF2-40B4-BE49-F238E27FC236}">
                  <a16:creationId xmlns:a16="http://schemas.microsoft.com/office/drawing/2014/main" id="{FCE10878-AE32-7121-A1C1-ACD2CFD7739E}"/>
                </a:ext>
              </a:extLst>
            </p:cNvPr>
            <p:cNvGrpSpPr/>
            <p:nvPr/>
          </p:nvGrpSpPr>
          <p:grpSpPr>
            <a:xfrm>
              <a:off x="-90985" y="1604405"/>
              <a:ext cx="10550641" cy="1438426"/>
              <a:chOff x="-90988" y="1046605"/>
              <a:chExt cx="10550641" cy="1438426"/>
            </a:xfrm>
          </p:grpSpPr>
          <p:sp>
            <p:nvSpPr>
              <p:cNvPr id="7" name="Rectangle 6">
                <a:extLst>
                  <a:ext uri="{FF2B5EF4-FFF2-40B4-BE49-F238E27FC236}">
                    <a16:creationId xmlns:a16="http://schemas.microsoft.com/office/drawing/2014/main" id="{D74E42D9-C662-BD5D-94F9-171D47628CE1}"/>
                  </a:ext>
                </a:extLst>
              </p:cNvPr>
              <p:cNvSpPr/>
              <p:nvPr/>
            </p:nvSpPr>
            <p:spPr>
              <a:xfrm>
                <a:off x="1075070" y="2023366"/>
                <a:ext cx="9384583"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grpSp>
            <p:nvGrpSpPr>
              <p:cNvPr id="9" name="Group 8">
                <a:extLst>
                  <a:ext uri="{FF2B5EF4-FFF2-40B4-BE49-F238E27FC236}">
                    <a16:creationId xmlns:a16="http://schemas.microsoft.com/office/drawing/2014/main" id="{FF96E394-F616-F7C7-2E31-DA55BB5CD4C2}"/>
                  </a:ext>
                </a:extLst>
              </p:cNvPr>
              <p:cNvGrpSpPr/>
              <p:nvPr/>
            </p:nvGrpSpPr>
            <p:grpSpPr>
              <a:xfrm>
                <a:off x="-90988" y="1046605"/>
                <a:ext cx="5112177" cy="591842"/>
                <a:chOff x="-90986" y="1046605"/>
                <a:chExt cx="5112177" cy="591842"/>
              </a:xfrm>
            </p:grpSpPr>
            <p:sp>
              <p:nvSpPr>
                <p:cNvPr id="13" name="Rectangle: Rounded Corners 12">
                  <a:extLst>
                    <a:ext uri="{FF2B5EF4-FFF2-40B4-BE49-F238E27FC236}">
                      <a16:creationId xmlns:a16="http://schemas.microsoft.com/office/drawing/2014/main" id="{3AD7F5E7-00E0-21F3-028F-687AF17337A4}"/>
                    </a:ext>
                  </a:extLst>
                </p:cNvPr>
                <p:cNvSpPr/>
                <p:nvPr/>
              </p:nvSpPr>
              <p:spPr>
                <a:xfrm>
                  <a:off x="-90986" y="1046605"/>
                  <a:ext cx="5112177"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66BDCA0-5079-2BA5-43F7-E70F682D41B4}"/>
                    </a:ext>
                  </a:extLst>
                </p:cNvPr>
                <p:cNvSpPr txBox="1"/>
                <p:nvPr/>
              </p:nvSpPr>
              <p:spPr>
                <a:xfrm>
                  <a:off x="850433" y="1172963"/>
                  <a:ext cx="3229337" cy="369332"/>
                </a:xfrm>
                <a:prstGeom prst="rect">
                  <a:avLst/>
                </a:prstGeom>
                <a:noFill/>
              </p:spPr>
              <p:txBody>
                <a:bodyPr wrap="square" rtlCol="0">
                  <a:spAutoFit/>
                </a:bodyPr>
                <a:lstStyle/>
                <a:p>
                  <a:pPr algn="ctr"/>
                  <a:r>
                    <a:rPr lang="en-GB" b="1">
                      <a:latin typeface="Segoe UI" panose="020B0502040204020203" pitchFamily="34" charset="0"/>
                      <a:cs typeface="Segoe UI" panose="020B0502040204020203" pitchFamily="34" charset="0"/>
                    </a:rPr>
                    <a:t>Build your own causal map</a:t>
                  </a:r>
                  <a:endParaRPr lang="en-US" b="1">
                    <a:latin typeface="Segoe UI" panose="020B0502040204020203" pitchFamily="34" charset="0"/>
                    <a:cs typeface="Segoe UI" panose="020B0502040204020203" pitchFamily="34" charset="0"/>
                  </a:endParaRPr>
                </a:p>
              </p:txBody>
            </p:sp>
          </p:grpSp>
        </p:grpSp>
        <p:sp>
          <p:nvSpPr>
            <p:cNvPr id="26" name="Rectangle 25">
              <a:extLst>
                <a:ext uri="{FF2B5EF4-FFF2-40B4-BE49-F238E27FC236}">
                  <a16:creationId xmlns:a16="http://schemas.microsoft.com/office/drawing/2014/main" id="{125912FA-EC68-A6B5-A581-87CC8C7F4114}"/>
                </a:ext>
              </a:extLst>
            </p:cNvPr>
            <p:cNvSpPr/>
            <p:nvPr/>
          </p:nvSpPr>
          <p:spPr>
            <a:xfrm>
              <a:off x="1160427" y="2477220"/>
              <a:ext cx="9384583"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grpSp>
      <p:grpSp>
        <p:nvGrpSpPr>
          <p:cNvPr id="36" name="Group 35">
            <a:extLst>
              <a:ext uri="{FF2B5EF4-FFF2-40B4-BE49-F238E27FC236}">
                <a16:creationId xmlns:a16="http://schemas.microsoft.com/office/drawing/2014/main" id="{3CE71CFA-021D-A74E-6DAC-62F6A6DFFC41}"/>
              </a:ext>
            </a:extLst>
          </p:cNvPr>
          <p:cNvGrpSpPr/>
          <p:nvPr/>
        </p:nvGrpSpPr>
        <p:grpSpPr>
          <a:xfrm>
            <a:off x="556344" y="5046518"/>
            <a:ext cx="6074586" cy="1183177"/>
            <a:chOff x="987952" y="4133947"/>
            <a:chExt cx="6074586" cy="830996"/>
          </a:xfrm>
          <a:solidFill>
            <a:srgbClr val="FFE494"/>
          </a:solidFill>
        </p:grpSpPr>
        <p:grpSp>
          <p:nvGrpSpPr>
            <p:cNvPr id="37" name="Group 36">
              <a:extLst>
                <a:ext uri="{FF2B5EF4-FFF2-40B4-BE49-F238E27FC236}">
                  <a16:creationId xmlns:a16="http://schemas.microsoft.com/office/drawing/2014/main" id="{F045BBFC-B255-C456-9DF7-B98D39081A2C}"/>
                </a:ext>
              </a:extLst>
            </p:cNvPr>
            <p:cNvGrpSpPr/>
            <p:nvPr/>
          </p:nvGrpSpPr>
          <p:grpSpPr>
            <a:xfrm>
              <a:off x="987952" y="4133947"/>
              <a:ext cx="6074586" cy="830996"/>
              <a:chOff x="937430" y="4917264"/>
              <a:chExt cx="9306165" cy="1064409"/>
            </a:xfrm>
            <a:grpFill/>
          </p:grpSpPr>
          <p:sp>
            <p:nvSpPr>
              <p:cNvPr id="39" name="Rectangle: Rounded Corners 38">
                <a:extLst>
                  <a:ext uri="{FF2B5EF4-FFF2-40B4-BE49-F238E27FC236}">
                    <a16:creationId xmlns:a16="http://schemas.microsoft.com/office/drawing/2014/main" id="{867D5200-9198-8902-D377-5EC9D724D913}"/>
                  </a:ext>
                </a:extLst>
              </p:cNvPr>
              <p:cNvSpPr/>
              <p:nvPr/>
            </p:nvSpPr>
            <p:spPr>
              <a:xfrm>
                <a:off x="937430" y="4917264"/>
                <a:ext cx="9306165" cy="1064409"/>
              </a:xfrm>
              <a:prstGeom prst="roundRect">
                <a:avLst/>
              </a:prstGeom>
              <a:grp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5B2B5E3-9963-6DD3-6457-2E55C2975545}"/>
                  </a:ext>
                </a:extLst>
              </p:cNvPr>
              <p:cNvSpPr txBox="1"/>
              <p:nvPr/>
            </p:nvSpPr>
            <p:spPr>
              <a:xfrm>
                <a:off x="2124308" y="5018366"/>
                <a:ext cx="8083033" cy="830646"/>
              </a:xfrm>
              <a:prstGeom prst="rect">
                <a:avLst/>
              </a:prstGeom>
              <a:grpFill/>
              <a:ln>
                <a:solidFill>
                  <a:srgbClr val="FFE494"/>
                </a:solidFill>
              </a:ln>
            </p:spPr>
            <p:txBody>
              <a:bodyPr wrap="square" rtlCol="0" anchor="ctr">
                <a:spAutoFit/>
              </a:bodyPr>
              <a:lstStyle/>
              <a:p>
                <a:pPr>
                  <a:tabLst>
                    <a:tab pos="539750" algn="l"/>
                    <a:tab pos="756285" algn="l"/>
                    <a:tab pos="972185" algn="l"/>
                  </a:tabLst>
                </a:pPr>
                <a:r>
                  <a:rPr lang="en-GB">
                    <a:effectLst/>
                    <a:latin typeface="Segoe UI"/>
                    <a:ea typeface="Calibri"/>
                    <a:cs typeface="Segoe UI"/>
                  </a:rPr>
                  <a:t>Create links between concepts by dragging your mouse pointer from one concept to another, </a:t>
                </a:r>
                <a:r>
                  <a:rPr lang="en-GB" b="1">
                    <a:effectLst/>
                    <a:latin typeface="Segoe UI"/>
                    <a:ea typeface="Calibri"/>
                    <a:cs typeface="Segoe UI"/>
                  </a:rPr>
                  <a:t>in the </a:t>
                </a:r>
                <a:r>
                  <a:rPr lang="en-GB" b="1">
                    <a:latin typeface="Segoe UI"/>
                    <a:ea typeface="Calibri"/>
                    <a:cs typeface="Segoe UI"/>
                  </a:rPr>
                  <a:t>direction </a:t>
                </a:r>
                <a:r>
                  <a:rPr lang="en-GB">
                    <a:latin typeface="Segoe UI"/>
                    <a:ea typeface="Calibri"/>
                    <a:cs typeface="Segoe UI"/>
                  </a:rPr>
                  <a:t>of the causal relationship. </a:t>
                </a:r>
                <a:endParaRPr lang="en-US">
                  <a:effectLst/>
                  <a:latin typeface="Segoe UI"/>
                  <a:ea typeface="Calibri"/>
                  <a:cs typeface="Segoe UI"/>
                </a:endParaRPr>
              </a:p>
            </p:txBody>
          </p:sp>
        </p:grpSp>
        <p:pic>
          <p:nvPicPr>
            <p:cNvPr id="38" name="Graphic 37" descr="Touchscreen with solid fill">
              <a:extLst>
                <a:ext uri="{FF2B5EF4-FFF2-40B4-BE49-F238E27FC236}">
                  <a16:creationId xmlns:a16="http://schemas.microsoft.com/office/drawing/2014/main" id="{C96990DF-1224-5835-5752-058D9AEE2F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5219" y="4288922"/>
              <a:ext cx="687466" cy="485721"/>
            </a:xfrm>
            <a:prstGeom prst="rect">
              <a:avLst/>
            </a:prstGeom>
          </p:spPr>
        </p:pic>
      </p:grpSp>
      <p:grpSp>
        <p:nvGrpSpPr>
          <p:cNvPr id="42" name="Group 41">
            <a:extLst>
              <a:ext uri="{FF2B5EF4-FFF2-40B4-BE49-F238E27FC236}">
                <a16:creationId xmlns:a16="http://schemas.microsoft.com/office/drawing/2014/main" id="{5E7EA6EA-6306-F77F-862B-534BE0461723}"/>
              </a:ext>
            </a:extLst>
          </p:cNvPr>
          <p:cNvGrpSpPr/>
          <p:nvPr/>
        </p:nvGrpSpPr>
        <p:grpSpPr>
          <a:xfrm>
            <a:off x="6718197" y="5046517"/>
            <a:ext cx="4830193" cy="1183177"/>
            <a:chOff x="987952" y="4133947"/>
            <a:chExt cx="6074586" cy="830996"/>
          </a:xfrm>
          <a:solidFill>
            <a:srgbClr val="FFE494"/>
          </a:solidFill>
        </p:grpSpPr>
        <p:grpSp>
          <p:nvGrpSpPr>
            <p:cNvPr id="43" name="Group 42">
              <a:extLst>
                <a:ext uri="{FF2B5EF4-FFF2-40B4-BE49-F238E27FC236}">
                  <a16:creationId xmlns:a16="http://schemas.microsoft.com/office/drawing/2014/main" id="{3072DE11-FFAA-9F61-CA1B-BF38BBAA6F52}"/>
                </a:ext>
              </a:extLst>
            </p:cNvPr>
            <p:cNvGrpSpPr/>
            <p:nvPr/>
          </p:nvGrpSpPr>
          <p:grpSpPr>
            <a:xfrm>
              <a:off x="987952" y="4133947"/>
              <a:ext cx="6074586" cy="830996"/>
              <a:chOff x="937430" y="4917264"/>
              <a:chExt cx="9306165" cy="1064409"/>
            </a:xfrm>
            <a:grpFill/>
          </p:grpSpPr>
          <p:sp>
            <p:nvSpPr>
              <p:cNvPr id="45" name="Rectangle: Rounded Corners 44">
                <a:extLst>
                  <a:ext uri="{FF2B5EF4-FFF2-40B4-BE49-F238E27FC236}">
                    <a16:creationId xmlns:a16="http://schemas.microsoft.com/office/drawing/2014/main" id="{AC8E5E39-2A16-199D-A00E-E3EF5261FA8C}"/>
                  </a:ext>
                </a:extLst>
              </p:cNvPr>
              <p:cNvSpPr/>
              <p:nvPr/>
            </p:nvSpPr>
            <p:spPr>
              <a:xfrm>
                <a:off x="937430" y="4917264"/>
                <a:ext cx="9306165" cy="1064409"/>
              </a:xfrm>
              <a:prstGeom prst="roundRect">
                <a:avLst/>
              </a:prstGeom>
              <a:grp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6FBF8F4-BDAA-7D38-097F-66DEB34BD969}"/>
                  </a:ext>
                </a:extLst>
              </p:cNvPr>
              <p:cNvSpPr txBox="1"/>
              <p:nvPr/>
            </p:nvSpPr>
            <p:spPr>
              <a:xfrm>
                <a:off x="2216352" y="5018367"/>
                <a:ext cx="8027241" cy="830646"/>
              </a:xfrm>
              <a:prstGeom prst="rect">
                <a:avLst/>
              </a:prstGeom>
              <a:grpFill/>
              <a:ln>
                <a:solidFill>
                  <a:srgbClr val="FFE494"/>
                </a:solidFill>
              </a:ln>
            </p:spPr>
            <p:txBody>
              <a:bodyPr wrap="square" rtlCol="0" anchor="ctr">
                <a:spAutoFit/>
              </a:bodyPr>
              <a:lstStyle/>
              <a:p>
                <a:pPr>
                  <a:tabLst>
                    <a:tab pos="539750" algn="l"/>
                    <a:tab pos="756285" algn="l"/>
                    <a:tab pos="972185" algn="l"/>
                  </a:tabLst>
                </a:pPr>
                <a:r>
                  <a:rPr lang="en-GB">
                    <a:effectLst/>
                    <a:latin typeface="Segoe UI"/>
                    <a:ea typeface="Calibri"/>
                    <a:cs typeface="Segoe UI"/>
                  </a:rPr>
                  <a:t>Change the nature of the link’s relation by clicking on the ‘+’ or ‘-’ sign on the link.</a:t>
                </a:r>
                <a:endParaRPr lang="en-US">
                  <a:effectLst/>
                  <a:latin typeface="Segoe UI"/>
                  <a:ea typeface="Calibri"/>
                  <a:cs typeface="Segoe UI"/>
                </a:endParaRPr>
              </a:p>
            </p:txBody>
          </p:sp>
        </p:grpSp>
        <p:pic>
          <p:nvPicPr>
            <p:cNvPr id="44" name="Graphic 43" descr="Touchscreen with solid fill">
              <a:extLst>
                <a:ext uri="{FF2B5EF4-FFF2-40B4-BE49-F238E27FC236}">
                  <a16:creationId xmlns:a16="http://schemas.microsoft.com/office/drawing/2014/main" id="{1E9A2CC5-26BF-FF3B-7789-8E857E40C3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357" y="4333489"/>
              <a:ext cx="805551" cy="441154"/>
            </a:xfrm>
            <a:prstGeom prst="rect">
              <a:avLst/>
            </a:prstGeom>
          </p:spPr>
        </p:pic>
      </p:grpSp>
      <p:pic>
        <p:nvPicPr>
          <p:cNvPr id="6" name="Picture 5">
            <a:extLst>
              <a:ext uri="{FF2B5EF4-FFF2-40B4-BE49-F238E27FC236}">
                <a16:creationId xmlns:a16="http://schemas.microsoft.com/office/drawing/2014/main" id="{432EFF70-A311-2570-5124-BEF24FBDECF3}"/>
              </a:ext>
            </a:extLst>
          </p:cNvPr>
          <p:cNvPicPr>
            <a:picLocks noChangeAspect="1"/>
          </p:cNvPicPr>
          <p:nvPr/>
        </p:nvPicPr>
        <p:blipFill rotWithShape="1">
          <a:blip r:embed="rId5"/>
          <a:srcRect l="20068" t="20771" r="14504"/>
          <a:stretch/>
        </p:blipFill>
        <p:spPr>
          <a:xfrm>
            <a:off x="1204513" y="2434512"/>
            <a:ext cx="4575551" cy="2567918"/>
          </a:xfrm>
          <a:prstGeom prst="roundRect">
            <a:avLst>
              <a:gd name="adj" fmla="val 3810"/>
            </a:avLst>
          </a:prstGeom>
          <a:ln>
            <a:solidFill>
              <a:srgbClr val="4472C4"/>
            </a:solidFill>
          </a:ln>
        </p:spPr>
      </p:pic>
      <p:pic>
        <p:nvPicPr>
          <p:cNvPr id="11" name="Picture 10">
            <a:extLst>
              <a:ext uri="{FF2B5EF4-FFF2-40B4-BE49-F238E27FC236}">
                <a16:creationId xmlns:a16="http://schemas.microsoft.com/office/drawing/2014/main" id="{1989D6BE-B664-1360-F2E9-45AEF446CF86}"/>
              </a:ext>
            </a:extLst>
          </p:cNvPr>
          <p:cNvPicPr>
            <a:picLocks noChangeAspect="1"/>
          </p:cNvPicPr>
          <p:nvPr/>
        </p:nvPicPr>
        <p:blipFill>
          <a:blip r:embed="rId6"/>
          <a:stretch>
            <a:fillRect/>
          </a:stretch>
        </p:blipFill>
        <p:spPr>
          <a:xfrm>
            <a:off x="7147583" y="2274989"/>
            <a:ext cx="3884404" cy="2635339"/>
          </a:xfrm>
          <a:prstGeom prst="roundRect">
            <a:avLst>
              <a:gd name="adj" fmla="val 3810"/>
            </a:avLst>
          </a:prstGeom>
          <a:ln>
            <a:solidFill>
              <a:srgbClr val="4472C4"/>
            </a:solidFill>
          </a:ln>
        </p:spPr>
      </p:pic>
    </p:spTree>
    <p:extLst>
      <p:ext uri="{BB962C8B-B14F-4D97-AF65-F5344CB8AC3E}">
        <p14:creationId xmlns:p14="http://schemas.microsoft.com/office/powerpoint/2010/main" val="342383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Custom Units</a:t>
            </a:r>
            <a:endParaRPr lang="en-US" sz="3000" b="1">
              <a:solidFill>
                <a:schemeClr val="bg1"/>
              </a:solidFill>
              <a:latin typeface="Segoe UI" panose="020B0502040204020203" pitchFamily="34" charset="0"/>
              <a:cs typeface="Segoe UI" panose="020B0502040204020203" pitchFamily="34" charset="0"/>
            </a:endParaRPr>
          </a:p>
        </p:txBody>
      </p:sp>
      <p:grpSp>
        <p:nvGrpSpPr>
          <p:cNvPr id="28" name="Group 27">
            <a:extLst>
              <a:ext uri="{FF2B5EF4-FFF2-40B4-BE49-F238E27FC236}">
                <a16:creationId xmlns:a16="http://schemas.microsoft.com/office/drawing/2014/main" id="{B9A80F1C-6A8C-B957-D927-17F9F480EFCF}"/>
              </a:ext>
            </a:extLst>
          </p:cNvPr>
          <p:cNvGrpSpPr/>
          <p:nvPr/>
        </p:nvGrpSpPr>
        <p:grpSpPr>
          <a:xfrm>
            <a:off x="282553" y="1169676"/>
            <a:ext cx="11361861" cy="5167851"/>
            <a:chOff x="430088" y="1106130"/>
            <a:chExt cx="11361861" cy="5167851"/>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539750" algn="l"/>
                  <a:tab pos="756285" algn="l"/>
                  <a:tab pos="972185" algn="l"/>
                  <a:tab pos="457200" algn="l"/>
                </a:tabLst>
              </a:pPr>
              <a:endParaRPr lang="en-US" sz="1800">
                <a:effectLst/>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id="{D74E42D9-C662-BD5D-94F9-171D47628CE1}"/>
                </a:ext>
              </a:extLst>
            </p:cNvPr>
            <p:cNvSpPr/>
            <p:nvPr/>
          </p:nvSpPr>
          <p:spPr>
            <a:xfrm>
              <a:off x="1075073" y="2581166"/>
              <a:ext cx="9384583"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sp>
          <p:nvSpPr>
            <p:cNvPr id="26" name="Rectangle 25">
              <a:extLst>
                <a:ext uri="{FF2B5EF4-FFF2-40B4-BE49-F238E27FC236}">
                  <a16:creationId xmlns:a16="http://schemas.microsoft.com/office/drawing/2014/main" id="{125912FA-EC68-A6B5-A581-87CC8C7F4114}"/>
                </a:ext>
              </a:extLst>
            </p:cNvPr>
            <p:cNvSpPr/>
            <p:nvPr/>
          </p:nvSpPr>
          <p:spPr>
            <a:xfrm>
              <a:off x="1160427" y="2477220"/>
              <a:ext cx="9384583"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grpSp>
      <p:sp>
        <p:nvSpPr>
          <p:cNvPr id="10" name="TextBox 9">
            <a:extLst>
              <a:ext uri="{FF2B5EF4-FFF2-40B4-BE49-F238E27FC236}">
                <a16:creationId xmlns:a16="http://schemas.microsoft.com/office/drawing/2014/main" id="{96DF66F4-6CB6-BD76-41F1-579C83E20F0D}"/>
              </a:ext>
            </a:extLst>
          </p:cNvPr>
          <p:cNvSpPr txBox="1"/>
          <p:nvPr/>
        </p:nvSpPr>
        <p:spPr>
          <a:xfrm>
            <a:off x="859486" y="3230788"/>
            <a:ext cx="4183410" cy="1754326"/>
          </a:xfrm>
          <a:prstGeom prst="rect">
            <a:avLst/>
          </a:prstGeom>
          <a:noFill/>
        </p:spPr>
        <p:txBody>
          <a:bodyPr wrap="square">
            <a:spAutoFit/>
          </a:bodyPr>
          <a:lstStyle/>
          <a:p>
            <a:pPr>
              <a:tabLst>
                <a:tab pos="539750" algn="l"/>
                <a:tab pos="756285" algn="l"/>
                <a:tab pos="972185" algn="l"/>
              </a:tabLst>
            </a:pPr>
            <a:r>
              <a:rPr lang="en-GB" dirty="0">
                <a:latin typeface="Segoe UI"/>
                <a:ea typeface="Calibri"/>
                <a:cs typeface="Segoe UI"/>
              </a:rPr>
              <a:t>Parts of the causal map can be separated to test Betty on different sections of the map. </a:t>
            </a:r>
          </a:p>
          <a:p>
            <a:pPr>
              <a:tabLst>
                <a:tab pos="539750" algn="l"/>
                <a:tab pos="756285" algn="l"/>
                <a:tab pos="972185" algn="l"/>
              </a:tabLst>
            </a:pPr>
            <a:endParaRPr lang="en-GB" dirty="0">
              <a:latin typeface="Segoe UI"/>
              <a:ea typeface="Calibri"/>
              <a:cs typeface="Segoe UI"/>
            </a:endParaRPr>
          </a:p>
          <a:p>
            <a:pPr>
              <a:tabLst>
                <a:tab pos="539750" algn="l"/>
                <a:tab pos="756285" algn="l"/>
                <a:tab pos="972185" algn="l"/>
              </a:tabLst>
            </a:pPr>
            <a:r>
              <a:rPr lang="en-GB" dirty="0">
                <a:latin typeface="Segoe UI"/>
                <a:ea typeface="Calibri"/>
                <a:cs typeface="Segoe UI"/>
              </a:rPr>
              <a:t>This can be useful when the maps are complex and have multiple sub-parts.</a:t>
            </a:r>
            <a:endParaRPr lang="en-US" dirty="0">
              <a:effectLst/>
              <a:latin typeface="Segoe UI"/>
              <a:ea typeface="Calibri"/>
              <a:cs typeface="Segoe UI"/>
            </a:endParaRPr>
          </a:p>
        </p:txBody>
      </p:sp>
      <p:grpSp>
        <p:nvGrpSpPr>
          <p:cNvPr id="19" name="Group 18">
            <a:extLst>
              <a:ext uri="{FF2B5EF4-FFF2-40B4-BE49-F238E27FC236}">
                <a16:creationId xmlns:a16="http://schemas.microsoft.com/office/drawing/2014/main" id="{E15F7BD4-9FDE-CE19-4067-DBBEF79EF1C5}"/>
              </a:ext>
            </a:extLst>
          </p:cNvPr>
          <p:cNvGrpSpPr/>
          <p:nvPr/>
        </p:nvGrpSpPr>
        <p:grpSpPr>
          <a:xfrm>
            <a:off x="5619829" y="1850113"/>
            <a:ext cx="5911728" cy="4010913"/>
            <a:chOff x="7205869" y="2129741"/>
            <a:chExt cx="4253947" cy="2804740"/>
          </a:xfrm>
        </p:grpSpPr>
        <p:pic>
          <p:nvPicPr>
            <p:cNvPr id="20" name="Picture 19">
              <a:extLst>
                <a:ext uri="{FF2B5EF4-FFF2-40B4-BE49-F238E27FC236}">
                  <a16:creationId xmlns:a16="http://schemas.microsoft.com/office/drawing/2014/main" id="{B6B85760-D3F2-50B8-5305-09B2D4DC892E}"/>
                </a:ext>
              </a:extLst>
            </p:cNvPr>
            <p:cNvPicPr>
              <a:picLocks noChangeAspect="1"/>
            </p:cNvPicPr>
            <p:nvPr/>
          </p:nvPicPr>
          <p:blipFill rotWithShape="1">
            <a:blip r:embed="rId3"/>
            <a:srcRect l="20101" r="8189"/>
            <a:stretch/>
          </p:blipFill>
          <p:spPr>
            <a:xfrm>
              <a:off x="7205869" y="2129741"/>
              <a:ext cx="4253947" cy="2804740"/>
            </a:xfrm>
            <a:prstGeom prst="roundRect">
              <a:avLst>
                <a:gd name="adj" fmla="val 3810"/>
              </a:avLst>
            </a:prstGeom>
            <a:ln>
              <a:solidFill>
                <a:srgbClr val="4472C4"/>
              </a:solidFill>
            </a:ln>
          </p:spPr>
        </p:pic>
        <p:sp>
          <p:nvSpPr>
            <p:cNvPr id="21" name="Rectangle: Rounded Corners 20">
              <a:extLst>
                <a:ext uri="{FF2B5EF4-FFF2-40B4-BE49-F238E27FC236}">
                  <a16:creationId xmlns:a16="http://schemas.microsoft.com/office/drawing/2014/main" id="{61F6BD5D-5D13-1430-4307-C45450E3EF31}"/>
                </a:ext>
              </a:extLst>
            </p:cNvPr>
            <p:cNvSpPr/>
            <p:nvPr/>
          </p:nvSpPr>
          <p:spPr>
            <a:xfrm>
              <a:off x="7464897" y="2950233"/>
              <a:ext cx="2033424" cy="143546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9050">
                  <a:solidFill>
                    <a:schemeClr val="tx1"/>
                  </a:solidFill>
                </a:ln>
              </a:endParaRPr>
            </a:p>
          </p:txBody>
        </p:sp>
        <p:sp>
          <p:nvSpPr>
            <p:cNvPr id="22" name="Rectangle: Rounded Corners 21">
              <a:extLst>
                <a:ext uri="{FF2B5EF4-FFF2-40B4-BE49-F238E27FC236}">
                  <a16:creationId xmlns:a16="http://schemas.microsoft.com/office/drawing/2014/main" id="{3322B2DE-ED44-1267-31E9-C14F151E8326}"/>
                </a:ext>
              </a:extLst>
            </p:cNvPr>
            <p:cNvSpPr/>
            <p:nvPr/>
          </p:nvSpPr>
          <p:spPr>
            <a:xfrm>
              <a:off x="9563610" y="2918975"/>
              <a:ext cx="1395763" cy="1489998"/>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9050">
                  <a:solidFill>
                    <a:schemeClr val="tx1"/>
                  </a:solidFill>
                </a:ln>
              </a:endParaRPr>
            </a:p>
          </p:txBody>
        </p:sp>
        <p:sp>
          <p:nvSpPr>
            <p:cNvPr id="23" name="Rectangle: Rounded Corners 22">
              <a:extLst>
                <a:ext uri="{FF2B5EF4-FFF2-40B4-BE49-F238E27FC236}">
                  <a16:creationId xmlns:a16="http://schemas.microsoft.com/office/drawing/2014/main" id="{B9C97711-69A5-C620-8C96-EF759ED52B1D}"/>
                </a:ext>
              </a:extLst>
            </p:cNvPr>
            <p:cNvSpPr/>
            <p:nvPr/>
          </p:nvSpPr>
          <p:spPr>
            <a:xfrm>
              <a:off x="7608709" y="4458381"/>
              <a:ext cx="1745799" cy="293349"/>
            </a:xfrm>
            <a:prstGeom prst="roundRect">
              <a:avLst/>
            </a:prstGeom>
            <a:solidFill>
              <a:schemeClr val="bg1"/>
            </a:solidFill>
            <a:ln>
              <a:solidFill>
                <a:srgbClr val="2D2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Supply Side</a:t>
              </a:r>
              <a:endParaRPr lang="en-US">
                <a:solidFill>
                  <a:schemeClr val="tx1"/>
                </a:solidFill>
              </a:endParaRPr>
            </a:p>
          </p:txBody>
        </p:sp>
        <p:sp>
          <p:nvSpPr>
            <p:cNvPr id="24" name="Rectangle: Rounded Corners 23">
              <a:extLst>
                <a:ext uri="{FF2B5EF4-FFF2-40B4-BE49-F238E27FC236}">
                  <a16:creationId xmlns:a16="http://schemas.microsoft.com/office/drawing/2014/main" id="{B0B99179-294D-E4C8-D566-B178F168C078}"/>
                </a:ext>
              </a:extLst>
            </p:cNvPr>
            <p:cNvSpPr/>
            <p:nvPr/>
          </p:nvSpPr>
          <p:spPr>
            <a:xfrm>
              <a:off x="9563610" y="4465020"/>
              <a:ext cx="1558277" cy="293349"/>
            </a:xfrm>
            <a:prstGeom prst="roundRect">
              <a:avLst/>
            </a:prstGeom>
            <a:solidFill>
              <a:schemeClr val="bg1"/>
            </a:solidFill>
            <a:ln>
              <a:solidFill>
                <a:srgbClr val="2D2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Demand Side</a:t>
              </a:r>
              <a:endParaRPr lang="en-US">
                <a:solidFill>
                  <a:schemeClr val="tx1"/>
                </a:solidFill>
              </a:endParaRPr>
            </a:p>
          </p:txBody>
        </p:sp>
      </p:grpSp>
      <p:grpSp>
        <p:nvGrpSpPr>
          <p:cNvPr id="27" name="Group 26">
            <a:extLst>
              <a:ext uri="{FF2B5EF4-FFF2-40B4-BE49-F238E27FC236}">
                <a16:creationId xmlns:a16="http://schemas.microsoft.com/office/drawing/2014/main" id="{7E35701A-9C8F-1FE2-4873-B739240AAFF6}"/>
              </a:ext>
            </a:extLst>
          </p:cNvPr>
          <p:cNvGrpSpPr/>
          <p:nvPr/>
        </p:nvGrpSpPr>
        <p:grpSpPr>
          <a:xfrm>
            <a:off x="-153699" y="1693561"/>
            <a:ext cx="5577850" cy="591842"/>
            <a:chOff x="-153699" y="1693561"/>
            <a:chExt cx="5577850" cy="591842"/>
          </a:xfrm>
        </p:grpSpPr>
        <p:sp>
          <p:nvSpPr>
            <p:cNvPr id="29" name="Rectangle: Rounded Corners 28">
              <a:extLst>
                <a:ext uri="{FF2B5EF4-FFF2-40B4-BE49-F238E27FC236}">
                  <a16:creationId xmlns:a16="http://schemas.microsoft.com/office/drawing/2014/main" id="{0F6F30D3-E573-A75C-045D-3B779A5CE586}"/>
                </a:ext>
              </a:extLst>
            </p:cNvPr>
            <p:cNvSpPr/>
            <p:nvPr/>
          </p:nvSpPr>
          <p:spPr>
            <a:xfrm>
              <a:off x="-153699" y="1693561"/>
              <a:ext cx="5577850"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9AC1565-F5F7-093C-E891-E4CAA875A320}"/>
                </a:ext>
              </a:extLst>
            </p:cNvPr>
            <p:cNvSpPr txBox="1"/>
            <p:nvPr/>
          </p:nvSpPr>
          <p:spPr>
            <a:xfrm>
              <a:off x="482645" y="1804816"/>
              <a:ext cx="4636431" cy="369332"/>
            </a:xfrm>
            <a:prstGeom prst="rect">
              <a:avLst/>
            </a:prstGeom>
            <a:noFill/>
          </p:spPr>
          <p:txBody>
            <a:bodyPr wrap="square" rtlCol="0">
              <a:spAutoFit/>
            </a:bodyPr>
            <a:lstStyle/>
            <a:p>
              <a:pPr algn="ctr"/>
              <a:r>
                <a:rPr lang="en-GB" b="1">
                  <a:latin typeface="Segoe UI" panose="020B0502040204020203" pitchFamily="34" charset="0"/>
                  <a:cs typeface="Segoe UI" panose="020B0502040204020203" pitchFamily="34" charset="0"/>
                </a:rPr>
                <a:t>Automatically generate quizzes for Betty</a:t>
              </a:r>
              <a:endParaRPr lang="en-US" b="1">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331719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Custom Units</a:t>
            </a:r>
            <a:endParaRPr lang="en-US" sz="3000" b="1">
              <a:solidFill>
                <a:schemeClr val="bg1"/>
              </a:solidFill>
              <a:latin typeface="Segoe UI" panose="020B0502040204020203" pitchFamily="34" charset="0"/>
              <a:cs typeface="Segoe UI" panose="020B0502040204020203" pitchFamily="34" charset="0"/>
            </a:endParaRPr>
          </a:p>
        </p:txBody>
      </p:sp>
      <p:sp>
        <p:nvSpPr>
          <p:cNvPr id="8" name="Rectangle: Rounded Corners 7">
            <a:extLst>
              <a:ext uri="{FF2B5EF4-FFF2-40B4-BE49-F238E27FC236}">
                <a16:creationId xmlns:a16="http://schemas.microsoft.com/office/drawing/2014/main" id="{E080EAD7-A9A9-9776-1FE9-BB47AD9884CE}"/>
              </a:ext>
            </a:extLst>
          </p:cNvPr>
          <p:cNvSpPr/>
          <p:nvPr/>
        </p:nvSpPr>
        <p:spPr>
          <a:xfrm>
            <a:off x="357434" y="155741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539750" algn="l"/>
                <a:tab pos="756285" algn="l"/>
                <a:tab pos="972185" algn="l"/>
                <a:tab pos="457200" algn="l"/>
              </a:tabLst>
            </a:pPr>
            <a:endParaRPr lang="en-US" sz="1800">
              <a:effectLst/>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id="{D74E42D9-C662-BD5D-94F9-171D47628CE1}"/>
              </a:ext>
            </a:extLst>
          </p:cNvPr>
          <p:cNvSpPr/>
          <p:nvPr/>
        </p:nvSpPr>
        <p:spPr>
          <a:xfrm>
            <a:off x="1002419" y="3022921"/>
            <a:ext cx="9384583"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grpSp>
        <p:nvGrpSpPr>
          <p:cNvPr id="42" name="Group 41">
            <a:extLst>
              <a:ext uri="{FF2B5EF4-FFF2-40B4-BE49-F238E27FC236}">
                <a16:creationId xmlns:a16="http://schemas.microsoft.com/office/drawing/2014/main" id="{2972831B-F815-734A-53BD-2E6A42805AAC}"/>
              </a:ext>
            </a:extLst>
          </p:cNvPr>
          <p:cNvGrpSpPr/>
          <p:nvPr/>
        </p:nvGrpSpPr>
        <p:grpSpPr>
          <a:xfrm>
            <a:off x="-153699" y="1693561"/>
            <a:ext cx="5577850" cy="591842"/>
            <a:chOff x="-153699" y="1693561"/>
            <a:chExt cx="5577850" cy="591842"/>
          </a:xfrm>
        </p:grpSpPr>
        <p:sp>
          <p:nvSpPr>
            <p:cNvPr id="13" name="Rectangle: Rounded Corners 12">
              <a:extLst>
                <a:ext uri="{FF2B5EF4-FFF2-40B4-BE49-F238E27FC236}">
                  <a16:creationId xmlns:a16="http://schemas.microsoft.com/office/drawing/2014/main" id="{3AD7F5E7-00E0-21F3-028F-687AF17337A4}"/>
                </a:ext>
              </a:extLst>
            </p:cNvPr>
            <p:cNvSpPr/>
            <p:nvPr/>
          </p:nvSpPr>
          <p:spPr>
            <a:xfrm>
              <a:off x="-153699" y="1693561"/>
              <a:ext cx="5577850"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66BDCA0-5079-2BA5-43F7-E70F682D41B4}"/>
                </a:ext>
              </a:extLst>
            </p:cNvPr>
            <p:cNvSpPr txBox="1"/>
            <p:nvPr/>
          </p:nvSpPr>
          <p:spPr>
            <a:xfrm>
              <a:off x="482645" y="1804816"/>
              <a:ext cx="4636431" cy="369332"/>
            </a:xfrm>
            <a:prstGeom prst="rect">
              <a:avLst/>
            </a:prstGeom>
            <a:noFill/>
          </p:spPr>
          <p:txBody>
            <a:bodyPr wrap="square" rtlCol="0">
              <a:spAutoFit/>
            </a:bodyPr>
            <a:lstStyle/>
            <a:p>
              <a:pPr algn="ctr"/>
              <a:r>
                <a:rPr lang="en-GB" b="1">
                  <a:latin typeface="Segoe UI" panose="020B0502040204020203" pitchFamily="34" charset="0"/>
                  <a:cs typeface="Segoe UI" panose="020B0502040204020203" pitchFamily="34" charset="0"/>
                </a:rPr>
                <a:t>Automatically generate quizzes for Betty</a:t>
              </a:r>
              <a:endParaRPr lang="en-US" b="1">
                <a:latin typeface="Segoe UI" panose="020B0502040204020203" pitchFamily="34" charset="0"/>
                <a:cs typeface="Segoe UI" panose="020B0502040204020203" pitchFamily="34" charset="0"/>
              </a:endParaRPr>
            </a:p>
          </p:txBody>
        </p:sp>
      </p:grpSp>
      <p:sp>
        <p:nvSpPr>
          <p:cNvPr id="26" name="Rectangle 25">
            <a:extLst>
              <a:ext uri="{FF2B5EF4-FFF2-40B4-BE49-F238E27FC236}">
                <a16:creationId xmlns:a16="http://schemas.microsoft.com/office/drawing/2014/main" id="{125912FA-EC68-A6B5-A581-87CC8C7F4114}"/>
              </a:ext>
            </a:extLst>
          </p:cNvPr>
          <p:cNvSpPr/>
          <p:nvPr/>
        </p:nvSpPr>
        <p:spPr>
          <a:xfrm>
            <a:off x="1087773" y="2918975"/>
            <a:ext cx="9384583"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grpSp>
        <p:nvGrpSpPr>
          <p:cNvPr id="2" name="Group 1">
            <a:extLst>
              <a:ext uri="{FF2B5EF4-FFF2-40B4-BE49-F238E27FC236}">
                <a16:creationId xmlns:a16="http://schemas.microsoft.com/office/drawing/2014/main" id="{FAB92580-A845-2D05-6501-920C008F8CDB}"/>
              </a:ext>
            </a:extLst>
          </p:cNvPr>
          <p:cNvGrpSpPr/>
          <p:nvPr/>
        </p:nvGrpSpPr>
        <p:grpSpPr>
          <a:xfrm>
            <a:off x="882591" y="5035392"/>
            <a:ext cx="5507818" cy="1209292"/>
            <a:chOff x="987952" y="4115605"/>
            <a:chExt cx="6074586" cy="849338"/>
          </a:xfrm>
          <a:solidFill>
            <a:srgbClr val="FFE494"/>
          </a:solidFill>
        </p:grpSpPr>
        <p:grpSp>
          <p:nvGrpSpPr>
            <p:cNvPr id="12" name="Group 11">
              <a:extLst>
                <a:ext uri="{FF2B5EF4-FFF2-40B4-BE49-F238E27FC236}">
                  <a16:creationId xmlns:a16="http://schemas.microsoft.com/office/drawing/2014/main" id="{6F75AFE6-68E8-F134-2998-AA94DBDA7A0C}"/>
                </a:ext>
              </a:extLst>
            </p:cNvPr>
            <p:cNvGrpSpPr/>
            <p:nvPr/>
          </p:nvGrpSpPr>
          <p:grpSpPr>
            <a:xfrm>
              <a:off x="987952" y="4115605"/>
              <a:ext cx="6074586" cy="849338"/>
              <a:chOff x="937430" y="4893770"/>
              <a:chExt cx="9306166" cy="1087903"/>
            </a:xfrm>
            <a:grpFill/>
          </p:grpSpPr>
          <p:sp>
            <p:nvSpPr>
              <p:cNvPr id="16" name="Rectangle: Rounded Corners 15">
                <a:extLst>
                  <a:ext uri="{FF2B5EF4-FFF2-40B4-BE49-F238E27FC236}">
                    <a16:creationId xmlns:a16="http://schemas.microsoft.com/office/drawing/2014/main" id="{E14599D5-30FA-2830-F59A-BE87AF6BF50D}"/>
                  </a:ext>
                </a:extLst>
              </p:cNvPr>
              <p:cNvSpPr/>
              <p:nvPr/>
            </p:nvSpPr>
            <p:spPr>
              <a:xfrm>
                <a:off x="937430" y="4917264"/>
                <a:ext cx="9306166" cy="1064409"/>
              </a:xfrm>
              <a:prstGeom prst="roundRect">
                <a:avLst/>
              </a:prstGeom>
              <a:grp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73A27B4-005F-CFBA-0ED6-63D6A16B31FD}"/>
                  </a:ext>
                </a:extLst>
              </p:cNvPr>
              <p:cNvSpPr txBox="1"/>
              <p:nvPr/>
            </p:nvSpPr>
            <p:spPr>
              <a:xfrm>
                <a:off x="2124308" y="4893770"/>
                <a:ext cx="8083034" cy="1079839"/>
              </a:xfrm>
              <a:prstGeom prst="rect">
                <a:avLst/>
              </a:prstGeom>
              <a:noFill/>
              <a:ln>
                <a:noFill/>
              </a:ln>
            </p:spPr>
            <p:txBody>
              <a:bodyPr wrap="square" rtlCol="0" anchor="ctr">
                <a:spAutoFit/>
              </a:bodyPr>
              <a:lstStyle/>
              <a:p>
                <a:pPr>
                  <a:tabLst>
                    <a:tab pos="539750" algn="l"/>
                    <a:tab pos="756285" algn="l"/>
                    <a:tab pos="972185" algn="l"/>
                  </a:tabLst>
                </a:pPr>
                <a:r>
                  <a:rPr lang="en-GB" dirty="0">
                    <a:effectLst/>
                    <a:latin typeface="Segoe UI"/>
                    <a:ea typeface="Calibri"/>
                    <a:cs typeface="Segoe UI"/>
                  </a:rPr>
                  <a:t>To add a quiz section, right click on a concept and click on ‘</a:t>
                </a:r>
                <a:r>
                  <a:rPr lang="en-GB" b="1" dirty="0">
                    <a:effectLst/>
                    <a:latin typeface="Segoe UI"/>
                    <a:ea typeface="Calibri"/>
                    <a:cs typeface="Segoe UI"/>
                  </a:rPr>
                  <a:t>Add quiz section</a:t>
                </a:r>
                <a:r>
                  <a:rPr lang="en-GB" dirty="0">
                    <a:effectLst/>
                    <a:latin typeface="Segoe UI"/>
                    <a:ea typeface="Calibri"/>
                    <a:cs typeface="Segoe UI"/>
                  </a:rPr>
                  <a:t>.’ Do this for </a:t>
                </a:r>
                <a:r>
                  <a:rPr lang="en-GB" b="1" dirty="0">
                    <a:effectLst/>
                    <a:latin typeface="Segoe UI"/>
                    <a:ea typeface="Calibri"/>
                    <a:cs typeface="Segoe UI"/>
                  </a:rPr>
                  <a:t>every</a:t>
                </a:r>
                <a:r>
                  <a:rPr lang="en-GB" dirty="0">
                    <a:effectLst/>
                    <a:latin typeface="Segoe UI"/>
                    <a:ea typeface="Calibri"/>
                    <a:cs typeface="Segoe UI"/>
                  </a:rPr>
                  <a:t> concept that is supposed to be a part of a specific section. </a:t>
                </a:r>
                <a:endParaRPr lang="en-US" dirty="0">
                  <a:effectLst/>
                  <a:latin typeface="Segoe UI"/>
                  <a:ea typeface="Calibri"/>
                  <a:cs typeface="Segoe UI"/>
                </a:endParaRPr>
              </a:p>
            </p:txBody>
          </p:sp>
        </p:grpSp>
        <p:pic>
          <p:nvPicPr>
            <p:cNvPr id="15" name="Graphic 14" descr="Touchscreen with solid fill">
              <a:extLst>
                <a:ext uri="{FF2B5EF4-FFF2-40B4-BE49-F238E27FC236}">
                  <a16:creationId xmlns:a16="http://schemas.microsoft.com/office/drawing/2014/main" id="{81010056-9AA1-04E0-8EF7-447A9A5048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5219" y="4288922"/>
              <a:ext cx="687466" cy="485721"/>
            </a:xfrm>
            <a:prstGeom prst="rect">
              <a:avLst/>
            </a:prstGeom>
          </p:spPr>
        </p:pic>
      </p:grpSp>
      <p:grpSp>
        <p:nvGrpSpPr>
          <p:cNvPr id="5" name="Group 4">
            <a:extLst>
              <a:ext uri="{FF2B5EF4-FFF2-40B4-BE49-F238E27FC236}">
                <a16:creationId xmlns:a16="http://schemas.microsoft.com/office/drawing/2014/main" id="{823634B3-B62B-283B-7167-CC51C29ADDE1}"/>
              </a:ext>
            </a:extLst>
          </p:cNvPr>
          <p:cNvGrpSpPr/>
          <p:nvPr/>
        </p:nvGrpSpPr>
        <p:grpSpPr>
          <a:xfrm>
            <a:off x="6645897" y="5046518"/>
            <a:ext cx="4963152" cy="1198169"/>
            <a:chOff x="4827453" y="4208085"/>
            <a:chExt cx="6074586" cy="1183177"/>
          </a:xfrm>
          <a:solidFill>
            <a:srgbClr val="93FFE8">
              <a:alpha val="85098"/>
            </a:srgbClr>
          </a:solidFill>
        </p:grpSpPr>
        <p:grpSp>
          <p:nvGrpSpPr>
            <p:cNvPr id="19" name="Group 18">
              <a:extLst>
                <a:ext uri="{FF2B5EF4-FFF2-40B4-BE49-F238E27FC236}">
                  <a16:creationId xmlns:a16="http://schemas.microsoft.com/office/drawing/2014/main" id="{51A604F4-09FE-DA46-AD10-F04137757C13}"/>
                </a:ext>
              </a:extLst>
            </p:cNvPr>
            <p:cNvGrpSpPr/>
            <p:nvPr/>
          </p:nvGrpSpPr>
          <p:grpSpPr>
            <a:xfrm>
              <a:off x="4827453" y="4208085"/>
              <a:ext cx="6074586" cy="1183177"/>
              <a:chOff x="937430" y="4917264"/>
              <a:chExt cx="9306165" cy="1064409"/>
            </a:xfrm>
            <a:grpFill/>
          </p:grpSpPr>
          <p:sp>
            <p:nvSpPr>
              <p:cNvPr id="21" name="Rectangle: Rounded Corners 20">
                <a:extLst>
                  <a:ext uri="{FF2B5EF4-FFF2-40B4-BE49-F238E27FC236}">
                    <a16:creationId xmlns:a16="http://schemas.microsoft.com/office/drawing/2014/main" id="{1D66A3CE-0350-231E-24AD-4F9FDCAE74A5}"/>
                  </a:ext>
                </a:extLst>
              </p:cNvPr>
              <p:cNvSpPr/>
              <p:nvPr/>
            </p:nvSpPr>
            <p:spPr>
              <a:xfrm>
                <a:off x="937430" y="4917264"/>
                <a:ext cx="9306165" cy="106440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27A0003-5BD6-D15C-B766-D324454ECD3D}"/>
                  </a:ext>
                </a:extLst>
              </p:cNvPr>
              <p:cNvSpPr txBox="1"/>
              <p:nvPr/>
            </p:nvSpPr>
            <p:spPr>
              <a:xfrm>
                <a:off x="2124308" y="5018369"/>
                <a:ext cx="8083033" cy="830646"/>
              </a:xfrm>
              <a:prstGeom prst="rect">
                <a:avLst/>
              </a:prstGeom>
              <a:grpFill/>
              <a:ln>
                <a:noFill/>
              </a:ln>
            </p:spPr>
            <p:txBody>
              <a:bodyPr wrap="square" rtlCol="0" anchor="ctr">
                <a:spAutoFit/>
              </a:bodyPr>
              <a:lstStyle/>
              <a:p>
                <a:pPr>
                  <a:tabLst>
                    <a:tab pos="539750" algn="l"/>
                    <a:tab pos="756285" algn="l"/>
                    <a:tab pos="972185" algn="l"/>
                  </a:tabLst>
                </a:pPr>
                <a:r>
                  <a:rPr lang="en-GB">
                    <a:effectLst/>
                    <a:latin typeface="Segoe UI"/>
                    <a:ea typeface="Calibri"/>
                    <a:cs typeface="Segoe UI"/>
                  </a:rPr>
                  <a:t>You can choose to create a quiz on any section of the map, provided there are at least two links in that section.</a:t>
                </a:r>
                <a:endParaRPr lang="en-US">
                  <a:effectLst/>
                  <a:latin typeface="Segoe UI"/>
                  <a:ea typeface="Calibri"/>
                  <a:cs typeface="Segoe UI"/>
                </a:endParaRPr>
              </a:p>
            </p:txBody>
          </p:sp>
        </p:grpSp>
        <p:pic>
          <p:nvPicPr>
            <p:cNvPr id="23" name="Graphic 22" descr="Lightbulb with solid fill">
              <a:extLst>
                <a:ext uri="{FF2B5EF4-FFF2-40B4-BE49-F238E27FC236}">
                  <a16:creationId xmlns:a16="http://schemas.microsoft.com/office/drawing/2014/main" id="{09B2CD19-EAD2-E69A-C41E-01B1452AC0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43513" y="4468384"/>
              <a:ext cx="796273" cy="685645"/>
            </a:xfrm>
            <a:prstGeom prst="rect">
              <a:avLst/>
            </a:prstGeom>
          </p:spPr>
        </p:pic>
      </p:grpSp>
      <p:pic>
        <p:nvPicPr>
          <p:cNvPr id="10" name="Picture 9">
            <a:extLst>
              <a:ext uri="{FF2B5EF4-FFF2-40B4-BE49-F238E27FC236}">
                <a16:creationId xmlns:a16="http://schemas.microsoft.com/office/drawing/2014/main" id="{F826C1F3-AE2F-D2FD-1F94-E7CECC9BE8CE}"/>
              </a:ext>
            </a:extLst>
          </p:cNvPr>
          <p:cNvPicPr>
            <a:picLocks noChangeAspect="1"/>
          </p:cNvPicPr>
          <p:nvPr/>
        </p:nvPicPr>
        <p:blipFill>
          <a:blip r:embed="rId7"/>
          <a:stretch>
            <a:fillRect/>
          </a:stretch>
        </p:blipFill>
        <p:spPr>
          <a:xfrm>
            <a:off x="882591" y="2431304"/>
            <a:ext cx="5357201" cy="2519879"/>
          </a:xfrm>
          <a:prstGeom prst="roundRect">
            <a:avLst>
              <a:gd name="adj" fmla="val 3810"/>
            </a:avLst>
          </a:prstGeom>
          <a:ln>
            <a:solidFill>
              <a:srgbClr val="4472C4"/>
            </a:solidFill>
          </a:ln>
        </p:spPr>
      </p:pic>
      <p:grpSp>
        <p:nvGrpSpPr>
          <p:cNvPr id="31" name="Group 30">
            <a:extLst>
              <a:ext uri="{FF2B5EF4-FFF2-40B4-BE49-F238E27FC236}">
                <a16:creationId xmlns:a16="http://schemas.microsoft.com/office/drawing/2014/main" id="{84BA98DC-023F-14E8-FCE3-8EC49A7DB270}"/>
              </a:ext>
            </a:extLst>
          </p:cNvPr>
          <p:cNvGrpSpPr/>
          <p:nvPr/>
        </p:nvGrpSpPr>
        <p:grpSpPr>
          <a:xfrm>
            <a:off x="7205869" y="2129741"/>
            <a:ext cx="4253947" cy="2804740"/>
            <a:chOff x="7205869" y="2129741"/>
            <a:chExt cx="4253947" cy="2804740"/>
          </a:xfrm>
        </p:grpSpPr>
        <p:pic>
          <p:nvPicPr>
            <p:cNvPr id="24" name="Picture 23">
              <a:extLst>
                <a:ext uri="{FF2B5EF4-FFF2-40B4-BE49-F238E27FC236}">
                  <a16:creationId xmlns:a16="http://schemas.microsoft.com/office/drawing/2014/main" id="{53093091-6740-C35A-B127-C5B8590DC491}"/>
                </a:ext>
              </a:extLst>
            </p:cNvPr>
            <p:cNvPicPr>
              <a:picLocks noChangeAspect="1"/>
            </p:cNvPicPr>
            <p:nvPr/>
          </p:nvPicPr>
          <p:blipFill rotWithShape="1">
            <a:blip r:embed="rId8"/>
            <a:srcRect l="20101" r="8189"/>
            <a:stretch/>
          </p:blipFill>
          <p:spPr>
            <a:xfrm>
              <a:off x="7205869" y="2129741"/>
              <a:ext cx="4253947" cy="2804740"/>
            </a:xfrm>
            <a:prstGeom prst="roundRect">
              <a:avLst>
                <a:gd name="adj" fmla="val 3810"/>
              </a:avLst>
            </a:prstGeom>
            <a:ln>
              <a:solidFill>
                <a:srgbClr val="4472C4"/>
              </a:solidFill>
            </a:ln>
          </p:spPr>
        </p:pic>
        <p:sp>
          <p:nvSpPr>
            <p:cNvPr id="25" name="Rectangle: Rounded Corners 24">
              <a:extLst>
                <a:ext uri="{FF2B5EF4-FFF2-40B4-BE49-F238E27FC236}">
                  <a16:creationId xmlns:a16="http://schemas.microsoft.com/office/drawing/2014/main" id="{64830C0A-30E1-EBAF-EB95-D6DA776C129F}"/>
                </a:ext>
              </a:extLst>
            </p:cNvPr>
            <p:cNvSpPr/>
            <p:nvPr/>
          </p:nvSpPr>
          <p:spPr>
            <a:xfrm>
              <a:off x="7464897" y="2950233"/>
              <a:ext cx="2033424" cy="143546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9050">
                  <a:solidFill>
                    <a:schemeClr val="tx1"/>
                  </a:solidFill>
                </a:ln>
              </a:endParaRPr>
            </a:p>
          </p:txBody>
        </p:sp>
        <p:sp>
          <p:nvSpPr>
            <p:cNvPr id="27" name="Rectangle: Rounded Corners 26">
              <a:extLst>
                <a:ext uri="{FF2B5EF4-FFF2-40B4-BE49-F238E27FC236}">
                  <a16:creationId xmlns:a16="http://schemas.microsoft.com/office/drawing/2014/main" id="{6E9EF485-322F-7ECE-3859-8DB5C429EF30}"/>
                </a:ext>
              </a:extLst>
            </p:cNvPr>
            <p:cNvSpPr/>
            <p:nvPr/>
          </p:nvSpPr>
          <p:spPr>
            <a:xfrm>
              <a:off x="9563610" y="2918975"/>
              <a:ext cx="1395763" cy="1489998"/>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9050">
                  <a:solidFill>
                    <a:schemeClr val="tx1"/>
                  </a:solidFill>
                </a:ln>
              </a:endParaRPr>
            </a:p>
          </p:txBody>
        </p:sp>
        <p:sp>
          <p:nvSpPr>
            <p:cNvPr id="29" name="Rectangle: Rounded Corners 28">
              <a:extLst>
                <a:ext uri="{FF2B5EF4-FFF2-40B4-BE49-F238E27FC236}">
                  <a16:creationId xmlns:a16="http://schemas.microsoft.com/office/drawing/2014/main" id="{0B840FC2-FA3E-04FE-C971-30CFD978BDBC}"/>
                </a:ext>
              </a:extLst>
            </p:cNvPr>
            <p:cNvSpPr/>
            <p:nvPr/>
          </p:nvSpPr>
          <p:spPr>
            <a:xfrm>
              <a:off x="7608709" y="4458379"/>
              <a:ext cx="1745799" cy="293349"/>
            </a:xfrm>
            <a:prstGeom prst="roundRect">
              <a:avLst/>
            </a:prstGeom>
            <a:solidFill>
              <a:schemeClr val="bg1"/>
            </a:solidFill>
            <a:ln>
              <a:solidFill>
                <a:srgbClr val="2D2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Supply Side</a:t>
              </a:r>
              <a:endParaRPr lang="en-US">
                <a:solidFill>
                  <a:schemeClr val="tx1"/>
                </a:solidFill>
              </a:endParaRPr>
            </a:p>
          </p:txBody>
        </p:sp>
        <p:sp>
          <p:nvSpPr>
            <p:cNvPr id="30" name="Rectangle: Rounded Corners 29">
              <a:extLst>
                <a:ext uri="{FF2B5EF4-FFF2-40B4-BE49-F238E27FC236}">
                  <a16:creationId xmlns:a16="http://schemas.microsoft.com/office/drawing/2014/main" id="{C1F349C7-5325-BF61-7E69-E85EA17A35FA}"/>
                </a:ext>
              </a:extLst>
            </p:cNvPr>
            <p:cNvSpPr/>
            <p:nvPr/>
          </p:nvSpPr>
          <p:spPr>
            <a:xfrm>
              <a:off x="9482352" y="4458380"/>
              <a:ext cx="1558277" cy="293349"/>
            </a:xfrm>
            <a:prstGeom prst="roundRect">
              <a:avLst/>
            </a:prstGeom>
            <a:solidFill>
              <a:schemeClr val="bg1"/>
            </a:solidFill>
            <a:ln>
              <a:solidFill>
                <a:srgbClr val="2D2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Demand Side</a:t>
              </a:r>
              <a:endParaRPr lang="en-US">
                <a:solidFill>
                  <a:schemeClr val="tx1"/>
                </a:solidFill>
              </a:endParaRPr>
            </a:p>
          </p:txBody>
        </p:sp>
      </p:grpSp>
    </p:spTree>
    <p:extLst>
      <p:ext uri="{BB962C8B-B14F-4D97-AF65-F5344CB8AC3E}">
        <p14:creationId xmlns:p14="http://schemas.microsoft.com/office/powerpoint/2010/main" val="1181649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Custom Units</a:t>
            </a:r>
            <a:endParaRPr lang="en-US" sz="3000" b="1">
              <a:solidFill>
                <a:schemeClr val="bg1"/>
              </a:solidFill>
              <a:latin typeface="Segoe UI" panose="020B0502040204020203" pitchFamily="34" charset="0"/>
              <a:cs typeface="Segoe UI" panose="020B0502040204020203" pitchFamily="34" charset="0"/>
            </a:endParaRPr>
          </a:p>
        </p:txBody>
      </p:sp>
      <p:grpSp>
        <p:nvGrpSpPr>
          <p:cNvPr id="28" name="Group 27">
            <a:extLst>
              <a:ext uri="{FF2B5EF4-FFF2-40B4-BE49-F238E27FC236}">
                <a16:creationId xmlns:a16="http://schemas.microsoft.com/office/drawing/2014/main" id="{B9A80F1C-6A8C-B957-D927-17F9F480EFCF}"/>
              </a:ext>
            </a:extLst>
          </p:cNvPr>
          <p:cNvGrpSpPr/>
          <p:nvPr/>
        </p:nvGrpSpPr>
        <p:grpSpPr>
          <a:xfrm>
            <a:off x="-155402" y="1176320"/>
            <a:ext cx="11882934" cy="5167851"/>
            <a:chOff x="-90985" y="1106130"/>
            <a:chExt cx="11882934" cy="5167851"/>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539750" algn="l"/>
                  <a:tab pos="756285" algn="l"/>
                  <a:tab pos="972185" algn="l"/>
                  <a:tab pos="457200" algn="l"/>
                </a:tabLst>
              </a:pPr>
              <a:endParaRPr lang="en-US" sz="1800">
                <a:effectLst/>
                <a:latin typeface="Times New Roman" panose="02020603050405020304" pitchFamily="18" charset="0"/>
                <a:ea typeface="Calibri" panose="020F0502020204030204" pitchFamily="34" charset="0"/>
              </a:endParaRPr>
            </a:p>
          </p:txBody>
        </p:sp>
        <p:grpSp>
          <p:nvGrpSpPr>
            <p:cNvPr id="4" name="Group 3">
              <a:extLst>
                <a:ext uri="{FF2B5EF4-FFF2-40B4-BE49-F238E27FC236}">
                  <a16:creationId xmlns:a16="http://schemas.microsoft.com/office/drawing/2014/main" id="{FCE10878-AE32-7121-A1C1-ACD2CFD7739E}"/>
                </a:ext>
              </a:extLst>
            </p:cNvPr>
            <p:cNvGrpSpPr/>
            <p:nvPr/>
          </p:nvGrpSpPr>
          <p:grpSpPr>
            <a:xfrm>
              <a:off x="-90985" y="1604405"/>
              <a:ext cx="10550641" cy="1438426"/>
              <a:chOff x="-90988" y="1046605"/>
              <a:chExt cx="10550641" cy="1438426"/>
            </a:xfrm>
          </p:grpSpPr>
          <p:sp>
            <p:nvSpPr>
              <p:cNvPr id="7" name="Rectangle 6">
                <a:extLst>
                  <a:ext uri="{FF2B5EF4-FFF2-40B4-BE49-F238E27FC236}">
                    <a16:creationId xmlns:a16="http://schemas.microsoft.com/office/drawing/2014/main" id="{D74E42D9-C662-BD5D-94F9-171D47628CE1}"/>
                  </a:ext>
                </a:extLst>
              </p:cNvPr>
              <p:cNvSpPr/>
              <p:nvPr/>
            </p:nvSpPr>
            <p:spPr>
              <a:xfrm>
                <a:off x="1075070" y="2023366"/>
                <a:ext cx="9384583"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grpSp>
            <p:nvGrpSpPr>
              <p:cNvPr id="9" name="Group 8">
                <a:extLst>
                  <a:ext uri="{FF2B5EF4-FFF2-40B4-BE49-F238E27FC236}">
                    <a16:creationId xmlns:a16="http://schemas.microsoft.com/office/drawing/2014/main" id="{FF96E394-F616-F7C7-2E31-DA55BB5CD4C2}"/>
                  </a:ext>
                </a:extLst>
              </p:cNvPr>
              <p:cNvGrpSpPr/>
              <p:nvPr/>
            </p:nvGrpSpPr>
            <p:grpSpPr>
              <a:xfrm>
                <a:off x="-90988" y="1046605"/>
                <a:ext cx="5529723" cy="591842"/>
                <a:chOff x="-90986" y="1046605"/>
                <a:chExt cx="5529723" cy="591842"/>
              </a:xfrm>
            </p:grpSpPr>
            <p:sp>
              <p:nvSpPr>
                <p:cNvPr id="13" name="Rectangle: Rounded Corners 12">
                  <a:extLst>
                    <a:ext uri="{FF2B5EF4-FFF2-40B4-BE49-F238E27FC236}">
                      <a16:creationId xmlns:a16="http://schemas.microsoft.com/office/drawing/2014/main" id="{3AD7F5E7-00E0-21F3-028F-687AF17337A4}"/>
                    </a:ext>
                  </a:extLst>
                </p:cNvPr>
                <p:cNvSpPr/>
                <p:nvPr/>
              </p:nvSpPr>
              <p:spPr>
                <a:xfrm>
                  <a:off x="-90986" y="1046605"/>
                  <a:ext cx="5529723"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66BDCA0-5079-2BA5-43F7-E70F682D41B4}"/>
                    </a:ext>
                  </a:extLst>
                </p:cNvPr>
                <p:cNvSpPr txBox="1"/>
                <p:nvPr/>
              </p:nvSpPr>
              <p:spPr>
                <a:xfrm>
                  <a:off x="850433" y="1172963"/>
                  <a:ext cx="4170758" cy="369332"/>
                </a:xfrm>
                <a:prstGeom prst="rect">
                  <a:avLst/>
                </a:prstGeom>
                <a:noFill/>
              </p:spPr>
              <p:txBody>
                <a:bodyPr wrap="square" rtlCol="0">
                  <a:spAutoFit/>
                </a:bodyPr>
                <a:lstStyle/>
                <a:p>
                  <a:pPr algn="ctr"/>
                  <a:r>
                    <a:rPr lang="en-GB" b="1">
                      <a:latin typeface="Segoe UI" panose="020B0502040204020203" pitchFamily="34" charset="0"/>
                      <a:cs typeface="Segoe UI" panose="020B0502040204020203" pitchFamily="34" charset="0"/>
                    </a:rPr>
                    <a:t>Build resources for the science book</a:t>
                  </a:r>
                  <a:endParaRPr lang="en-US" b="1">
                    <a:latin typeface="Segoe UI" panose="020B0502040204020203" pitchFamily="34" charset="0"/>
                    <a:cs typeface="Segoe UI" panose="020B0502040204020203" pitchFamily="34" charset="0"/>
                  </a:endParaRPr>
                </a:p>
              </p:txBody>
            </p:sp>
          </p:grpSp>
        </p:grpSp>
        <p:sp>
          <p:nvSpPr>
            <p:cNvPr id="26" name="Rectangle 25">
              <a:extLst>
                <a:ext uri="{FF2B5EF4-FFF2-40B4-BE49-F238E27FC236}">
                  <a16:creationId xmlns:a16="http://schemas.microsoft.com/office/drawing/2014/main" id="{125912FA-EC68-A6B5-A581-87CC8C7F4114}"/>
                </a:ext>
              </a:extLst>
            </p:cNvPr>
            <p:cNvSpPr/>
            <p:nvPr/>
          </p:nvSpPr>
          <p:spPr>
            <a:xfrm>
              <a:off x="1160427" y="2477220"/>
              <a:ext cx="9384583"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grpSp>
      <p:pic>
        <p:nvPicPr>
          <p:cNvPr id="18" name="Picture 17">
            <a:extLst>
              <a:ext uri="{FF2B5EF4-FFF2-40B4-BE49-F238E27FC236}">
                <a16:creationId xmlns:a16="http://schemas.microsoft.com/office/drawing/2014/main" id="{2CA855C6-4FBD-F359-40F8-225331918DEE}"/>
              </a:ext>
            </a:extLst>
          </p:cNvPr>
          <p:cNvPicPr>
            <a:picLocks noChangeAspect="1"/>
          </p:cNvPicPr>
          <p:nvPr/>
        </p:nvPicPr>
        <p:blipFill>
          <a:blip r:embed="rId3"/>
          <a:stretch>
            <a:fillRect/>
          </a:stretch>
        </p:blipFill>
        <p:spPr>
          <a:xfrm>
            <a:off x="1361521" y="2340592"/>
            <a:ext cx="7626616" cy="3504013"/>
          </a:xfrm>
          <a:prstGeom prst="roundRect">
            <a:avLst>
              <a:gd name="adj" fmla="val 3810"/>
            </a:avLst>
          </a:prstGeom>
          <a:ln>
            <a:solidFill>
              <a:srgbClr val="4472C4"/>
            </a:solidFill>
          </a:ln>
        </p:spPr>
      </p:pic>
      <p:grpSp>
        <p:nvGrpSpPr>
          <p:cNvPr id="2" name="Group 1">
            <a:extLst>
              <a:ext uri="{FF2B5EF4-FFF2-40B4-BE49-F238E27FC236}">
                <a16:creationId xmlns:a16="http://schemas.microsoft.com/office/drawing/2014/main" id="{B650C621-D036-8204-8543-5DAFA253F77D}"/>
              </a:ext>
            </a:extLst>
          </p:cNvPr>
          <p:cNvGrpSpPr/>
          <p:nvPr/>
        </p:nvGrpSpPr>
        <p:grpSpPr>
          <a:xfrm>
            <a:off x="6046601" y="4977245"/>
            <a:ext cx="5318220" cy="1270476"/>
            <a:chOff x="997361" y="4113522"/>
            <a:chExt cx="6074586" cy="830996"/>
          </a:xfrm>
          <a:solidFill>
            <a:srgbClr val="FFE494"/>
          </a:solidFill>
        </p:grpSpPr>
        <p:grpSp>
          <p:nvGrpSpPr>
            <p:cNvPr id="12" name="Group 11">
              <a:extLst>
                <a:ext uri="{FF2B5EF4-FFF2-40B4-BE49-F238E27FC236}">
                  <a16:creationId xmlns:a16="http://schemas.microsoft.com/office/drawing/2014/main" id="{15E5D515-B4E2-21C7-942D-6BBA31075EDA}"/>
                </a:ext>
              </a:extLst>
            </p:cNvPr>
            <p:cNvGrpSpPr/>
            <p:nvPr/>
          </p:nvGrpSpPr>
          <p:grpSpPr>
            <a:xfrm>
              <a:off x="997361" y="4113522"/>
              <a:ext cx="6074586" cy="830996"/>
              <a:chOff x="951844" y="4891103"/>
              <a:chExt cx="9306165" cy="1064409"/>
            </a:xfrm>
            <a:grpFill/>
          </p:grpSpPr>
          <p:sp>
            <p:nvSpPr>
              <p:cNvPr id="16" name="Rectangle: Rounded Corners 15">
                <a:extLst>
                  <a:ext uri="{FF2B5EF4-FFF2-40B4-BE49-F238E27FC236}">
                    <a16:creationId xmlns:a16="http://schemas.microsoft.com/office/drawing/2014/main" id="{037349FA-1558-B496-7B87-5061BCE65A27}"/>
                  </a:ext>
                </a:extLst>
              </p:cNvPr>
              <p:cNvSpPr/>
              <p:nvPr/>
            </p:nvSpPr>
            <p:spPr>
              <a:xfrm>
                <a:off x="951844" y="4891103"/>
                <a:ext cx="9306165" cy="1064409"/>
              </a:xfrm>
              <a:prstGeom prst="roundRect">
                <a:avLst/>
              </a:prstGeom>
              <a:grp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3BBF996-1E18-B5F5-0D5B-304D88FBD2F2}"/>
                  </a:ext>
                </a:extLst>
              </p:cNvPr>
              <p:cNvSpPr txBox="1"/>
              <p:nvPr/>
            </p:nvSpPr>
            <p:spPr>
              <a:xfrm>
                <a:off x="2281526" y="4930869"/>
                <a:ext cx="7925814" cy="1005640"/>
              </a:xfrm>
              <a:prstGeom prst="rect">
                <a:avLst/>
              </a:prstGeom>
              <a:grpFill/>
              <a:ln>
                <a:solidFill>
                  <a:srgbClr val="FFE494"/>
                </a:solidFill>
              </a:ln>
            </p:spPr>
            <p:txBody>
              <a:bodyPr wrap="square" rtlCol="0" anchor="ctr">
                <a:spAutoFit/>
              </a:bodyPr>
              <a:lstStyle/>
              <a:p>
                <a:pPr>
                  <a:tabLst>
                    <a:tab pos="539750" algn="l"/>
                    <a:tab pos="756285" algn="l"/>
                    <a:tab pos="972185" algn="l"/>
                  </a:tabLst>
                </a:pPr>
                <a:r>
                  <a:rPr lang="en-GB" dirty="0">
                    <a:effectLst/>
                    <a:latin typeface="Segoe UI"/>
                    <a:ea typeface="Calibri"/>
                    <a:cs typeface="Segoe UI"/>
                  </a:rPr>
                  <a:t>Go to the Resource Editor tab, and you will see that you can add relevant resources related to the causal map you want your students to build.</a:t>
                </a:r>
                <a:endParaRPr lang="en-US" dirty="0">
                  <a:effectLst/>
                  <a:latin typeface="Segoe UI"/>
                  <a:ea typeface="Calibri"/>
                  <a:cs typeface="Segoe UI"/>
                </a:endParaRPr>
              </a:p>
            </p:txBody>
          </p:sp>
        </p:grpSp>
        <p:pic>
          <p:nvPicPr>
            <p:cNvPr id="15" name="Graphic 14" descr="Touchscreen with solid fill">
              <a:extLst>
                <a:ext uri="{FF2B5EF4-FFF2-40B4-BE49-F238E27FC236}">
                  <a16:creationId xmlns:a16="http://schemas.microsoft.com/office/drawing/2014/main" id="{D53A1074-0620-A87A-8F98-3FFC05ED59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730" y="4317721"/>
              <a:ext cx="802579" cy="438807"/>
            </a:xfrm>
            <a:prstGeom prst="rect">
              <a:avLst/>
            </a:prstGeom>
          </p:spPr>
        </p:pic>
      </p:grpSp>
      <p:grpSp>
        <p:nvGrpSpPr>
          <p:cNvPr id="5" name="Group 4">
            <a:extLst>
              <a:ext uri="{FF2B5EF4-FFF2-40B4-BE49-F238E27FC236}">
                <a16:creationId xmlns:a16="http://schemas.microsoft.com/office/drawing/2014/main" id="{3D86C9B3-3986-8779-68EC-6B3C65852B21}"/>
              </a:ext>
            </a:extLst>
          </p:cNvPr>
          <p:cNvGrpSpPr/>
          <p:nvPr/>
        </p:nvGrpSpPr>
        <p:grpSpPr>
          <a:xfrm>
            <a:off x="6589595" y="1387798"/>
            <a:ext cx="4963152" cy="1198169"/>
            <a:chOff x="4827453" y="4208085"/>
            <a:chExt cx="6074586" cy="1183177"/>
          </a:xfrm>
          <a:solidFill>
            <a:srgbClr val="93FFE8">
              <a:alpha val="85098"/>
            </a:srgbClr>
          </a:solidFill>
        </p:grpSpPr>
        <p:grpSp>
          <p:nvGrpSpPr>
            <p:cNvPr id="6" name="Group 5">
              <a:extLst>
                <a:ext uri="{FF2B5EF4-FFF2-40B4-BE49-F238E27FC236}">
                  <a16:creationId xmlns:a16="http://schemas.microsoft.com/office/drawing/2014/main" id="{BB578F14-BF7E-5F20-7276-8891659A1F75}"/>
                </a:ext>
              </a:extLst>
            </p:cNvPr>
            <p:cNvGrpSpPr/>
            <p:nvPr/>
          </p:nvGrpSpPr>
          <p:grpSpPr>
            <a:xfrm>
              <a:off x="4827453" y="4208085"/>
              <a:ext cx="6074586" cy="1183177"/>
              <a:chOff x="937430" y="4917264"/>
              <a:chExt cx="9306165" cy="1064409"/>
            </a:xfrm>
            <a:grpFill/>
          </p:grpSpPr>
          <p:sp>
            <p:nvSpPr>
              <p:cNvPr id="11" name="Rectangle: Rounded Corners 10">
                <a:extLst>
                  <a:ext uri="{FF2B5EF4-FFF2-40B4-BE49-F238E27FC236}">
                    <a16:creationId xmlns:a16="http://schemas.microsoft.com/office/drawing/2014/main" id="{A29290B4-752B-3864-8EC0-B260861EA8AA}"/>
                  </a:ext>
                </a:extLst>
              </p:cNvPr>
              <p:cNvSpPr/>
              <p:nvPr/>
            </p:nvSpPr>
            <p:spPr>
              <a:xfrm>
                <a:off x="937430" y="4917264"/>
                <a:ext cx="9306165" cy="106440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FFDC11B-96A4-5EFD-F22D-F2E6929D483A}"/>
                  </a:ext>
                </a:extLst>
              </p:cNvPr>
              <p:cNvSpPr txBox="1"/>
              <p:nvPr/>
            </p:nvSpPr>
            <p:spPr>
              <a:xfrm>
                <a:off x="2124308" y="5023567"/>
                <a:ext cx="8083033" cy="820252"/>
              </a:xfrm>
              <a:prstGeom prst="rect">
                <a:avLst/>
              </a:prstGeom>
              <a:grpFill/>
              <a:ln>
                <a:noFill/>
              </a:ln>
            </p:spPr>
            <p:txBody>
              <a:bodyPr wrap="square" rtlCol="0" anchor="ctr">
                <a:spAutoFit/>
              </a:bodyPr>
              <a:lstStyle/>
              <a:p>
                <a:pPr>
                  <a:tabLst>
                    <a:tab pos="539750" algn="l"/>
                    <a:tab pos="756285" algn="l"/>
                    <a:tab pos="972185" algn="l"/>
                  </a:tabLst>
                </a:pPr>
                <a:r>
                  <a:rPr lang="en-GB" dirty="0">
                    <a:effectLst/>
                    <a:latin typeface="Segoe UI"/>
                    <a:ea typeface="Calibri"/>
                    <a:cs typeface="Segoe UI"/>
                  </a:rPr>
                  <a:t>Remember to appropriately cite and reference any content you get from external sources!</a:t>
                </a:r>
                <a:endParaRPr lang="en-US" dirty="0">
                  <a:effectLst/>
                  <a:latin typeface="Segoe UI"/>
                  <a:ea typeface="Calibri"/>
                  <a:cs typeface="Segoe UI"/>
                </a:endParaRPr>
              </a:p>
            </p:txBody>
          </p:sp>
        </p:grpSp>
        <p:pic>
          <p:nvPicPr>
            <p:cNvPr id="10" name="Graphic 9" descr="Lightbulb with solid fill">
              <a:extLst>
                <a:ext uri="{FF2B5EF4-FFF2-40B4-BE49-F238E27FC236}">
                  <a16:creationId xmlns:a16="http://schemas.microsoft.com/office/drawing/2014/main" id="{05304523-5946-921E-9302-71BC1851B3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43513" y="4468384"/>
              <a:ext cx="796273" cy="685645"/>
            </a:xfrm>
            <a:prstGeom prst="rect">
              <a:avLst/>
            </a:prstGeom>
          </p:spPr>
        </p:pic>
      </p:grpSp>
    </p:spTree>
    <p:extLst>
      <p:ext uri="{BB962C8B-B14F-4D97-AF65-F5344CB8AC3E}">
        <p14:creationId xmlns:p14="http://schemas.microsoft.com/office/powerpoint/2010/main" val="406337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9"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Introduction to Betty’s Brain</a:t>
            </a:r>
            <a:endParaRPr lang="en-US" sz="3000" b="1">
              <a:solidFill>
                <a:schemeClr val="bg1"/>
              </a:solidFill>
              <a:latin typeface="Segoe UI" panose="020B0502040204020203" pitchFamily="34" charset="0"/>
              <a:cs typeface="Segoe UI" panose="020B0502040204020203" pitchFamily="34" charset="0"/>
            </a:endParaRPr>
          </a:p>
        </p:txBody>
      </p:sp>
      <p:grpSp>
        <p:nvGrpSpPr>
          <p:cNvPr id="28" name="Group 27">
            <a:extLst>
              <a:ext uri="{FF2B5EF4-FFF2-40B4-BE49-F238E27FC236}">
                <a16:creationId xmlns:a16="http://schemas.microsoft.com/office/drawing/2014/main" id="{54279F63-0ECB-1C14-412C-947BD46EA969}"/>
              </a:ext>
            </a:extLst>
          </p:cNvPr>
          <p:cNvGrpSpPr/>
          <p:nvPr/>
        </p:nvGrpSpPr>
        <p:grpSpPr>
          <a:xfrm>
            <a:off x="-108162" y="1317981"/>
            <a:ext cx="11333625" cy="1107556"/>
            <a:chOff x="-204415" y="3014405"/>
            <a:chExt cx="11333625" cy="1107556"/>
          </a:xfrm>
        </p:grpSpPr>
        <p:grpSp>
          <p:nvGrpSpPr>
            <p:cNvPr id="18" name="Group 17">
              <a:extLst>
                <a:ext uri="{FF2B5EF4-FFF2-40B4-BE49-F238E27FC236}">
                  <a16:creationId xmlns:a16="http://schemas.microsoft.com/office/drawing/2014/main" id="{592A64BD-634F-70D9-B248-C81B52596652}"/>
                </a:ext>
              </a:extLst>
            </p:cNvPr>
            <p:cNvGrpSpPr/>
            <p:nvPr/>
          </p:nvGrpSpPr>
          <p:grpSpPr>
            <a:xfrm>
              <a:off x="-204415" y="3014405"/>
              <a:ext cx="5112177" cy="591842"/>
              <a:chOff x="-111915" y="1317981"/>
              <a:chExt cx="5112177" cy="591842"/>
            </a:xfrm>
          </p:grpSpPr>
          <p:sp>
            <p:nvSpPr>
              <p:cNvPr id="19" name="Rectangle: Rounded Corners 18">
                <a:extLst>
                  <a:ext uri="{FF2B5EF4-FFF2-40B4-BE49-F238E27FC236}">
                    <a16:creationId xmlns:a16="http://schemas.microsoft.com/office/drawing/2014/main" id="{D6B06C5C-C6B4-198A-5233-CC320E093D87}"/>
                  </a:ext>
                </a:extLst>
              </p:cNvPr>
              <p:cNvSpPr/>
              <p:nvPr/>
            </p:nvSpPr>
            <p:spPr>
              <a:xfrm>
                <a:off x="-111915" y="1317981"/>
                <a:ext cx="5112177"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280D92F-0FBD-DB38-7545-496EE6C80E7C}"/>
                  </a:ext>
                </a:extLst>
              </p:cNvPr>
              <p:cNvSpPr txBox="1"/>
              <p:nvPr/>
            </p:nvSpPr>
            <p:spPr>
              <a:xfrm>
                <a:off x="655610" y="1425143"/>
                <a:ext cx="3229337" cy="369332"/>
              </a:xfrm>
              <a:prstGeom prst="rect">
                <a:avLst/>
              </a:prstGeom>
              <a:noFill/>
            </p:spPr>
            <p:txBody>
              <a:bodyPr wrap="square" rtlCol="0">
                <a:spAutoFit/>
              </a:bodyPr>
              <a:lstStyle/>
              <a:p>
                <a:pPr algn="ctr"/>
                <a:r>
                  <a:rPr lang="en-GB" b="1">
                    <a:latin typeface="Segoe UI" panose="020B0502040204020203" pitchFamily="34" charset="0"/>
                    <a:cs typeface="Segoe UI" panose="020B0502040204020203" pitchFamily="34" charset="0"/>
                  </a:rPr>
                  <a:t>How does it work?</a:t>
                </a:r>
                <a:endParaRPr lang="en-US" b="1">
                  <a:latin typeface="Segoe UI" panose="020B0502040204020203" pitchFamily="34" charset="0"/>
                  <a:cs typeface="Segoe UI" panose="020B0502040204020203" pitchFamily="34" charset="0"/>
                </a:endParaRPr>
              </a:p>
            </p:txBody>
          </p:sp>
        </p:grpSp>
        <p:sp>
          <p:nvSpPr>
            <p:cNvPr id="25" name="Rectangle 24">
              <a:extLst>
                <a:ext uri="{FF2B5EF4-FFF2-40B4-BE49-F238E27FC236}">
                  <a16:creationId xmlns:a16="http://schemas.microsoft.com/office/drawing/2014/main" id="{F06FCFFC-6E24-05AD-E17C-48E02CEB880D}"/>
                </a:ext>
              </a:extLst>
            </p:cNvPr>
            <p:cNvSpPr/>
            <p:nvPr/>
          </p:nvSpPr>
          <p:spPr>
            <a:xfrm>
              <a:off x="1087102" y="3752629"/>
              <a:ext cx="10042108" cy="369332"/>
            </a:xfrm>
            <a:prstGeom prst="rect">
              <a:avLst/>
            </a:prstGeom>
          </p:spPr>
          <p:txBody>
            <a:bodyPr wrap="square" lIns="91440" tIns="45720" rIns="91440" bIns="45720" anchor="t">
              <a:spAutoFit/>
            </a:bodyPr>
            <a:lstStyle/>
            <a:p>
              <a:pPr>
                <a:tabLst>
                  <a:tab pos="539750" algn="l"/>
                  <a:tab pos="756285" algn="l"/>
                  <a:tab pos="972185" algn="l"/>
                </a:tabLst>
              </a:pPr>
              <a:endParaRPr lang="en-GB" b="1">
                <a:latin typeface="Segoe UI" panose="020B0502040204020203" pitchFamily="34" charset="0"/>
                <a:cs typeface="Segoe UI" panose="020B0502040204020203" pitchFamily="34" charset="0"/>
              </a:endParaRPr>
            </a:p>
          </p:txBody>
        </p:sp>
      </p:grpSp>
      <p:pic>
        <p:nvPicPr>
          <p:cNvPr id="4" name="Picture 3">
            <a:extLst>
              <a:ext uri="{FF2B5EF4-FFF2-40B4-BE49-F238E27FC236}">
                <a16:creationId xmlns:a16="http://schemas.microsoft.com/office/drawing/2014/main" id="{485FBFAE-7D64-5F80-D04D-25360DB60AE2}"/>
              </a:ext>
            </a:extLst>
          </p:cNvPr>
          <p:cNvPicPr>
            <a:picLocks noChangeAspect="1"/>
          </p:cNvPicPr>
          <p:nvPr/>
        </p:nvPicPr>
        <p:blipFill rotWithShape="1">
          <a:blip r:embed="rId3"/>
          <a:srcRect l="19647" t="12930" r="7531" b="1083"/>
          <a:stretch/>
        </p:blipFill>
        <p:spPr>
          <a:xfrm>
            <a:off x="1342161" y="3148681"/>
            <a:ext cx="4109560" cy="2603189"/>
          </a:xfrm>
          <a:prstGeom prst="roundRect">
            <a:avLst/>
          </a:prstGeom>
        </p:spPr>
      </p:pic>
      <p:pic>
        <p:nvPicPr>
          <p:cNvPr id="7" name="Picture 6">
            <a:extLst>
              <a:ext uri="{FF2B5EF4-FFF2-40B4-BE49-F238E27FC236}">
                <a16:creationId xmlns:a16="http://schemas.microsoft.com/office/drawing/2014/main" id="{00AED2AD-7F6E-79CE-3303-06DC279B03B8}"/>
              </a:ext>
            </a:extLst>
          </p:cNvPr>
          <p:cNvPicPr>
            <a:picLocks noChangeAspect="1"/>
          </p:cNvPicPr>
          <p:nvPr/>
        </p:nvPicPr>
        <p:blipFill>
          <a:blip r:embed="rId4"/>
          <a:stretch>
            <a:fillRect/>
          </a:stretch>
        </p:blipFill>
        <p:spPr>
          <a:xfrm>
            <a:off x="6930676" y="3148681"/>
            <a:ext cx="3919163" cy="2727928"/>
          </a:xfrm>
          <a:prstGeom prst="roundRect">
            <a:avLst/>
          </a:prstGeom>
        </p:spPr>
      </p:pic>
      <p:sp>
        <p:nvSpPr>
          <p:cNvPr id="9" name="TextBox 8">
            <a:extLst>
              <a:ext uri="{FF2B5EF4-FFF2-40B4-BE49-F238E27FC236}">
                <a16:creationId xmlns:a16="http://schemas.microsoft.com/office/drawing/2014/main" id="{4AAF0D78-6D8E-3627-26DD-C97E636FB2B2}"/>
              </a:ext>
            </a:extLst>
          </p:cNvPr>
          <p:cNvSpPr txBox="1"/>
          <p:nvPr/>
        </p:nvSpPr>
        <p:spPr>
          <a:xfrm>
            <a:off x="1257494" y="2425537"/>
            <a:ext cx="4838505" cy="584775"/>
          </a:xfrm>
          <a:prstGeom prst="rect">
            <a:avLst/>
          </a:prstGeom>
          <a:noFill/>
        </p:spPr>
        <p:txBody>
          <a:bodyPr wrap="square">
            <a:spAutoFit/>
          </a:bodyPr>
          <a:lstStyle/>
          <a:p>
            <a:pPr lvl="0"/>
            <a:r>
              <a:rPr lang="en-GB" sz="1600" b="1">
                <a:latin typeface="Segoe UI" panose="020B0502040204020203" pitchFamily="34" charset="0"/>
                <a:cs typeface="Segoe UI" panose="020B0502040204020203" pitchFamily="34" charset="0"/>
              </a:rPr>
              <a:t>Students</a:t>
            </a:r>
            <a:r>
              <a:rPr lang="en-GB" sz="1600">
                <a:latin typeface="Segoe UI" panose="020B0502040204020203" pitchFamily="34" charset="0"/>
                <a:cs typeface="Segoe UI" panose="020B0502040204020203" pitchFamily="34" charset="0"/>
              </a:rPr>
              <a:t> </a:t>
            </a:r>
            <a:r>
              <a:rPr lang="en-GB" sz="1600" b="1">
                <a:latin typeface="Segoe UI" panose="020B0502040204020203" pitchFamily="34" charset="0"/>
                <a:cs typeface="Segoe UI" panose="020B0502040204020203" pitchFamily="34" charset="0"/>
              </a:rPr>
              <a:t>read</a:t>
            </a:r>
            <a:r>
              <a:rPr lang="en-GB" sz="1600">
                <a:latin typeface="Segoe UI" panose="020B0502040204020203" pitchFamily="34" charset="0"/>
                <a:cs typeface="Segoe UI" panose="020B0502040204020203" pitchFamily="34" charset="0"/>
              </a:rPr>
              <a:t> about cause-and-effect relationships in a system (e.g., predator-prey ecosystem)</a:t>
            </a:r>
            <a:endParaRPr lang="en-US" sz="1600">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0277E9D6-1C8B-4440-AC3D-0B520EF893AF}"/>
              </a:ext>
            </a:extLst>
          </p:cNvPr>
          <p:cNvSpPr txBox="1"/>
          <p:nvPr/>
        </p:nvSpPr>
        <p:spPr>
          <a:xfrm>
            <a:off x="6930676" y="2425536"/>
            <a:ext cx="4659962" cy="584775"/>
          </a:xfrm>
          <a:prstGeom prst="rect">
            <a:avLst/>
          </a:prstGeom>
          <a:noFill/>
        </p:spPr>
        <p:txBody>
          <a:bodyPr wrap="square">
            <a:spAutoFit/>
          </a:bodyPr>
          <a:lstStyle/>
          <a:p>
            <a:pPr lvl="0"/>
            <a:r>
              <a:rPr lang="en-GB" sz="1600">
                <a:latin typeface="Segoe UI" panose="020B0502040204020203" pitchFamily="34" charset="0"/>
                <a:cs typeface="Segoe UI" panose="020B0502040204020203" pitchFamily="34" charset="0"/>
              </a:rPr>
              <a:t>They </a:t>
            </a:r>
            <a:r>
              <a:rPr lang="en-GB" sz="1600" b="1">
                <a:latin typeface="Segoe UI" panose="020B0502040204020203" pitchFamily="34" charset="0"/>
                <a:cs typeface="Segoe UI" panose="020B0502040204020203" pitchFamily="34" charset="0"/>
              </a:rPr>
              <a:t>build a causal map</a:t>
            </a:r>
            <a:r>
              <a:rPr lang="en-GB" sz="1600">
                <a:latin typeface="Segoe UI" panose="020B0502040204020203" pitchFamily="34" charset="0"/>
                <a:cs typeface="Segoe UI" panose="020B0502040204020203" pitchFamily="34" charset="0"/>
              </a:rPr>
              <a:t> on how different variables in the system are related</a:t>
            </a:r>
            <a:endParaRPr lang="en-US" sz="16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51966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Custom Units</a:t>
            </a:r>
            <a:endParaRPr lang="en-US" sz="3000" b="1">
              <a:solidFill>
                <a:schemeClr val="bg1"/>
              </a:solidFill>
              <a:latin typeface="Segoe UI" panose="020B0502040204020203" pitchFamily="34" charset="0"/>
              <a:cs typeface="Segoe UI" panose="020B0502040204020203" pitchFamily="34" charset="0"/>
            </a:endParaRPr>
          </a:p>
        </p:txBody>
      </p:sp>
      <p:grpSp>
        <p:nvGrpSpPr>
          <p:cNvPr id="28" name="Group 27">
            <a:extLst>
              <a:ext uri="{FF2B5EF4-FFF2-40B4-BE49-F238E27FC236}">
                <a16:creationId xmlns:a16="http://schemas.microsoft.com/office/drawing/2014/main" id="{B9A80F1C-6A8C-B957-D927-17F9F480EFCF}"/>
              </a:ext>
            </a:extLst>
          </p:cNvPr>
          <p:cNvGrpSpPr/>
          <p:nvPr/>
        </p:nvGrpSpPr>
        <p:grpSpPr>
          <a:xfrm>
            <a:off x="-155402" y="1176320"/>
            <a:ext cx="11882934" cy="5167851"/>
            <a:chOff x="-90985" y="1106130"/>
            <a:chExt cx="11882934" cy="5167851"/>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539750" algn="l"/>
                  <a:tab pos="756285" algn="l"/>
                  <a:tab pos="972185" algn="l"/>
                  <a:tab pos="457200" algn="l"/>
                </a:tabLst>
              </a:pPr>
              <a:endParaRPr lang="en-US" sz="1800">
                <a:effectLst/>
                <a:latin typeface="Times New Roman" panose="02020603050405020304" pitchFamily="18" charset="0"/>
                <a:ea typeface="Calibri" panose="020F0502020204030204" pitchFamily="34" charset="0"/>
              </a:endParaRPr>
            </a:p>
          </p:txBody>
        </p:sp>
        <p:grpSp>
          <p:nvGrpSpPr>
            <p:cNvPr id="4" name="Group 3">
              <a:extLst>
                <a:ext uri="{FF2B5EF4-FFF2-40B4-BE49-F238E27FC236}">
                  <a16:creationId xmlns:a16="http://schemas.microsoft.com/office/drawing/2014/main" id="{FCE10878-AE32-7121-A1C1-ACD2CFD7739E}"/>
                </a:ext>
              </a:extLst>
            </p:cNvPr>
            <p:cNvGrpSpPr/>
            <p:nvPr/>
          </p:nvGrpSpPr>
          <p:grpSpPr>
            <a:xfrm>
              <a:off x="-90985" y="1604405"/>
              <a:ext cx="10550641" cy="1438426"/>
              <a:chOff x="-90988" y="1046605"/>
              <a:chExt cx="10550641" cy="1438426"/>
            </a:xfrm>
          </p:grpSpPr>
          <p:sp>
            <p:nvSpPr>
              <p:cNvPr id="7" name="Rectangle 6">
                <a:extLst>
                  <a:ext uri="{FF2B5EF4-FFF2-40B4-BE49-F238E27FC236}">
                    <a16:creationId xmlns:a16="http://schemas.microsoft.com/office/drawing/2014/main" id="{D74E42D9-C662-BD5D-94F9-171D47628CE1}"/>
                  </a:ext>
                </a:extLst>
              </p:cNvPr>
              <p:cNvSpPr/>
              <p:nvPr/>
            </p:nvSpPr>
            <p:spPr>
              <a:xfrm>
                <a:off x="1075070" y="2023366"/>
                <a:ext cx="9384583"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grpSp>
            <p:nvGrpSpPr>
              <p:cNvPr id="9" name="Group 8">
                <a:extLst>
                  <a:ext uri="{FF2B5EF4-FFF2-40B4-BE49-F238E27FC236}">
                    <a16:creationId xmlns:a16="http://schemas.microsoft.com/office/drawing/2014/main" id="{FF96E394-F616-F7C7-2E31-DA55BB5CD4C2}"/>
                  </a:ext>
                </a:extLst>
              </p:cNvPr>
              <p:cNvGrpSpPr/>
              <p:nvPr/>
            </p:nvGrpSpPr>
            <p:grpSpPr>
              <a:xfrm>
                <a:off x="-90988" y="1046605"/>
                <a:ext cx="5529723" cy="591842"/>
                <a:chOff x="-90986" y="1046605"/>
                <a:chExt cx="5529723" cy="591842"/>
              </a:xfrm>
            </p:grpSpPr>
            <p:sp>
              <p:nvSpPr>
                <p:cNvPr id="13" name="Rectangle: Rounded Corners 12">
                  <a:extLst>
                    <a:ext uri="{FF2B5EF4-FFF2-40B4-BE49-F238E27FC236}">
                      <a16:creationId xmlns:a16="http://schemas.microsoft.com/office/drawing/2014/main" id="{3AD7F5E7-00E0-21F3-028F-687AF17337A4}"/>
                    </a:ext>
                  </a:extLst>
                </p:cNvPr>
                <p:cNvSpPr/>
                <p:nvPr/>
              </p:nvSpPr>
              <p:spPr>
                <a:xfrm>
                  <a:off x="-90986" y="1046605"/>
                  <a:ext cx="5529723"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66BDCA0-5079-2BA5-43F7-E70F682D41B4}"/>
                    </a:ext>
                  </a:extLst>
                </p:cNvPr>
                <p:cNvSpPr txBox="1"/>
                <p:nvPr/>
              </p:nvSpPr>
              <p:spPr>
                <a:xfrm>
                  <a:off x="850433" y="1172963"/>
                  <a:ext cx="4170758" cy="369332"/>
                </a:xfrm>
                <a:prstGeom prst="rect">
                  <a:avLst/>
                </a:prstGeom>
                <a:noFill/>
              </p:spPr>
              <p:txBody>
                <a:bodyPr wrap="square" rtlCol="0">
                  <a:spAutoFit/>
                </a:bodyPr>
                <a:lstStyle/>
                <a:p>
                  <a:pPr algn="ctr"/>
                  <a:r>
                    <a:rPr lang="en-GB" b="1">
                      <a:latin typeface="Segoe UI" panose="020B0502040204020203" pitchFamily="34" charset="0"/>
                      <a:cs typeface="Segoe UI" panose="020B0502040204020203" pitchFamily="34" charset="0"/>
                    </a:rPr>
                    <a:t>Build resources for the science book</a:t>
                  </a:r>
                  <a:endParaRPr lang="en-US" b="1">
                    <a:latin typeface="Segoe UI" panose="020B0502040204020203" pitchFamily="34" charset="0"/>
                    <a:cs typeface="Segoe UI" panose="020B0502040204020203" pitchFamily="34" charset="0"/>
                  </a:endParaRPr>
                </a:p>
              </p:txBody>
            </p:sp>
          </p:grpSp>
        </p:grpSp>
        <p:sp>
          <p:nvSpPr>
            <p:cNvPr id="26" name="Rectangle 25">
              <a:extLst>
                <a:ext uri="{FF2B5EF4-FFF2-40B4-BE49-F238E27FC236}">
                  <a16:creationId xmlns:a16="http://schemas.microsoft.com/office/drawing/2014/main" id="{125912FA-EC68-A6B5-A581-87CC8C7F4114}"/>
                </a:ext>
              </a:extLst>
            </p:cNvPr>
            <p:cNvSpPr/>
            <p:nvPr/>
          </p:nvSpPr>
          <p:spPr>
            <a:xfrm>
              <a:off x="1160427" y="2477220"/>
              <a:ext cx="9384583"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grpSp>
      <p:pic>
        <p:nvPicPr>
          <p:cNvPr id="18" name="Picture 17">
            <a:extLst>
              <a:ext uri="{FF2B5EF4-FFF2-40B4-BE49-F238E27FC236}">
                <a16:creationId xmlns:a16="http://schemas.microsoft.com/office/drawing/2014/main" id="{2CA855C6-4FBD-F359-40F8-225331918DEE}"/>
              </a:ext>
            </a:extLst>
          </p:cNvPr>
          <p:cNvPicPr>
            <a:picLocks noChangeAspect="1"/>
          </p:cNvPicPr>
          <p:nvPr/>
        </p:nvPicPr>
        <p:blipFill>
          <a:blip r:embed="rId3"/>
          <a:stretch>
            <a:fillRect/>
          </a:stretch>
        </p:blipFill>
        <p:spPr>
          <a:xfrm>
            <a:off x="1361521" y="2340592"/>
            <a:ext cx="7626616" cy="3504013"/>
          </a:xfrm>
          <a:prstGeom prst="roundRect">
            <a:avLst>
              <a:gd name="adj" fmla="val 3810"/>
            </a:avLst>
          </a:prstGeom>
          <a:ln>
            <a:solidFill>
              <a:srgbClr val="4472C4"/>
            </a:solidFill>
          </a:ln>
        </p:spPr>
      </p:pic>
      <p:grpSp>
        <p:nvGrpSpPr>
          <p:cNvPr id="5" name="Group 4">
            <a:extLst>
              <a:ext uri="{FF2B5EF4-FFF2-40B4-BE49-F238E27FC236}">
                <a16:creationId xmlns:a16="http://schemas.microsoft.com/office/drawing/2014/main" id="{DFBD54DD-379F-310D-C67B-6211BF2B7C78}"/>
              </a:ext>
            </a:extLst>
          </p:cNvPr>
          <p:cNvGrpSpPr/>
          <p:nvPr/>
        </p:nvGrpSpPr>
        <p:grpSpPr>
          <a:xfrm>
            <a:off x="6645897" y="5046518"/>
            <a:ext cx="4963152" cy="1198169"/>
            <a:chOff x="4827453" y="4208085"/>
            <a:chExt cx="6074586" cy="1183177"/>
          </a:xfrm>
          <a:solidFill>
            <a:srgbClr val="93FFE8">
              <a:alpha val="85098"/>
            </a:srgbClr>
          </a:solidFill>
        </p:grpSpPr>
        <p:grpSp>
          <p:nvGrpSpPr>
            <p:cNvPr id="6" name="Group 5">
              <a:extLst>
                <a:ext uri="{FF2B5EF4-FFF2-40B4-BE49-F238E27FC236}">
                  <a16:creationId xmlns:a16="http://schemas.microsoft.com/office/drawing/2014/main" id="{F54865F9-9C75-22C7-235F-662C75702740}"/>
                </a:ext>
              </a:extLst>
            </p:cNvPr>
            <p:cNvGrpSpPr/>
            <p:nvPr/>
          </p:nvGrpSpPr>
          <p:grpSpPr>
            <a:xfrm>
              <a:off x="4827453" y="4208085"/>
              <a:ext cx="6074586" cy="1183177"/>
              <a:chOff x="937430" y="4917264"/>
              <a:chExt cx="9306165" cy="1064409"/>
            </a:xfrm>
            <a:grpFill/>
          </p:grpSpPr>
          <p:sp>
            <p:nvSpPr>
              <p:cNvPr id="11" name="Rectangle: Rounded Corners 10">
                <a:extLst>
                  <a:ext uri="{FF2B5EF4-FFF2-40B4-BE49-F238E27FC236}">
                    <a16:creationId xmlns:a16="http://schemas.microsoft.com/office/drawing/2014/main" id="{992C4747-2BE2-17AE-2539-DDA7E5B73295}"/>
                  </a:ext>
                </a:extLst>
              </p:cNvPr>
              <p:cNvSpPr/>
              <p:nvPr/>
            </p:nvSpPr>
            <p:spPr>
              <a:xfrm>
                <a:off x="937430" y="4917264"/>
                <a:ext cx="9306165" cy="106440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443ABB6-486C-C231-4E5F-EFF9616B9730}"/>
                  </a:ext>
                </a:extLst>
              </p:cNvPr>
              <p:cNvSpPr txBox="1"/>
              <p:nvPr/>
            </p:nvSpPr>
            <p:spPr>
              <a:xfrm>
                <a:off x="2124308" y="5023566"/>
                <a:ext cx="8083033" cy="820252"/>
              </a:xfrm>
              <a:prstGeom prst="rect">
                <a:avLst/>
              </a:prstGeom>
              <a:grpFill/>
              <a:ln>
                <a:noFill/>
              </a:ln>
            </p:spPr>
            <p:txBody>
              <a:bodyPr wrap="square" rtlCol="0" anchor="ctr">
                <a:spAutoFit/>
              </a:bodyPr>
              <a:lstStyle/>
              <a:p>
                <a:pPr>
                  <a:tabLst>
                    <a:tab pos="539750" algn="l"/>
                    <a:tab pos="756285" algn="l"/>
                    <a:tab pos="972185" algn="l"/>
                  </a:tabLst>
                </a:pPr>
                <a:r>
                  <a:rPr lang="en-GB" dirty="0">
                    <a:effectLst/>
                    <a:latin typeface="Segoe UI"/>
                    <a:ea typeface="Calibri"/>
                    <a:cs typeface="Segoe UI"/>
                  </a:rPr>
                  <a:t>You can also embed hyperlinks and videos should you wish to add external resources from the internet. </a:t>
                </a:r>
                <a:endParaRPr lang="en-US" dirty="0">
                  <a:effectLst/>
                  <a:latin typeface="Segoe UI"/>
                  <a:ea typeface="Calibri"/>
                  <a:cs typeface="Segoe UI"/>
                </a:endParaRPr>
              </a:p>
            </p:txBody>
          </p:sp>
        </p:grpSp>
        <p:pic>
          <p:nvPicPr>
            <p:cNvPr id="10" name="Graphic 9" descr="Lightbulb with solid fill">
              <a:extLst>
                <a:ext uri="{FF2B5EF4-FFF2-40B4-BE49-F238E27FC236}">
                  <a16:creationId xmlns:a16="http://schemas.microsoft.com/office/drawing/2014/main" id="{EDDDEA53-A4A9-912D-155F-1ED78E57A3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43513" y="4468384"/>
              <a:ext cx="796273" cy="685645"/>
            </a:xfrm>
            <a:prstGeom prst="rect">
              <a:avLst/>
            </a:prstGeom>
          </p:spPr>
        </p:pic>
      </p:grpSp>
      <p:cxnSp>
        <p:nvCxnSpPr>
          <p:cNvPr id="20" name="Straight Connector 21">
            <a:extLst>
              <a:ext uri="{FF2B5EF4-FFF2-40B4-BE49-F238E27FC236}">
                <a16:creationId xmlns:a16="http://schemas.microsoft.com/office/drawing/2014/main" id="{4B9F50F5-1BCB-4FDE-CF8E-794A853651EB}"/>
              </a:ext>
            </a:extLst>
          </p:cNvPr>
          <p:cNvCxnSpPr>
            <a:cxnSpLocks/>
            <a:stCxn id="11" idx="0"/>
            <a:endCxn id="23" idx="3"/>
          </p:cNvCxnSpPr>
          <p:nvPr/>
        </p:nvCxnSpPr>
        <p:spPr>
          <a:xfrm rot="16200000" flipV="1">
            <a:off x="5010311" y="929356"/>
            <a:ext cx="2108468" cy="6125856"/>
          </a:xfrm>
          <a:prstGeom prst="curvedConnector2">
            <a:avLst/>
          </a:prstGeom>
          <a:ln w="38100">
            <a:solidFill>
              <a:srgbClr val="93FFE8"/>
            </a:solidFill>
            <a:prstDash val="dash"/>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D3E72E61-DC39-0CAC-5AD7-7B1E734ACFB8}"/>
              </a:ext>
            </a:extLst>
          </p:cNvPr>
          <p:cNvSpPr/>
          <p:nvPr/>
        </p:nvSpPr>
        <p:spPr>
          <a:xfrm>
            <a:off x="2673626" y="2763078"/>
            <a:ext cx="327991" cy="349943"/>
          </a:xfrm>
          <a:prstGeom prst="roundRect">
            <a:avLst/>
          </a:prstGeom>
          <a:solidFill>
            <a:srgbClr val="93FFE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42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Custom Units</a:t>
            </a:r>
            <a:endParaRPr lang="en-US" sz="3000" b="1">
              <a:solidFill>
                <a:schemeClr val="bg1"/>
              </a:solidFill>
              <a:latin typeface="Segoe UI" panose="020B0502040204020203" pitchFamily="34" charset="0"/>
              <a:cs typeface="Segoe UI" panose="020B0502040204020203" pitchFamily="34" charset="0"/>
            </a:endParaRPr>
          </a:p>
        </p:txBody>
      </p:sp>
      <p:sp>
        <p:nvSpPr>
          <p:cNvPr id="8" name="Rectangle: Rounded Corners 7">
            <a:extLst>
              <a:ext uri="{FF2B5EF4-FFF2-40B4-BE49-F238E27FC236}">
                <a16:creationId xmlns:a16="http://schemas.microsoft.com/office/drawing/2014/main" id="{E080EAD7-A9A9-9776-1FE9-BB47AD9884CE}"/>
              </a:ext>
            </a:extLst>
          </p:cNvPr>
          <p:cNvSpPr/>
          <p:nvPr/>
        </p:nvSpPr>
        <p:spPr>
          <a:xfrm>
            <a:off x="478922" y="1284399"/>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539750" algn="l"/>
                <a:tab pos="756285" algn="l"/>
                <a:tab pos="972185" algn="l"/>
                <a:tab pos="457200" algn="l"/>
              </a:tabLst>
            </a:pPr>
            <a:endParaRPr lang="en-US" sz="1800">
              <a:effectLst/>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id="{D74E42D9-C662-BD5D-94F9-171D47628CE1}"/>
              </a:ext>
            </a:extLst>
          </p:cNvPr>
          <p:cNvSpPr/>
          <p:nvPr/>
        </p:nvSpPr>
        <p:spPr>
          <a:xfrm>
            <a:off x="959323" y="2759435"/>
            <a:ext cx="8059986"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sp>
        <p:nvSpPr>
          <p:cNvPr id="26" name="Rectangle 25">
            <a:extLst>
              <a:ext uri="{FF2B5EF4-FFF2-40B4-BE49-F238E27FC236}">
                <a16:creationId xmlns:a16="http://schemas.microsoft.com/office/drawing/2014/main" id="{125912FA-EC68-A6B5-A581-87CC8C7F4114}"/>
              </a:ext>
            </a:extLst>
          </p:cNvPr>
          <p:cNvSpPr/>
          <p:nvPr/>
        </p:nvSpPr>
        <p:spPr>
          <a:xfrm>
            <a:off x="1209261" y="2655489"/>
            <a:ext cx="9384583"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pic>
        <p:nvPicPr>
          <p:cNvPr id="12" name="Picture 11">
            <a:extLst>
              <a:ext uri="{FF2B5EF4-FFF2-40B4-BE49-F238E27FC236}">
                <a16:creationId xmlns:a16="http://schemas.microsoft.com/office/drawing/2014/main" id="{403507DA-C243-0799-43F6-0BC8F7D9359B}"/>
              </a:ext>
            </a:extLst>
          </p:cNvPr>
          <p:cNvPicPr>
            <a:picLocks noChangeAspect="1"/>
          </p:cNvPicPr>
          <p:nvPr/>
        </p:nvPicPr>
        <p:blipFill>
          <a:blip r:embed="rId3"/>
          <a:stretch>
            <a:fillRect/>
          </a:stretch>
        </p:blipFill>
        <p:spPr>
          <a:xfrm>
            <a:off x="1597481" y="2477138"/>
            <a:ext cx="7897246" cy="3701061"/>
          </a:xfrm>
          <a:prstGeom prst="roundRect">
            <a:avLst>
              <a:gd name="adj" fmla="val 3810"/>
            </a:avLst>
          </a:prstGeom>
          <a:ln>
            <a:solidFill>
              <a:srgbClr val="4472C4"/>
            </a:solidFill>
          </a:ln>
        </p:spPr>
      </p:pic>
      <p:grpSp>
        <p:nvGrpSpPr>
          <p:cNvPr id="15" name="Group 14">
            <a:extLst>
              <a:ext uri="{FF2B5EF4-FFF2-40B4-BE49-F238E27FC236}">
                <a16:creationId xmlns:a16="http://schemas.microsoft.com/office/drawing/2014/main" id="{B902C4CD-D0DA-D4F2-FB57-0EBA3947997D}"/>
              </a:ext>
            </a:extLst>
          </p:cNvPr>
          <p:cNvGrpSpPr/>
          <p:nvPr/>
        </p:nvGrpSpPr>
        <p:grpSpPr>
          <a:xfrm>
            <a:off x="-42151" y="1782674"/>
            <a:ext cx="4749225" cy="591842"/>
            <a:chOff x="-42151" y="1782674"/>
            <a:chExt cx="4749225" cy="591842"/>
          </a:xfrm>
        </p:grpSpPr>
        <p:sp>
          <p:nvSpPr>
            <p:cNvPr id="13" name="Rectangle: Rounded Corners 12">
              <a:extLst>
                <a:ext uri="{FF2B5EF4-FFF2-40B4-BE49-F238E27FC236}">
                  <a16:creationId xmlns:a16="http://schemas.microsoft.com/office/drawing/2014/main" id="{3AD7F5E7-00E0-21F3-028F-687AF17337A4}"/>
                </a:ext>
              </a:extLst>
            </p:cNvPr>
            <p:cNvSpPr/>
            <p:nvPr/>
          </p:nvSpPr>
          <p:spPr>
            <a:xfrm>
              <a:off x="-42151" y="1782674"/>
              <a:ext cx="4749225"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66BDCA0-5079-2BA5-43F7-E70F682D41B4}"/>
                </a:ext>
              </a:extLst>
            </p:cNvPr>
            <p:cNvSpPr txBox="1"/>
            <p:nvPr/>
          </p:nvSpPr>
          <p:spPr>
            <a:xfrm>
              <a:off x="766391" y="1909032"/>
              <a:ext cx="3582072" cy="369332"/>
            </a:xfrm>
            <a:prstGeom prst="rect">
              <a:avLst/>
            </a:prstGeom>
            <a:noFill/>
          </p:spPr>
          <p:txBody>
            <a:bodyPr wrap="square" rtlCol="0">
              <a:spAutoFit/>
            </a:bodyPr>
            <a:lstStyle/>
            <a:p>
              <a:pPr algn="ctr"/>
              <a:r>
                <a:rPr lang="en-GB" b="1">
                  <a:latin typeface="Segoe UI" panose="020B0502040204020203" pitchFamily="34" charset="0"/>
                  <a:cs typeface="Segoe UI" panose="020B0502040204020203" pitchFamily="34" charset="0"/>
                </a:rPr>
                <a:t>Export the custom units</a:t>
              </a:r>
              <a:endParaRPr lang="en-US" b="1">
                <a:latin typeface="Segoe UI" panose="020B0502040204020203" pitchFamily="34" charset="0"/>
                <a:cs typeface="Segoe UI" panose="020B0502040204020203" pitchFamily="34" charset="0"/>
              </a:endParaRPr>
            </a:p>
          </p:txBody>
        </p:sp>
      </p:grpSp>
      <p:grpSp>
        <p:nvGrpSpPr>
          <p:cNvPr id="16" name="Group 15">
            <a:extLst>
              <a:ext uri="{FF2B5EF4-FFF2-40B4-BE49-F238E27FC236}">
                <a16:creationId xmlns:a16="http://schemas.microsoft.com/office/drawing/2014/main" id="{41F87ECB-7142-439C-8C78-D5D05C24304A}"/>
              </a:ext>
            </a:extLst>
          </p:cNvPr>
          <p:cNvGrpSpPr/>
          <p:nvPr/>
        </p:nvGrpSpPr>
        <p:grpSpPr>
          <a:xfrm>
            <a:off x="6046601" y="5267739"/>
            <a:ext cx="5318220" cy="979982"/>
            <a:chOff x="997361" y="4113522"/>
            <a:chExt cx="6074586" cy="830996"/>
          </a:xfrm>
          <a:solidFill>
            <a:srgbClr val="FFE494"/>
          </a:solidFill>
        </p:grpSpPr>
        <p:grpSp>
          <p:nvGrpSpPr>
            <p:cNvPr id="17" name="Group 16">
              <a:extLst>
                <a:ext uri="{FF2B5EF4-FFF2-40B4-BE49-F238E27FC236}">
                  <a16:creationId xmlns:a16="http://schemas.microsoft.com/office/drawing/2014/main" id="{2BC32669-2268-1ABE-7B64-22E00775F930}"/>
                </a:ext>
              </a:extLst>
            </p:cNvPr>
            <p:cNvGrpSpPr/>
            <p:nvPr/>
          </p:nvGrpSpPr>
          <p:grpSpPr>
            <a:xfrm>
              <a:off x="997361" y="4113522"/>
              <a:ext cx="6074586" cy="830996"/>
              <a:chOff x="951844" y="4891103"/>
              <a:chExt cx="9306165" cy="1064409"/>
            </a:xfrm>
            <a:grpFill/>
          </p:grpSpPr>
          <p:sp>
            <p:nvSpPr>
              <p:cNvPr id="22" name="Rectangle: Rounded Corners 21">
                <a:extLst>
                  <a:ext uri="{FF2B5EF4-FFF2-40B4-BE49-F238E27FC236}">
                    <a16:creationId xmlns:a16="http://schemas.microsoft.com/office/drawing/2014/main" id="{16A35EE9-D49F-A677-0BE5-DA7B84488B93}"/>
                  </a:ext>
                </a:extLst>
              </p:cNvPr>
              <p:cNvSpPr/>
              <p:nvPr/>
            </p:nvSpPr>
            <p:spPr>
              <a:xfrm>
                <a:off x="951844" y="4891103"/>
                <a:ext cx="9306165" cy="1064409"/>
              </a:xfrm>
              <a:prstGeom prst="roundRect">
                <a:avLst/>
              </a:prstGeom>
              <a:grp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4A905E2-EEA5-AB14-6758-2C43E14A4CAF}"/>
                  </a:ext>
                </a:extLst>
              </p:cNvPr>
              <p:cNvSpPr txBox="1"/>
              <p:nvPr/>
            </p:nvSpPr>
            <p:spPr>
              <a:xfrm>
                <a:off x="2281526" y="5162940"/>
                <a:ext cx="7925814" cy="541498"/>
              </a:xfrm>
              <a:prstGeom prst="rect">
                <a:avLst/>
              </a:prstGeom>
              <a:grpFill/>
              <a:ln>
                <a:solidFill>
                  <a:srgbClr val="FFE494"/>
                </a:solidFill>
              </a:ln>
            </p:spPr>
            <p:txBody>
              <a:bodyPr wrap="square" rtlCol="0" anchor="ctr">
                <a:spAutoFit/>
              </a:bodyPr>
              <a:lstStyle/>
              <a:p>
                <a:pPr>
                  <a:tabLst>
                    <a:tab pos="539750" algn="l"/>
                    <a:tab pos="756285" algn="l"/>
                    <a:tab pos="972185" algn="l"/>
                  </a:tabLst>
                </a:pPr>
                <a:r>
                  <a:rPr lang="en-GB">
                    <a:effectLst/>
                    <a:latin typeface="Segoe UI"/>
                    <a:ea typeface="Calibri"/>
                    <a:cs typeface="Segoe UI"/>
                  </a:rPr>
                  <a:t>Click on </a:t>
                </a:r>
                <a:r>
                  <a:rPr lang="en-GB" b="1">
                    <a:effectLst/>
                    <a:latin typeface="Segoe UI"/>
                    <a:ea typeface="Calibri"/>
                    <a:cs typeface="Segoe UI"/>
                  </a:rPr>
                  <a:t>File </a:t>
                </a:r>
                <a:r>
                  <a:rPr lang="en-GB">
                    <a:effectLst/>
                    <a:latin typeface="Segoe UI"/>
                    <a:ea typeface="Calibri"/>
                    <a:cs typeface="Segoe UI"/>
                  </a:rPr>
                  <a:t>then click on </a:t>
                </a:r>
                <a:r>
                  <a:rPr lang="en-GB" b="1">
                    <a:effectLst/>
                    <a:latin typeface="Segoe UI"/>
                    <a:ea typeface="Calibri"/>
                    <a:cs typeface="Segoe UI"/>
                  </a:rPr>
                  <a:t>Export </a:t>
                </a:r>
                <a:r>
                  <a:rPr lang="en-GB">
                    <a:effectLst/>
                    <a:latin typeface="Segoe UI"/>
                    <a:ea typeface="Calibri"/>
                    <a:cs typeface="Segoe UI"/>
                  </a:rPr>
                  <a:t>to export your custom units. </a:t>
                </a:r>
                <a:endParaRPr lang="en-US">
                  <a:effectLst/>
                  <a:latin typeface="Segoe UI"/>
                  <a:ea typeface="Calibri"/>
                  <a:cs typeface="Segoe UI"/>
                </a:endParaRPr>
              </a:p>
            </p:txBody>
          </p:sp>
        </p:grpSp>
        <p:pic>
          <p:nvPicPr>
            <p:cNvPr id="21" name="Graphic 20" descr="Touchscreen with solid fill">
              <a:extLst>
                <a:ext uri="{FF2B5EF4-FFF2-40B4-BE49-F238E27FC236}">
                  <a16:creationId xmlns:a16="http://schemas.microsoft.com/office/drawing/2014/main" id="{AD94C6F6-2F53-B543-7442-AA438C8367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730" y="4266313"/>
              <a:ext cx="802579" cy="525414"/>
            </a:xfrm>
            <a:prstGeom prst="rect">
              <a:avLst/>
            </a:prstGeom>
          </p:spPr>
        </p:pic>
      </p:grpSp>
    </p:spTree>
    <p:extLst>
      <p:ext uri="{BB962C8B-B14F-4D97-AF65-F5344CB8AC3E}">
        <p14:creationId xmlns:p14="http://schemas.microsoft.com/office/powerpoint/2010/main" val="76474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Custom Units</a:t>
            </a:r>
            <a:endParaRPr lang="en-US" sz="3000" b="1">
              <a:solidFill>
                <a:schemeClr val="bg1"/>
              </a:solidFill>
              <a:latin typeface="Segoe UI" panose="020B0502040204020203" pitchFamily="34" charset="0"/>
              <a:cs typeface="Segoe UI" panose="020B0502040204020203" pitchFamily="34" charset="0"/>
            </a:endParaRPr>
          </a:p>
        </p:txBody>
      </p:sp>
      <p:sp>
        <p:nvSpPr>
          <p:cNvPr id="8" name="Rectangle: Rounded Corners 7">
            <a:extLst>
              <a:ext uri="{FF2B5EF4-FFF2-40B4-BE49-F238E27FC236}">
                <a16:creationId xmlns:a16="http://schemas.microsoft.com/office/drawing/2014/main" id="{E080EAD7-A9A9-9776-1FE9-BB47AD9884CE}"/>
              </a:ext>
            </a:extLst>
          </p:cNvPr>
          <p:cNvSpPr/>
          <p:nvPr/>
        </p:nvSpPr>
        <p:spPr>
          <a:xfrm>
            <a:off x="478922" y="1284399"/>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539750" algn="l"/>
                <a:tab pos="756285" algn="l"/>
                <a:tab pos="972185" algn="l"/>
                <a:tab pos="457200" algn="l"/>
              </a:tabLst>
            </a:pPr>
            <a:endParaRPr lang="en-US" sz="1800">
              <a:effectLst/>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id="{D74E42D9-C662-BD5D-94F9-171D47628CE1}"/>
              </a:ext>
            </a:extLst>
          </p:cNvPr>
          <p:cNvSpPr/>
          <p:nvPr/>
        </p:nvSpPr>
        <p:spPr>
          <a:xfrm>
            <a:off x="959323" y="2759435"/>
            <a:ext cx="8059986"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sp>
        <p:nvSpPr>
          <p:cNvPr id="26" name="Rectangle 25">
            <a:extLst>
              <a:ext uri="{FF2B5EF4-FFF2-40B4-BE49-F238E27FC236}">
                <a16:creationId xmlns:a16="http://schemas.microsoft.com/office/drawing/2014/main" id="{125912FA-EC68-A6B5-A581-87CC8C7F4114}"/>
              </a:ext>
            </a:extLst>
          </p:cNvPr>
          <p:cNvSpPr/>
          <p:nvPr/>
        </p:nvSpPr>
        <p:spPr>
          <a:xfrm>
            <a:off x="1209261" y="2655489"/>
            <a:ext cx="9384583"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pic>
        <p:nvPicPr>
          <p:cNvPr id="4" name="Picture 3">
            <a:extLst>
              <a:ext uri="{FF2B5EF4-FFF2-40B4-BE49-F238E27FC236}">
                <a16:creationId xmlns:a16="http://schemas.microsoft.com/office/drawing/2014/main" id="{E79CFC70-2DCB-330C-6A83-947242C2EAB7}"/>
              </a:ext>
            </a:extLst>
          </p:cNvPr>
          <p:cNvPicPr>
            <a:picLocks noChangeAspect="1"/>
          </p:cNvPicPr>
          <p:nvPr/>
        </p:nvPicPr>
        <p:blipFill>
          <a:blip r:embed="rId3"/>
          <a:stretch>
            <a:fillRect/>
          </a:stretch>
        </p:blipFill>
        <p:spPr>
          <a:xfrm>
            <a:off x="1379728" y="2301976"/>
            <a:ext cx="8059986" cy="3785751"/>
          </a:xfrm>
          <a:prstGeom prst="roundRect">
            <a:avLst>
              <a:gd name="adj" fmla="val 3810"/>
            </a:avLst>
          </a:prstGeom>
          <a:ln>
            <a:solidFill>
              <a:srgbClr val="4472C4"/>
            </a:solidFill>
          </a:ln>
        </p:spPr>
      </p:pic>
      <p:grpSp>
        <p:nvGrpSpPr>
          <p:cNvPr id="15" name="Group 14">
            <a:extLst>
              <a:ext uri="{FF2B5EF4-FFF2-40B4-BE49-F238E27FC236}">
                <a16:creationId xmlns:a16="http://schemas.microsoft.com/office/drawing/2014/main" id="{B902C4CD-D0DA-D4F2-FB57-0EBA3947997D}"/>
              </a:ext>
            </a:extLst>
          </p:cNvPr>
          <p:cNvGrpSpPr/>
          <p:nvPr/>
        </p:nvGrpSpPr>
        <p:grpSpPr>
          <a:xfrm>
            <a:off x="-42151" y="1782674"/>
            <a:ext cx="4749225" cy="591842"/>
            <a:chOff x="-42151" y="1782674"/>
            <a:chExt cx="4749225" cy="591842"/>
          </a:xfrm>
        </p:grpSpPr>
        <p:sp>
          <p:nvSpPr>
            <p:cNvPr id="13" name="Rectangle: Rounded Corners 12">
              <a:extLst>
                <a:ext uri="{FF2B5EF4-FFF2-40B4-BE49-F238E27FC236}">
                  <a16:creationId xmlns:a16="http://schemas.microsoft.com/office/drawing/2014/main" id="{3AD7F5E7-00E0-21F3-028F-687AF17337A4}"/>
                </a:ext>
              </a:extLst>
            </p:cNvPr>
            <p:cNvSpPr/>
            <p:nvPr/>
          </p:nvSpPr>
          <p:spPr>
            <a:xfrm>
              <a:off x="-42151" y="1782674"/>
              <a:ext cx="4749225"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66BDCA0-5079-2BA5-43F7-E70F682D41B4}"/>
                </a:ext>
              </a:extLst>
            </p:cNvPr>
            <p:cNvSpPr txBox="1"/>
            <p:nvPr/>
          </p:nvSpPr>
          <p:spPr>
            <a:xfrm>
              <a:off x="766391" y="1909032"/>
              <a:ext cx="3582072" cy="369332"/>
            </a:xfrm>
            <a:prstGeom prst="rect">
              <a:avLst/>
            </a:prstGeom>
            <a:noFill/>
          </p:spPr>
          <p:txBody>
            <a:bodyPr wrap="square" rtlCol="0">
              <a:spAutoFit/>
            </a:bodyPr>
            <a:lstStyle/>
            <a:p>
              <a:pPr algn="ctr"/>
              <a:r>
                <a:rPr lang="en-GB" b="1">
                  <a:latin typeface="Segoe UI" panose="020B0502040204020203" pitchFamily="34" charset="0"/>
                  <a:cs typeface="Segoe UI" panose="020B0502040204020203" pitchFamily="34" charset="0"/>
                </a:rPr>
                <a:t>Export the custom units</a:t>
              </a:r>
              <a:endParaRPr lang="en-US" b="1">
                <a:latin typeface="Segoe UI" panose="020B0502040204020203" pitchFamily="34" charset="0"/>
                <a:cs typeface="Segoe UI" panose="020B0502040204020203" pitchFamily="34" charset="0"/>
              </a:endParaRPr>
            </a:p>
          </p:txBody>
        </p:sp>
      </p:grpSp>
      <p:grpSp>
        <p:nvGrpSpPr>
          <p:cNvPr id="17" name="Group 16">
            <a:extLst>
              <a:ext uri="{FF2B5EF4-FFF2-40B4-BE49-F238E27FC236}">
                <a16:creationId xmlns:a16="http://schemas.microsoft.com/office/drawing/2014/main" id="{2BC32669-2268-1ABE-7B64-22E00775F930}"/>
              </a:ext>
            </a:extLst>
          </p:cNvPr>
          <p:cNvGrpSpPr/>
          <p:nvPr/>
        </p:nvGrpSpPr>
        <p:grpSpPr>
          <a:xfrm>
            <a:off x="7566179" y="4194845"/>
            <a:ext cx="4146900" cy="1039536"/>
            <a:chOff x="951844" y="4891099"/>
            <a:chExt cx="9306165" cy="1064409"/>
          </a:xfrm>
          <a:solidFill>
            <a:srgbClr val="FFE494"/>
          </a:solidFill>
        </p:grpSpPr>
        <p:sp>
          <p:nvSpPr>
            <p:cNvPr id="22" name="Rectangle: Rounded Corners 21">
              <a:extLst>
                <a:ext uri="{FF2B5EF4-FFF2-40B4-BE49-F238E27FC236}">
                  <a16:creationId xmlns:a16="http://schemas.microsoft.com/office/drawing/2014/main" id="{16A35EE9-D49F-A677-0BE5-DA7B84488B93}"/>
                </a:ext>
              </a:extLst>
            </p:cNvPr>
            <p:cNvSpPr/>
            <p:nvPr/>
          </p:nvSpPr>
          <p:spPr>
            <a:xfrm>
              <a:off x="951844" y="4891099"/>
              <a:ext cx="9306165" cy="1064409"/>
            </a:xfrm>
            <a:prstGeom prst="roundRect">
              <a:avLst/>
            </a:prstGeom>
            <a:grp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4A905E2-EEA5-AB14-6758-2C43E14A4CAF}"/>
                </a:ext>
              </a:extLst>
            </p:cNvPr>
            <p:cNvSpPr txBox="1"/>
            <p:nvPr/>
          </p:nvSpPr>
          <p:spPr>
            <a:xfrm>
              <a:off x="2281528" y="4960979"/>
              <a:ext cx="7730845" cy="945423"/>
            </a:xfrm>
            <a:prstGeom prst="rect">
              <a:avLst/>
            </a:prstGeom>
            <a:grpFill/>
            <a:ln>
              <a:solidFill>
                <a:srgbClr val="FFE494"/>
              </a:solidFill>
            </a:ln>
          </p:spPr>
          <p:txBody>
            <a:bodyPr wrap="square" rtlCol="0" anchor="ctr">
              <a:spAutoFit/>
            </a:bodyPr>
            <a:lstStyle/>
            <a:p>
              <a:pPr>
                <a:tabLst>
                  <a:tab pos="539750" algn="l"/>
                  <a:tab pos="756285" algn="l"/>
                  <a:tab pos="972185" algn="l"/>
                </a:tabLst>
              </a:pPr>
              <a:r>
                <a:rPr lang="en-GB">
                  <a:effectLst/>
                  <a:latin typeface="Segoe UI"/>
                  <a:ea typeface="Calibri"/>
                  <a:cs typeface="Segoe UI"/>
                </a:rPr>
                <a:t>Review your custom unit in this summary page, then give it a name. Click on </a:t>
              </a:r>
              <a:r>
                <a:rPr lang="en-GB" b="1">
                  <a:effectLst/>
                  <a:latin typeface="Segoe UI"/>
                  <a:ea typeface="Calibri"/>
                  <a:cs typeface="Segoe UI"/>
                </a:rPr>
                <a:t>Accept</a:t>
              </a:r>
              <a:r>
                <a:rPr lang="en-GB">
                  <a:effectLst/>
                  <a:latin typeface="Segoe UI"/>
                  <a:ea typeface="Calibri"/>
                  <a:cs typeface="Segoe UI"/>
                </a:rPr>
                <a:t>.</a:t>
              </a:r>
              <a:endParaRPr lang="en-US">
                <a:effectLst/>
                <a:latin typeface="Segoe UI"/>
                <a:ea typeface="Calibri"/>
                <a:cs typeface="Segoe UI"/>
              </a:endParaRPr>
            </a:p>
          </p:txBody>
        </p:sp>
      </p:grpSp>
      <p:cxnSp>
        <p:nvCxnSpPr>
          <p:cNvPr id="5" name="Straight Connector 21">
            <a:extLst>
              <a:ext uri="{FF2B5EF4-FFF2-40B4-BE49-F238E27FC236}">
                <a16:creationId xmlns:a16="http://schemas.microsoft.com/office/drawing/2014/main" id="{AD264905-5B7A-B1A0-20AE-16EBA5EE49C2}"/>
              </a:ext>
            </a:extLst>
          </p:cNvPr>
          <p:cNvCxnSpPr>
            <a:cxnSpLocks/>
            <a:stCxn id="24" idx="2"/>
            <a:endCxn id="10" idx="3"/>
          </p:cNvCxnSpPr>
          <p:nvPr/>
        </p:nvCxnSpPr>
        <p:spPr>
          <a:xfrm rot="5400000">
            <a:off x="8672727" y="4375549"/>
            <a:ext cx="397559" cy="2019308"/>
          </a:xfrm>
          <a:prstGeom prst="curvedConnector2">
            <a:avLst/>
          </a:prstGeom>
          <a:ln w="38100">
            <a:solidFill>
              <a:srgbClr val="FFD966"/>
            </a:solidFill>
            <a:prstDash val="dash"/>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D8729D39-D223-C2C6-0A26-84853F71740A}"/>
              </a:ext>
            </a:extLst>
          </p:cNvPr>
          <p:cNvSpPr/>
          <p:nvPr/>
        </p:nvSpPr>
        <p:spPr>
          <a:xfrm>
            <a:off x="6848061" y="5387009"/>
            <a:ext cx="1013791" cy="393947"/>
          </a:xfrm>
          <a:prstGeom prst="roundRect">
            <a:avLst/>
          </a:prstGeom>
          <a:solidFill>
            <a:srgbClr val="FFD966">
              <a:alpha val="32000"/>
            </a:srgbClr>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Touchscreen with solid fill">
            <a:extLst>
              <a:ext uri="{FF2B5EF4-FFF2-40B4-BE49-F238E27FC236}">
                <a16:creationId xmlns:a16="http://schemas.microsoft.com/office/drawing/2014/main" id="{2DAFDC38-485E-D3C8-F5F5-5C9B124B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66179" y="4402873"/>
            <a:ext cx="702647" cy="619613"/>
          </a:xfrm>
          <a:prstGeom prst="rect">
            <a:avLst/>
          </a:prstGeom>
        </p:spPr>
      </p:pic>
    </p:spTree>
    <p:extLst>
      <p:ext uri="{BB962C8B-B14F-4D97-AF65-F5344CB8AC3E}">
        <p14:creationId xmlns:p14="http://schemas.microsoft.com/office/powerpoint/2010/main" val="388843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Custom Units</a:t>
            </a:r>
            <a:endParaRPr lang="en-US" sz="3000" b="1">
              <a:solidFill>
                <a:schemeClr val="bg1"/>
              </a:solidFill>
              <a:latin typeface="Segoe UI" panose="020B0502040204020203" pitchFamily="34" charset="0"/>
              <a:cs typeface="Segoe UI" panose="020B0502040204020203" pitchFamily="34" charset="0"/>
            </a:endParaRPr>
          </a:p>
        </p:txBody>
      </p:sp>
      <p:sp>
        <p:nvSpPr>
          <p:cNvPr id="8" name="Rectangle: Rounded Corners 7">
            <a:extLst>
              <a:ext uri="{FF2B5EF4-FFF2-40B4-BE49-F238E27FC236}">
                <a16:creationId xmlns:a16="http://schemas.microsoft.com/office/drawing/2014/main" id="{E080EAD7-A9A9-9776-1FE9-BB47AD9884CE}"/>
              </a:ext>
            </a:extLst>
          </p:cNvPr>
          <p:cNvSpPr/>
          <p:nvPr/>
        </p:nvSpPr>
        <p:spPr>
          <a:xfrm>
            <a:off x="478922" y="1284399"/>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539750" algn="l"/>
                <a:tab pos="756285" algn="l"/>
                <a:tab pos="972185" algn="l"/>
                <a:tab pos="457200" algn="l"/>
              </a:tabLst>
            </a:pPr>
            <a:endParaRPr lang="en-US" sz="1800">
              <a:effectLst/>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id="{D74E42D9-C662-BD5D-94F9-171D47628CE1}"/>
              </a:ext>
            </a:extLst>
          </p:cNvPr>
          <p:cNvSpPr/>
          <p:nvPr/>
        </p:nvSpPr>
        <p:spPr>
          <a:xfrm>
            <a:off x="959323" y="2759435"/>
            <a:ext cx="8059986"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sp>
        <p:nvSpPr>
          <p:cNvPr id="26" name="Rectangle 25">
            <a:extLst>
              <a:ext uri="{FF2B5EF4-FFF2-40B4-BE49-F238E27FC236}">
                <a16:creationId xmlns:a16="http://schemas.microsoft.com/office/drawing/2014/main" id="{125912FA-EC68-A6B5-A581-87CC8C7F4114}"/>
              </a:ext>
            </a:extLst>
          </p:cNvPr>
          <p:cNvSpPr/>
          <p:nvPr/>
        </p:nvSpPr>
        <p:spPr>
          <a:xfrm>
            <a:off x="1209261" y="2655489"/>
            <a:ext cx="9384583" cy="461665"/>
          </a:xfrm>
          <a:prstGeom prst="rect">
            <a:avLst/>
          </a:prstGeom>
        </p:spPr>
        <p:txBody>
          <a:bodyPr wrap="square" lIns="91440" tIns="45720" rIns="91440" bIns="45720" anchor="t">
            <a:spAutoFit/>
          </a:bodyPr>
          <a:lstStyle/>
          <a:p>
            <a:pPr algn="l">
              <a:tabLst>
                <a:tab pos="539750" algn="l"/>
                <a:tab pos="756285" algn="l"/>
                <a:tab pos="972185" algn="l"/>
              </a:tabLst>
            </a:pPr>
            <a:endParaRPr lang="en-GB" sz="2400" b="1">
              <a:effectLst>
                <a:outerShdw blurRad="38100" dist="38100" dir="2700000" algn="tl">
                  <a:srgbClr val="000000">
                    <a:alpha val="43137"/>
                  </a:srgbClr>
                </a:outerShdw>
              </a:effectLst>
              <a:latin typeface="Segoe UI"/>
              <a:cs typeface="Segoe UI"/>
            </a:endParaRPr>
          </a:p>
        </p:txBody>
      </p:sp>
      <p:pic>
        <p:nvPicPr>
          <p:cNvPr id="4" name="Picture 3">
            <a:extLst>
              <a:ext uri="{FF2B5EF4-FFF2-40B4-BE49-F238E27FC236}">
                <a16:creationId xmlns:a16="http://schemas.microsoft.com/office/drawing/2014/main" id="{12469D58-42E8-6985-0C16-D67529E73B7B}"/>
              </a:ext>
            </a:extLst>
          </p:cNvPr>
          <p:cNvPicPr>
            <a:picLocks noChangeAspect="1"/>
          </p:cNvPicPr>
          <p:nvPr/>
        </p:nvPicPr>
        <p:blipFill rotWithShape="1">
          <a:blip r:embed="rId3"/>
          <a:srcRect t="8371"/>
          <a:stretch/>
        </p:blipFill>
        <p:spPr>
          <a:xfrm>
            <a:off x="1771825" y="2500874"/>
            <a:ext cx="7653130" cy="3597925"/>
          </a:xfrm>
          <a:prstGeom prst="rect">
            <a:avLst/>
          </a:prstGeom>
        </p:spPr>
      </p:pic>
      <p:grpSp>
        <p:nvGrpSpPr>
          <p:cNvPr id="15" name="Group 14">
            <a:extLst>
              <a:ext uri="{FF2B5EF4-FFF2-40B4-BE49-F238E27FC236}">
                <a16:creationId xmlns:a16="http://schemas.microsoft.com/office/drawing/2014/main" id="{B902C4CD-D0DA-D4F2-FB57-0EBA3947997D}"/>
              </a:ext>
            </a:extLst>
          </p:cNvPr>
          <p:cNvGrpSpPr/>
          <p:nvPr/>
        </p:nvGrpSpPr>
        <p:grpSpPr>
          <a:xfrm>
            <a:off x="-42151" y="1782674"/>
            <a:ext cx="5627942" cy="591842"/>
            <a:chOff x="-42151" y="1782674"/>
            <a:chExt cx="4749225" cy="591842"/>
          </a:xfrm>
        </p:grpSpPr>
        <p:sp>
          <p:nvSpPr>
            <p:cNvPr id="13" name="Rectangle: Rounded Corners 12">
              <a:extLst>
                <a:ext uri="{FF2B5EF4-FFF2-40B4-BE49-F238E27FC236}">
                  <a16:creationId xmlns:a16="http://schemas.microsoft.com/office/drawing/2014/main" id="{3AD7F5E7-00E0-21F3-028F-687AF17337A4}"/>
                </a:ext>
              </a:extLst>
            </p:cNvPr>
            <p:cNvSpPr/>
            <p:nvPr/>
          </p:nvSpPr>
          <p:spPr>
            <a:xfrm>
              <a:off x="-42151" y="1782674"/>
              <a:ext cx="4749225"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66BDCA0-5079-2BA5-43F7-E70F682D41B4}"/>
                </a:ext>
              </a:extLst>
            </p:cNvPr>
            <p:cNvSpPr txBox="1"/>
            <p:nvPr/>
          </p:nvSpPr>
          <p:spPr>
            <a:xfrm>
              <a:off x="766391" y="1909032"/>
              <a:ext cx="3582072" cy="369332"/>
            </a:xfrm>
            <a:prstGeom prst="rect">
              <a:avLst/>
            </a:prstGeom>
            <a:noFill/>
          </p:spPr>
          <p:txBody>
            <a:bodyPr wrap="square" rtlCol="0">
              <a:spAutoFit/>
            </a:bodyPr>
            <a:lstStyle/>
            <a:p>
              <a:pPr algn="ctr"/>
              <a:r>
                <a:rPr lang="en-GB" b="1">
                  <a:latin typeface="Segoe UI" panose="020B0502040204020203" pitchFamily="34" charset="0"/>
                  <a:cs typeface="Segoe UI" panose="020B0502040204020203" pitchFamily="34" charset="0"/>
                </a:rPr>
                <a:t>Export the custom units</a:t>
              </a:r>
              <a:endParaRPr lang="en-US" b="1">
                <a:latin typeface="Segoe UI" panose="020B0502040204020203" pitchFamily="34" charset="0"/>
                <a:cs typeface="Segoe UI" panose="020B0502040204020203" pitchFamily="34" charset="0"/>
              </a:endParaRPr>
            </a:p>
          </p:txBody>
        </p:sp>
      </p:grpSp>
      <p:grpSp>
        <p:nvGrpSpPr>
          <p:cNvPr id="5" name="Group 4">
            <a:extLst>
              <a:ext uri="{FF2B5EF4-FFF2-40B4-BE49-F238E27FC236}">
                <a16:creationId xmlns:a16="http://schemas.microsoft.com/office/drawing/2014/main" id="{CA0B8219-8CB8-BFBD-B7A9-80564E0780FB}"/>
              </a:ext>
            </a:extLst>
          </p:cNvPr>
          <p:cNvGrpSpPr/>
          <p:nvPr/>
        </p:nvGrpSpPr>
        <p:grpSpPr>
          <a:xfrm>
            <a:off x="6394858" y="5445533"/>
            <a:ext cx="5318220" cy="923331"/>
            <a:chOff x="997361" y="4103132"/>
            <a:chExt cx="6074586" cy="867992"/>
          </a:xfrm>
          <a:solidFill>
            <a:srgbClr val="FFE494"/>
          </a:solidFill>
        </p:grpSpPr>
        <p:grpSp>
          <p:nvGrpSpPr>
            <p:cNvPr id="6" name="Group 5">
              <a:extLst>
                <a:ext uri="{FF2B5EF4-FFF2-40B4-BE49-F238E27FC236}">
                  <a16:creationId xmlns:a16="http://schemas.microsoft.com/office/drawing/2014/main" id="{E1CBEC7D-FE44-E808-5954-2A389A79A9C0}"/>
                </a:ext>
              </a:extLst>
            </p:cNvPr>
            <p:cNvGrpSpPr/>
            <p:nvPr/>
          </p:nvGrpSpPr>
          <p:grpSpPr>
            <a:xfrm>
              <a:off x="997361" y="4103132"/>
              <a:ext cx="6074586" cy="867992"/>
              <a:chOff x="951844" y="4877792"/>
              <a:chExt cx="9306165" cy="1111796"/>
            </a:xfrm>
            <a:grpFill/>
          </p:grpSpPr>
          <p:sp>
            <p:nvSpPr>
              <p:cNvPr id="10" name="Rectangle: Rounded Corners 9">
                <a:extLst>
                  <a:ext uri="{FF2B5EF4-FFF2-40B4-BE49-F238E27FC236}">
                    <a16:creationId xmlns:a16="http://schemas.microsoft.com/office/drawing/2014/main" id="{672886B2-22CE-C311-BE08-875A49598D08}"/>
                  </a:ext>
                </a:extLst>
              </p:cNvPr>
              <p:cNvSpPr/>
              <p:nvPr/>
            </p:nvSpPr>
            <p:spPr>
              <a:xfrm>
                <a:off x="951844" y="4891103"/>
                <a:ext cx="9306165" cy="1064409"/>
              </a:xfrm>
              <a:prstGeom prst="roundRect">
                <a:avLst/>
              </a:prstGeom>
              <a:grp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E958EF8-602C-B02C-937F-0AB4FA236EE1}"/>
                  </a:ext>
                </a:extLst>
              </p:cNvPr>
              <p:cNvSpPr txBox="1"/>
              <p:nvPr/>
            </p:nvSpPr>
            <p:spPr>
              <a:xfrm>
                <a:off x="2281526" y="4877792"/>
                <a:ext cx="7925814" cy="1111796"/>
              </a:xfrm>
              <a:prstGeom prst="rect">
                <a:avLst/>
              </a:prstGeom>
              <a:grpFill/>
              <a:ln>
                <a:solidFill>
                  <a:srgbClr val="FFE494"/>
                </a:solidFill>
              </a:ln>
            </p:spPr>
            <p:txBody>
              <a:bodyPr wrap="square" rtlCol="0" anchor="ctr">
                <a:spAutoFit/>
              </a:bodyPr>
              <a:lstStyle/>
              <a:p>
                <a:pPr>
                  <a:tabLst>
                    <a:tab pos="539750" algn="l"/>
                    <a:tab pos="756285" algn="l"/>
                    <a:tab pos="972185" algn="l"/>
                  </a:tabLst>
                </a:pPr>
                <a:r>
                  <a:rPr lang="en-GB" dirty="0">
                    <a:latin typeface="Segoe UI"/>
                    <a:ea typeface="Calibri"/>
                    <a:cs typeface="Segoe UI"/>
                  </a:rPr>
                  <a:t>Copy the code for your custom unit. You can add this to the item library in your teacher account. </a:t>
                </a:r>
                <a:endParaRPr lang="en-US" dirty="0">
                  <a:effectLst/>
                  <a:latin typeface="Segoe UI"/>
                  <a:ea typeface="Calibri"/>
                  <a:cs typeface="Segoe UI"/>
                </a:endParaRPr>
              </a:p>
            </p:txBody>
          </p:sp>
        </p:grpSp>
        <p:pic>
          <p:nvPicPr>
            <p:cNvPr id="9" name="Graphic 8" descr="Touchscreen with solid fill">
              <a:extLst>
                <a:ext uri="{FF2B5EF4-FFF2-40B4-BE49-F238E27FC236}">
                  <a16:creationId xmlns:a16="http://schemas.microsoft.com/office/drawing/2014/main" id="{3250EAEB-35A7-B6D2-D48A-E6434E7386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730" y="4175105"/>
              <a:ext cx="802579" cy="648432"/>
            </a:xfrm>
            <a:prstGeom prst="rect">
              <a:avLst/>
            </a:prstGeom>
          </p:spPr>
        </p:pic>
      </p:grpSp>
    </p:spTree>
    <p:extLst>
      <p:ext uri="{BB962C8B-B14F-4D97-AF65-F5344CB8AC3E}">
        <p14:creationId xmlns:p14="http://schemas.microsoft.com/office/powerpoint/2010/main" val="1599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659366-506F-6D41-8201-58060E403721}"/>
              </a:ext>
            </a:extLst>
          </p:cNvPr>
          <p:cNvSpPr/>
          <p:nvPr/>
        </p:nvSpPr>
        <p:spPr>
          <a:xfrm>
            <a:off x="552450" y="762000"/>
            <a:ext cx="11087099" cy="5333999"/>
          </a:xfrm>
          <a:custGeom>
            <a:avLst/>
            <a:gdLst>
              <a:gd name="connsiteX0" fmla="*/ 0 w 11087099"/>
              <a:gd name="connsiteY0" fmla="*/ 296677 h 5333999"/>
              <a:gd name="connsiteX1" fmla="*/ 296677 w 11087099"/>
              <a:gd name="connsiteY1" fmla="*/ 0 h 5333999"/>
              <a:gd name="connsiteX2" fmla="*/ 10790422 w 11087099"/>
              <a:gd name="connsiteY2" fmla="*/ 0 h 5333999"/>
              <a:gd name="connsiteX3" fmla="*/ 11087099 w 11087099"/>
              <a:gd name="connsiteY3" fmla="*/ 296677 h 5333999"/>
              <a:gd name="connsiteX4" fmla="*/ 11087099 w 11087099"/>
              <a:gd name="connsiteY4" fmla="*/ 5037322 h 5333999"/>
              <a:gd name="connsiteX5" fmla="*/ 10790422 w 11087099"/>
              <a:gd name="connsiteY5" fmla="*/ 5333999 h 5333999"/>
              <a:gd name="connsiteX6" fmla="*/ 296677 w 11087099"/>
              <a:gd name="connsiteY6" fmla="*/ 5333999 h 5333999"/>
              <a:gd name="connsiteX7" fmla="*/ 0 w 11087099"/>
              <a:gd name="connsiteY7" fmla="*/ 5037322 h 5333999"/>
              <a:gd name="connsiteX8" fmla="*/ 0 w 11087099"/>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099" h="5333999" fill="none" extrusionOk="0">
                <a:moveTo>
                  <a:pt x="0" y="296677"/>
                </a:moveTo>
                <a:cubicBezTo>
                  <a:pt x="7117" y="161972"/>
                  <a:pt x="162062" y="6842"/>
                  <a:pt x="296677" y="0"/>
                </a:cubicBezTo>
                <a:cubicBezTo>
                  <a:pt x="3933833" y="-4730"/>
                  <a:pt x="9517836" y="-22855"/>
                  <a:pt x="10790422" y="0"/>
                </a:cubicBezTo>
                <a:cubicBezTo>
                  <a:pt x="10954035" y="13822"/>
                  <a:pt x="11056621" y="140520"/>
                  <a:pt x="11087099" y="296677"/>
                </a:cubicBezTo>
                <a:cubicBezTo>
                  <a:pt x="10922996" y="2577744"/>
                  <a:pt x="11231415" y="2794980"/>
                  <a:pt x="11087099" y="5037322"/>
                </a:cubicBezTo>
                <a:cubicBezTo>
                  <a:pt x="11114048" y="5210758"/>
                  <a:pt x="10958213" y="5334375"/>
                  <a:pt x="10790422" y="5333999"/>
                </a:cubicBezTo>
                <a:cubicBezTo>
                  <a:pt x="8769902" y="5190651"/>
                  <a:pt x="3335087" y="5198300"/>
                  <a:pt x="296677" y="5333999"/>
                </a:cubicBezTo>
                <a:cubicBezTo>
                  <a:pt x="120759" y="5319085"/>
                  <a:pt x="-23773" y="5196840"/>
                  <a:pt x="0" y="5037322"/>
                </a:cubicBezTo>
                <a:cubicBezTo>
                  <a:pt x="62595" y="3199957"/>
                  <a:pt x="-114390" y="2309391"/>
                  <a:pt x="0" y="296677"/>
                </a:cubicBezTo>
                <a:close/>
              </a:path>
              <a:path w="11087099" h="5333999" stroke="0" extrusionOk="0">
                <a:moveTo>
                  <a:pt x="0" y="296677"/>
                </a:moveTo>
                <a:cubicBezTo>
                  <a:pt x="2338" y="146073"/>
                  <a:pt x="121279" y="-5005"/>
                  <a:pt x="296677" y="0"/>
                </a:cubicBezTo>
                <a:cubicBezTo>
                  <a:pt x="2877283" y="28882"/>
                  <a:pt x="6668733" y="-115930"/>
                  <a:pt x="10790422" y="0"/>
                </a:cubicBezTo>
                <a:cubicBezTo>
                  <a:pt x="10953985" y="5819"/>
                  <a:pt x="11067207" y="127404"/>
                  <a:pt x="11087099" y="296677"/>
                </a:cubicBezTo>
                <a:cubicBezTo>
                  <a:pt x="11061080" y="1320764"/>
                  <a:pt x="10968706" y="3818791"/>
                  <a:pt x="11087099" y="5037322"/>
                </a:cubicBezTo>
                <a:cubicBezTo>
                  <a:pt x="11070813" y="5198777"/>
                  <a:pt x="10950457" y="5330982"/>
                  <a:pt x="10790422" y="5333999"/>
                </a:cubicBezTo>
                <a:cubicBezTo>
                  <a:pt x="6524491" y="5364597"/>
                  <a:pt x="2885315" y="5397402"/>
                  <a:pt x="296677" y="5333999"/>
                </a:cubicBezTo>
                <a:cubicBezTo>
                  <a:pt x="161370" y="5323142"/>
                  <a:pt x="-15768" y="5211634"/>
                  <a:pt x="0" y="5037322"/>
                </a:cubicBezTo>
                <a:cubicBezTo>
                  <a:pt x="34687" y="4382309"/>
                  <a:pt x="-17827" y="1766765"/>
                  <a:pt x="0" y="296677"/>
                </a:cubicBezTo>
                <a:close/>
              </a:path>
            </a:pathLst>
          </a:custGeom>
          <a:solidFill>
            <a:schemeClr val="accent2"/>
          </a:solidFill>
          <a:ln w="19050">
            <a:solidFill>
              <a:schemeClr val="accent2"/>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B34339C-9883-94C8-1C3F-55C1724F8F55}"/>
              </a:ext>
            </a:extLst>
          </p:cNvPr>
          <p:cNvSpPr txBox="1"/>
          <p:nvPr/>
        </p:nvSpPr>
        <p:spPr>
          <a:xfrm>
            <a:off x="988478" y="937818"/>
            <a:ext cx="6666580" cy="861774"/>
          </a:xfrm>
          <a:prstGeom prst="rect">
            <a:avLst/>
          </a:prstGeom>
          <a:noFill/>
        </p:spPr>
        <p:txBody>
          <a:bodyPr wrap="square">
            <a:spAutoFit/>
          </a:bodyPr>
          <a:lstStyle/>
          <a:p>
            <a:r>
              <a:rPr lang="fr-FR" sz="5000" b="1">
                <a:solidFill>
                  <a:schemeClr val="bg1"/>
                </a:solidFill>
                <a:latin typeface="Segoe UI" panose="020B0502040204020203" pitchFamily="34" charset="0"/>
                <a:cs typeface="Segoe UI" panose="020B0502040204020203" pitchFamily="34" charset="0"/>
              </a:rPr>
              <a:t>Quiz: Section 3</a:t>
            </a:r>
          </a:p>
        </p:txBody>
      </p:sp>
      <p:grpSp>
        <p:nvGrpSpPr>
          <p:cNvPr id="7" name="Group 6">
            <a:extLst>
              <a:ext uri="{FF2B5EF4-FFF2-40B4-BE49-F238E27FC236}">
                <a16:creationId xmlns:a16="http://schemas.microsoft.com/office/drawing/2014/main" id="{9A1134B8-A6A8-B62C-4E53-E9D2B6A373D2}"/>
              </a:ext>
            </a:extLst>
          </p:cNvPr>
          <p:cNvGrpSpPr/>
          <p:nvPr/>
        </p:nvGrpSpPr>
        <p:grpSpPr>
          <a:xfrm>
            <a:off x="988478" y="1833329"/>
            <a:ext cx="10179394" cy="3837924"/>
            <a:chOff x="231465" y="1663409"/>
            <a:chExt cx="6432884" cy="3033952"/>
          </a:xfrm>
        </p:grpSpPr>
        <p:sp>
          <p:nvSpPr>
            <p:cNvPr id="8" name="Rounded Rectangle 11">
              <a:extLst>
                <a:ext uri="{FF2B5EF4-FFF2-40B4-BE49-F238E27FC236}">
                  <a16:creationId xmlns:a16="http://schemas.microsoft.com/office/drawing/2014/main" id="{F1CC87A0-41CE-6BA2-5707-5D31E09A2481}"/>
                </a:ext>
              </a:extLst>
            </p:cNvPr>
            <p:cNvSpPr/>
            <p:nvPr/>
          </p:nvSpPr>
          <p:spPr>
            <a:xfrm>
              <a:off x="231465" y="1663409"/>
              <a:ext cx="6432884" cy="3033952"/>
            </a:xfrm>
            <a:prstGeom prst="roundRect">
              <a:avLst>
                <a:gd name="adj" fmla="val 273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EC29608-0293-2595-827D-3C405D98475B}"/>
                </a:ext>
              </a:extLst>
            </p:cNvPr>
            <p:cNvSpPr/>
            <p:nvPr/>
          </p:nvSpPr>
          <p:spPr>
            <a:xfrm>
              <a:off x="482606" y="1846743"/>
              <a:ext cx="5930602" cy="948883"/>
            </a:xfrm>
            <a:prstGeom prst="rect">
              <a:avLst/>
            </a:prstGeom>
          </p:spPr>
          <p:txBody>
            <a:bodyPr wrap="square" lIns="91440" tIns="45720" rIns="91440" bIns="45720" anchor="t">
              <a:spAutoFit/>
            </a:bodyPr>
            <a:lstStyle/>
            <a:p>
              <a:pPr lvl="1"/>
              <a:r>
                <a:rPr lang="en-GB" sz="2400" b="1">
                  <a:effectLst>
                    <a:outerShdw blurRad="38100" dist="38100" dir="2700000" algn="tl">
                      <a:srgbClr val="000000">
                        <a:alpha val="43137"/>
                      </a:srgbClr>
                    </a:outerShdw>
                  </a:effectLst>
                  <a:latin typeface="Segoe UI"/>
                  <a:cs typeface="Segoe UI"/>
                </a:rPr>
                <a:t>You are a Grade 8 history teacher and you want to create a unit on the events that triggered the start of World War I. Which of the following would you use to create a new unit?</a:t>
              </a:r>
            </a:p>
          </p:txBody>
        </p:sp>
      </p:grpSp>
      <p:sp>
        <p:nvSpPr>
          <p:cNvPr id="14" name="TextBox 13">
            <a:extLst>
              <a:ext uri="{FF2B5EF4-FFF2-40B4-BE49-F238E27FC236}">
                <a16:creationId xmlns:a16="http://schemas.microsoft.com/office/drawing/2014/main" id="{70B92EB1-7A4B-4C6C-B4D1-2E401C3AE03F}"/>
              </a:ext>
            </a:extLst>
          </p:cNvPr>
          <p:cNvSpPr txBox="1"/>
          <p:nvPr/>
        </p:nvSpPr>
        <p:spPr>
          <a:xfrm>
            <a:off x="1487781" y="3773848"/>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Science Book</a:t>
            </a:r>
            <a:endParaRPr lang="en-US" sz="2400">
              <a:latin typeface="Segoe UI Light"/>
              <a:ea typeface="Calibri"/>
              <a:cs typeface="Segoe UI"/>
            </a:endParaRPr>
          </a:p>
        </p:txBody>
      </p:sp>
      <p:sp>
        <p:nvSpPr>
          <p:cNvPr id="15" name="TextBox 14">
            <a:extLst>
              <a:ext uri="{FF2B5EF4-FFF2-40B4-BE49-F238E27FC236}">
                <a16:creationId xmlns:a16="http://schemas.microsoft.com/office/drawing/2014/main" id="{2D856F85-657C-062C-44C4-C8A53D5A7EB9}"/>
              </a:ext>
            </a:extLst>
          </p:cNvPr>
          <p:cNvSpPr txBox="1"/>
          <p:nvPr/>
        </p:nvSpPr>
        <p:spPr>
          <a:xfrm>
            <a:off x="6250446" y="3773179"/>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Quiz Results</a:t>
            </a:r>
            <a:endParaRPr lang="en-US" sz="2400">
              <a:latin typeface="Segoe UI Light"/>
              <a:ea typeface="Calibri"/>
              <a:cs typeface="Segoe UI"/>
            </a:endParaRPr>
          </a:p>
        </p:txBody>
      </p:sp>
      <p:sp>
        <p:nvSpPr>
          <p:cNvPr id="16" name="TextBox 15">
            <a:extLst>
              <a:ext uri="{FF2B5EF4-FFF2-40B4-BE49-F238E27FC236}">
                <a16:creationId xmlns:a16="http://schemas.microsoft.com/office/drawing/2014/main" id="{185341F7-A973-3189-791A-1CEBDA046403}"/>
              </a:ext>
            </a:extLst>
          </p:cNvPr>
          <p:cNvSpPr txBox="1"/>
          <p:nvPr/>
        </p:nvSpPr>
        <p:spPr>
          <a:xfrm>
            <a:off x="1511753" y="4687332"/>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Virtual Agent</a:t>
            </a:r>
            <a:endParaRPr lang="en-US" sz="2400">
              <a:latin typeface="Segoe UI Light"/>
              <a:ea typeface="Calibri"/>
              <a:cs typeface="Segoe UI"/>
            </a:endParaRPr>
          </a:p>
        </p:txBody>
      </p:sp>
      <p:sp>
        <p:nvSpPr>
          <p:cNvPr id="17" name="TextBox 16">
            <a:extLst>
              <a:ext uri="{FF2B5EF4-FFF2-40B4-BE49-F238E27FC236}">
                <a16:creationId xmlns:a16="http://schemas.microsoft.com/office/drawing/2014/main" id="{84FB048E-313D-EEFE-6C30-C356626CD29F}"/>
              </a:ext>
            </a:extLst>
          </p:cNvPr>
          <p:cNvSpPr txBox="1"/>
          <p:nvPr/>
        </p:nvSpPr>
        <p:spPr>
          <a:xfrm>
            <a:off x="6250446" y="4687332"/>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err="1">
                <a:latin typeface="Segoe UI Light"/>
                <a:ea typeface="Calibri"/>
                <a:cs typeface="Segoe UI"/>
              </a:rPr>
              <a:t>Customiser</a:t>
            </a:r>
            <a:r>
              <a:rPr lang="en-GB" sz="2400">
                <a:latin typeface="Segoe UI Light"/>
                <a:ea typeface="Calibri"/>
                <a:cs typeface="Segoe UI"/>
              </a:rPr>
              <a:t> Tool</a:t>
            </a:r>
            <a:endParaRPr lang="en-US" sz="2400">
              <a:latin typeface="Segoe UI Light"/>
              <a:ea typeface="Calibri"/>
              <a:cs typeface="Segoe UI"/>
            </a:endParaRPr>
          </a:p>
        </p:txBody>
      </p:sp>
      <p:pic>
        <p:nvPicPr>
          <p:cNvPr id="5" name="Picture 4" descr="A picture containing text, vector graphics&#10;&#10;Description automatically generated">
            <a:extLst>
              <a:ext uri="{FF2B5EF4-FFF2-40B4-BE49-F238E27FC236}">
                <a16:creationId xmlns:a16="http://schemas.microsoft.com/office/drawing/2014/main" id="{F185B8C7-B93B-10B0-143C-3B9E2DEF9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1714" y="4427914"/>
            <a:ext cx="2772897" cy="2773680"/>
          </a:xfrm>
          <a:prstGeom prst="rect">
            <a:avLst/>
          </a:prstGeom>
        </p:spPr>
      </p:pic>
    </p:spTree>
    <p:extLst>
      <p:ext uri="{BB962C8B-B14F-4D97-AF65-F5344CB8AC3E}">
        <p14:creationId xmlns:p14="http://schemas.microsoft.com/office/powerpoint/2010/main" val="4398040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659366-506F-6D41-8201-58060E403721}"/>
              </a:ext>
            </a:extLst>
          </p:cNvPr>
          <p:cNvSpPr/>
          <p:nvPr/>
        </p:nvSpPr>
        <p:spPr>
          <a:xfrm>
            <a:off x="552450" y="762000"/>
            <a:ext cx="11087099" cy="5333999"/>
          </a:xfrm>
          <a:custGeom>
            <a:avLst/>
            <a:gdLst>
              <a:gd name="connsiteX0" fmla="*/ 0 w 11087099"/>
              <a:gd name="connsiteY0" fmla="*/ 296677 h 5333999"/>
              <a:gd name="connsiteX1" fmla="*/ 296677 w 11087099"/>
              <a:gd name="connsiteY1" fmla="*/ 0 h 5333999"/>
              <a:gd name="connsiteX2" fmla="*/ 10790422 w 11087099"/>
              <a:gd name="connsiteY2" fmla="*/ 0 h 5333999"/>
              <a:gd name="connsiteX3" fmla="*/ 11087099 w 11087099"/>
              <a:gd name="connsiteY3" fmla="*/ 296677 h 5333999"/>
              <a:gd name="connsiteX4" fmla="*/ 11087099 w 11087099"/>
              <a:gd name="connsiteY4" fmla="*/ 5037322 h 5333999"/>
              <a:gd name="connsiteX5" fmla="*/ 10790422 w 11087099"/>
              <a:gd name="connsiteY5" fmla="*/ 5333999 h 5333999"/>
              <a:gd name="connsiteX6" fmla="*/ 296677 w 11087099"/>
              <a:gd name="connsiteY6" fmla="*/ 5333999 h 5333999"/>
              <a:gd name="connsiteX7" fmla="*/ 0 w 11087099"/>
              <a:gd name="connsiteY7" fmla="*/ 5037322 h 5333999"/>
              <a:gd name="connsiteX8" fmla="*/ 0 w 11087099"/>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099" h="5333999" fill="none" extrusionOk="0">
                <a:moveTo>
                  <a:pt x="0" y="296677"/>
                </a:moveTo>
                <a:cubicBezTo>
                  <a:pt x="7117" y="161972"/>
                  <a:pt x="162062" y="6842"/>
                  <a:pt x="296677" y="0"/>
                </a:cubicBezTo>
                <a:cubicBezTo>
                  <a:pt x="3933833" y="-4730"/>
                  <a:pt x="9517836" y="-22855"/>
                  <a:pt x="10790422" y="0"/>
                </a:cubicBezTo>
                <a:cubicBezTo>
                  <a:pt x="10954035" y="13822"/>
                  <a:pt x="11056621" y="140520"/>
                  <a:pt x="11087099" y="296677"/>
                </a:cubicBezTo>
                <a:cubicBezTo>
                  <a:pt x="10922996" y="2577744"/>
                  <a:pt x="11231415" y="2794980"/>
                  <a:pt x="11087099" y="5037322"/>
                </a:cubicBezTo>
                <a:cubicBezTo>
                  <a:pt x="11114048" y="5210758"/>
                  <a:pt x="10958213" y="5334375"/>
                  <a:pt x="10790422" y="5333999"/>
                </a:cubicBezTo>
                <a:cubicBezTo>
                  <a:pt x="8769902" y="5190651"/>
                  <a:pt x="3335087" y="5198300"/>
                  <a:pt x="296677" y="5333999"/>
                </a:cubicBezTo>
                <a:cubicBezTo>
                  <a:pt x="120759" y="5319085"/>
                  <a:pt x="-23773" y="5196840"/>
                  <a:pt x="0" y="5037322"/>
                </a:cubicBezTo>
                <a:cubicBezTo>
                  <a:pt x="62595" y="3199957"/>
                  <a:pt x="-114390" y="2309391"/>
                  <a:pt x="0" y="296677"/>
                </a:cubicBezTo>
                <a:close/>
              </a:path>
              <a:path w="11087099" h="5333999" stroke="0" extrusionOk="0">
                <a:moveTo>
                  <a:pt x="0" y="296677"/>
                </a:moveTo>
                <a:cubicBezTo>
                  <a:pt x="2338" y="146073"/>
                  <a:pt x="121279" y="-5005"/>
                  <a:pt x="296677" y="0"/>
                </a:cubicBezTo>
                <a:cubicBezTo>
                  <a:pt x="2877283" y="28882"/>
                  <a:pt x="6668733" y="-115930"/>
                  <a:pt x="10790422" y="0"/>
                </a:cubicBezTo>
                <a:cubicBezTo>
                  <a:pt x="10953985" y="5819"/>
                  <a:pt x="11067207" y="127404"/>
                  <a:pt x="11087099" y="296677"/>
                </a:cubicBezTo>
                <a:cubicBezTo>
                  <a:pt x="11061080" y="1320764"/>
                  <a:pt x="10968706" y="3818791"/>
                  <a:pt x="11087099" y="5037322"/>
                </a:cubicBezTo>
                <a:cubicBezTo>
                  <a:pt x="11070813" y="5198777"/>
                  <a:pt x="10950457" y="5330982"/>
                  <a:pt x="10790422" y="5333999"/>
                </a:cubicBezTo>
                <a:cubicBezTo>
                  <a:pt x="6524491" y="5364597"/>
                  <a:pt x="2885315" y="5397402"/>
                  <a:pt x="296677" y="5333999"/>
                </a:cubicBezTo>
                <a:cubicBezTo>
                  <a:pt x="161370" y="5323142"/>
                  <a:pt x="-15768" y="5211634"/>
                  <a:pt x="0" y="5037322"/>
                </a:cubicBezTo>
                <a:cubicBezTo>
                  <a:pt x="34687" y="4382309"/>
                  <a:pt x="-17827" y="1766765"/>
                  <a:pt x="0" y="296677"/>
                </a:cubicBezTo>
                <a:close/>
              </a:path>
            </a:pathLst>
          </a:custGeom>
          <a:solidFill>
            <a:schemeClr val="accent2"/>
          </a:solidFill>
          <a:ln w="19050">
            <a:solidFill>
              <a:schemeClr val="accent2"/>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B34339C-9883-94C8-1C3F-55C1724F8F55}"/>
              </a:ext>
            </a:extLst>
          </p:cNvPr>
          <p:cNvSpPr txBox="1"/>
          <p:nvPr/>
        </p:nvSpPr>
        <p:spPr>
          <a:xfrm>
            <a:off x="988478" y="937818"/>
            <a:ext cx="6666580" cy="861774"/>
          </a:xfrm>
          <a:prstGeom prst="rect">
            <a:avLst/>
          </a:prstGeom>
          <a:noFill/>
        </p:spPr>
        <p:txBody>
          <a:bodyPr wrap="square">
            <a:spAutoFit/>
          </a:bodyPr>
          <a:lstStyle/>
          <a:p>
            <a:r>
              <a:rPr lang="fr-FR" sz="5000" b="1">
                <a:solidFill>
                  <a:schemeClr val="bg1"/>
                </a:solidFill>
                <a:latin typeface="Segoe UI" panose="020B0502040204020203" pitchFamily="34" charset="0"/>
                <a:cs typeface="Segoe UI" panose="020B0502040204020203" pitchFamily="34" charset="0"/>
              </a:rPr>
              <a:t>Quiz: Section 3</a:t>
            </a:r>
          </a:p>
        </p:txBody>
      </p:sp>
      <p:grpSp>
        <p:nvGrpSpPr>
          <p:cNvPr id="7" name="Group 6">
            <a:extLst>
              <a:ext uri="{FF2B5EF4-FFF2-40B4-BE49-F238E27FC236}">
                <a16:creationId xmlns:a16="http://schemas.microsoft.com/office/drawing/2014/main" id="{9A1134B8-A6A8-B62C-4E53-E9D2B6A373D2}"/>
              </a:ext>
            </a:extLst>
          </p:cNvPr>
          <p:cNvGrpSpPr/>
          <p:nvPr/>
        </p:nvGrpSpPr>
        <p:grpSpPr>
          <a:xfrm>
            <a:off x="988478" y="1833329"/>
            <a:ext cx="10179394" cy="3837924"/>
            <a:chOff x="231465" y="1663409"/>
            <a:chExt cx="6432884" cy="3033952"/>
          </a:xfrm>
        </p:grpSpPr>
        <p:sp>
          <p:nvSpPr>
            <p:cNvPr id="8" name="Rounded Rectangle 11">
              <a:extLst>
                <a:ext uri="{FF2B5EF4-FFF2-40B4-BE49-F238E27FC236}">
                  <a16:creationId xmlns:a16="http://schemas.microsoft.com/office/drawing/2014/main" id="{F1CC87A0-41CE-6BA2-5707-5D31E09A2481}"/>
                </a:ext>
              </a:extLst>
            </p:cNvPr>
            <p:cNvSpPr/>
            <p:nvPr/>
          </p:nvSpPr>
          <p:spPr>
            <a:xfrm>
              <a:off x="231465" y="1663409"/>
              <a:ext cx="6432884" cy="3033952"/>
            </a:xfrm>
            <a:prstGeom prst="roundRect">
              <a:avLst>
                <a:gd name="adj" fmla="val 273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EC29608-0293-2595-827D-3C405D98475B}"/>
                </a:ext>
              </a:extLst>
            </p:cNvPr>
            <p:cNvSpPr/>
            <p:nvPr/>
          </p:nvSpPr>
          <p:spPr>
            <a:xfrm>
              <a:off x="482606" y="1846743"/>
              <a:ext cx="5930602" cy="948883"/>
            </a:xfrm>
            <a:prstGeom prst="rect">
              <a:avLst/>
            </a:prstGeom>
          </p:spPr>
          <p:txBody>
            <a:bodyPr wrap="square" lIns="91440" tIns="45720" rIns="91440" bIns="45720" anchor="t">
              <a:spAutoFit/>
            </a:bodyPr>
            <a:lstStyle/>
            <a:p>
              <a:pPr lvl="1"/>
              <a:r>
                <a:rPr lang="en-GB" sz="2400" b="1">
                  <a:effectLst>
                    <a:outerShdw blurRad="38100" dist="38100" dir="2700000" algn="tl">
                      <a:srgbClr val="000000">
                        <a:alpha val="43137"/>
                      </a:srgbClr>
                    </a:outerShdw>
                  </a:effectLst>
                  <a:latin typeface="Segoe UI"/>
                  <a:cs typeface="Segoe UI"/>
                </a:rPr>
                <a:t>You are a Grade 8 history teacher and you want to create a unit on the events that triggered the start of World War I. Which of the following would you use to create a new unit?</a:t>
              </a:r>
            </a:p>
          </p:txBody>
        </p:sp>
      </p:grpSp>
      <p:sp>
        <p:nvSpPr>
          <p:cNvPr id="14" name="TextBox 13">
            <a:extLst>
              <a:ext uri="{FF2B5EF4-FFF2-40B4-BE49-F238E27FC236}">
                <a16:creationId xmlns:a16="http://schemas.microsoft.com/office/drawing/2014/main" id="{70B92EB1-7A4B-4C6C-B4D1-2E401C3AE03F}"/>
              </a:ext>
            </a:extLst>
          </p:cNvPr>
          <p:cNvSpPr txBox="1"/>
          <p:nvPr/>
        </p:nvSpPr>
        <p:spPr>
          <a:xfrm>
            <a:off x="1487781" y="3773848"/>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Science Book</a:t>
            </a:r>
            <a:endParaRPr lang="en-US" sz="2400">
              <a:latin typeface="Segoe UI Light"/>
              <a:ea typeface="Calibri"/>
              <a:cs typeface="Segoe UI"/>
            </a:endParaRPr>
          </a:p>
        </p:txBody>
      </p:sp>
      <p:sp>
        <p:nvSpPr>
          <p:cNvPr id="15" name="TextBox 14">
            <a:extLst>
              <a:ext uri="{FF2B5EF4-FFF2-40B4-BE49-F238E27FC236}">
                <a16:creationId xmlns:a16="http://schemas.microsoft.com/office/drawing/2014/main" id="{2D856F85-657C-062C-44C4-C8A53D5A7EB9}"/>
              </a:ext>
            </a:extLst>
          </p:cNvPr>
          <p:cNvSpPr txBox="1"/>
          <p:nvPr/>
        </p:nvSpPr>
        <p:spPr>
          <a:xfrm>
            <a:off x="6250446" y="3773179"/>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Quiz Results</a:t>
            </a:r>
            <a:endParaRPr lang="en-US" sz="2400">
              <a:latin typeface="Segoe UI Light"/>
              <a:ea typeface="Calibri"/>
              <a:cs typeface="Segoe UI"/>
            </a:endParaRPr>
          </a:p>
        </p:txBody>
      </p:sp>
      <p:sp>
        <p:nvSpPr>
          <p:cNvPr id="16" name="TextBox 15">
            <a:extLst>
              <a:ext uri="{FF2B5EF4-FFF2-40B4-BE49-F238E27FC236}">
                <a16:creationId xmlns:a16="http://schemas.microsoft.com/office/drawing/2014/main" id="{185341F7-A973-3189-791A-1CEBDA046403}"/>
              </a:ext>
            </a:extLst>
          </p:cNvPr>
          <p:cNvSpPr txBox="1"/>
          <p:nvPr/>
        </p:nvSpPr>
        <p:spPr>
          <a:xfrm>
            <a:off x="1511753" y="4687332"/>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Virtual Agent</a:t>
            </a:r>
            <a:endParaRPr lang="en-US" sz="2400">
              <a:latin typeface="Segoe UI Light"/>
              <a:ea typeface="Calibri"/>
              <a:cs typeface="Segoe UI"/>
            </a:endParaRPr>
          </a:p>
        </p:txBody>
      </p:sp>
      <p:sp>
        <p:nvSpPr>
          <p:cNvPr id="17" name="TextBox 16">
            <a:extLst>
              <a:ext uri="{FF2B5EF4-FFF2-40B4-BE49-F238E27FC236}">
                <a16:creationId xmlns:a16="http://schemas.microsoft.com/office/drawing/2014/main" id="{84FB048E-313D-EEFE-6C30-C356626CD29F}"/>
              </a:ext>
            </a:extLst>
          </p:cNvPr>
          <p:cNvSpPr txBox="1"/>
          <p:nvPr/>
        </p:nvSpPr>
        <p:spPr>
          <a:xfrm>
            <a:off x="6250446" y="4687332"/>
            <a:ext cx="4320296" cy="510778"/>
          </a:xfrm>
          <a:prstGeom prst="roundRect">
            <a:avLst/>
          </a:prstGeom>
          <a:solidFill>
            <a:srgbClr val="92D050"/>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err="1">
                <a:latin typeface="Segoe UI Light"/>
                <a:ea typeface="Calibri"/>
                <a:cs typeface="Segoe UI"/>
              </a:rPr>
              <a:t>Customiser</a:t>
            </a:r>
            <a:r>
              <a:rPr lang="en-GB" sz="2400">
                <a:latin typeface="Segoe UI Light"/>
                <a:ea typeface="Calibri"/>
                <a:cs typeface="Segoe UI"/>
              </a:rPr>
              <a:t> Tool</a:t>
            </a:r>
            <a:endParaRPr lang="en-US" sz="2400">
              <a:latin typeface="Segoe UI Light"/>
              <a:ea typeface="Calibri"/>
              <a:cs typeface="Segoe UI"/>
            </a:endParaRPr>
          </a:p>
        </p:txBody>
      </p:sp>
      <p:pic>
        <p:nvPicPr>
          <p:cNvPr id="5" name="Picture 4" descr="A picture containing text, vector graphics&#10;&#10;Description automatically generated">
            <a:extLst>
              <a:ext uri="{FF2B5EF4-FFF2-40B4-BE49-F238E27FC236}">
                <a16:creationId xmlns:a16="http://schemas.microsoft.com/office/drawing/2014/main" id="{F185B8C7-B93B-10B0-143C-3B9E2DEF9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1714" y="4427914"/>
            <a:ext cx="2772897" cy="2773680"/>
          </a:xfrm>
          <a:prstGeom prst="rect">
            <a:avLst/>
          </a:prstGeom>
        </p:spPr>
      </p:pic>
    </p:spTree>
    <p:extLst>
      <p:ext uri="{BB962C8B-B14F-4D97-AF65-F5344CB8AC3E}">
        <p14:creationId xmlns:p14="http://schemas.microsoft.com/office/powerpoint/2010/main" val="22855898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659366-506F-6D41-8201-58060E403721}"/>
              </a:ext>
            </a:extLst>
          </p:cNvPr>
          <p:cNvSpPr/>
          <p:nvPr/>
        </p:nvSpPr>
        <p:spPr>
          <a:xfrm>
            <a:off x="552450" y="762000"/>
            <a:ext cx="11087099" cy="5333999"/>
          </a:xfrm>
          <a:custGeom>
            <a:avLst/>
            <a:gdLst>
              <a:gd name="connsiteX0" fmla="*/ 0 w 11087099"/>
              <a:gd name="connsiteY0" fmla="*/ 296677 h 5333999"/>
              <a:gd name="connsiteX1" fmla="*/ 296677 w 11087099"/>
              <a:gd name="connsiteY1" fmla="*/ 0 h 5333999"/>
              <a:gd name="connsiteX2" fmla="*/ 10790422 w 11087099"/>
              <a:gd name="connsiteY2" fmla="*/ 0 h 5333999"/>
              <a:gd name="connsiteX3" fmla="*/ 11087099 w 11087099"/>
              <a:gd name="connsiteY3" fmla="*/ 296677 h 5333999"/>
              <a:gd name="connsiteX4" fmla="*/ 11087099 w 11087099"/>
              <a:gd name="connsiteY4" fmla="*/ 5037322 h 5333999"/>
              <a:gd name="connsiteX5" fmla="*/ 10790422 w 11087099"/>
              <a:gd name="connsiteY5" fmla="*/ 5333999 h 5333999"/>
              <a:gd name="connsiteX6" fmla="*/ 296677 w 11087099"/>
              <a:gd name="connsiteY6" fmla="*/ 5333999 h 5333999"/>
              <a:gd name="connsiteX7" fmla="*/ 0 w 11087099"/>
              <a:gd name="connsiteY7" fmla="*/ 5037322 h 5333999"/>
              <a:gd name="connsiteX8" fmla="*/ 0 w 11087099"/>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099" h="5333999" fill="none" extrusionOk="0">
                <a:moveTo>
                  <a:pt x="0" y="296677"/>
                </a:moveTo>
                <a:cubicBezTo>
                  <a:pt x="7117" y="161972"/>
                  <a:pt x="162062" y="6842"/>
                  <a:pt x="296677" y="0"/>
                </a:cubicBezTo>
                <a:cubicBezTo>
                  <a:pt x="3933833" y="-4730"/>
                  <a:pt x="9517836" y="-22855"/>
                  <a:pt x="10790422" y="0"/>
                </a:cubicBezTo>
                <a:cubicBezTo>
                  <a:pt x="10954035" y="13822"/>
                  <a:pt x="11056621" y="140520"/>
                  <a:pt x="11087099" y="296677"/>
                </a:cubicBezTo>
                <a:cubicBezTo>
                  <a:pt x="10922996" y="2577744"/>
                  <a:pt x="11231415" y="2794980"/>
                  <a:pt x="11087099" y="5037322"/>
                </a:cubicBezTo>
                <a:cubicBezTo>
                  <a:pt x="11114048" y="5210758"/>
                  <a:pt x="10958213" y="5334375"/>
                  <a:pt x="10790422" y="5333999"/>
                </a:cubicBezTo>
                <a:cubicBezTo>
                  <a:pt x="8769902" y="5190651"/>
                  <a:pt x="3335087" y="5198300"/>
                  <a:pt x="296677" y="5333999"/>
                </a:cubicBezTo>
                <a:cubicBezTo>
                  <a:pt x="120759" y="5319085"/>
                  <a:pt x="-23773" y="5196840"/>
                  <a:pt x="0" y="5037322"/>
                </a:cubicBezTo>
                <a:cubicBezTo>
                  <a:pt x="62595" y="3199957"/>
                  <a:pt x="-114390" y="2309391"/>
                  <a:pt x="0" y="296677"/>
                </a:cubicBezTo>
                <a:close/>
              </a:path>
              <a:path w="11087099" h="5333999" stroke="0" extrusionOk="0">
                <a:moveTo>
                  <a:pt x="0" y="296677"/>
                </a:moveTo>
                <a:cubicBezTo>
                  <a:pt x="2338" y="146073"/>
                  <a:pt x="121279" y="-5005"/>
                  <a:pt x="296677" y="0"/>
                </a:cubicBezTo>
                <a:cubicBezTo>
                  <a:pt x="2877283" y="28882"/>
                  <a:pt x="6668733" y="-115930"/>
                  <a:pt x="10790422" y="0"/>
                </a:cubicBezTo>
                <a:cubicBezTo>
                  <a:pt x="10953985" y="5819"/>
                  <a:pt x="11067207" y="127404"/>
                  <a:pt x="11087099" y="296677"/>
                </a:cubicBezTo>
                <a:cubicBezTo>
                  <a:pt x="11061080" y="1320764"/>
                  <a:pt x="10968706" y="3818791"/>
                  <a:pt x="11087099" y="5037322"/>
                </a:cubicBezTo>
                <a:cubicBezTo>
                  <a:pt x="11070813" y="5198777"/>
                  <a:pt x="10950457" y="5330982"/>
                  <a:pt x="10790422" y="5333999"/>
                </a:cubicBezTo>
                <a:cubicBezTo>
                  <a:pt x="6524491" y="5364597"/>
                  <a:pt x="2885315" y="5397402"/>
                  <a:pt x="296677" y="5333999"/>
                </a:cubicBezTo>
                <a:cubicBezTo>
                  <a:pt x="161370" y="5323142"/>
                  <a:pt x="-15768" y="5211634"/>
                  <a:pt x="0" y="5037322"/>
                </a:cubicBezTo>
                <a:cubicBezTo>
                  <a:pt x="34687" y="4382309"/>
                  <a:pt x="-17827" y="1766765"/>
                  <a:pt x="0" y="296677"/>
                </a:cubicBezTo>
                <a:close/>
              </a:path>
            </a:pathLst>
          </a:custGeom>
          <a:solidFill>
            <a:schemeClr val="accent2"/>
          </a:solidFill>
          <a:ln w="19050">
            <a:solidFill>
              <a:schemeClr val="accent2"/>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B34339C-9883-94C8-1C3F-55C1724F8F55}"/>
              </a:ext>
            </a:extLst>
          </p:cNvPr>
          <p:cNvSpPr txBox="1"/>
          <p:nvPr/>
        </p:nvSpPr>
        <p:spPr>
          <a:xfrm>
            <a:off x="988478" y="937818"/>
            <a:ext cx="6666580" cy="861774"/>
          </a:xfrm>
          <a:prstGeom prst="rect">
            <a:avLst/>
          </a:prstGeom>
          <a:noFill/>
        </p:spPr>
        <p:txBody>
          <a:bodyPr wrap="square">
            <a:spAutoFit/>
          </a:bodyPr>
          <a:lstStyle/>
          <a:p>
            <a:r>
              <a:rPr lang="fr-FR" sz="5000" b="1">
                <a:solidFill>
                  <a:schemeClr val="bg1"/>
                </a:solidFill>
                <a:latin typeface="Segoe UI" panose="020B0502040204020203" pitchFamily="34" charset="0"/>
                <a:cs typeface="Segoe UI" panose="020B0502040204020203" pitchFamily="34" charset="0"/>
              </a:rPr>
              <a:t>Quiz: Section 3</a:t>
            </a:r>
          </a:p>
        </p:txBody>
      </p:sp>
      <p:grpSp>
        <p:nvGrpSpPr>
          <p:cNvPr id="7" name="Group 6">
            <a:extLst>
              <a:ext uri="{FF2B5EF4-FFF2-40B4-BE49-F238E27FC236}">
                <a16:creationId xmlns:a16="http://schemas.microsoft.com/office/drawing/2014/main" id="{9A1134B8-A6A8-B62C-4E53-E9D2B6A373D2}"/>
              </a:ext>
            </a:extLst>
          </p:cNvPr>
          <p:cNvGrpSpPr/>
          <p:nvPr/>
        </p:nvGrpSpPr>
        <p:grpSpPr>
          <a:xfrm>
            <a:off x="988478" y="1833329"/>
            <a:ext cx="10179394" cy="3837924"/>
            <a:chOff x="231465" y="1663409"/>
            <a:chExt cx="6432884" cy="3033952"/>
          </a:xfrm>
        </p:grpSpPr>
        <p:sp>
          <p:nvSpPr>
            <p:cNvPr id="8" name="Rounded Rectangle 11">
              <a:extLst>
                <a:ext uri="{FF2B5EF4-FFF2-40B4-BE49-F238E27FC236}">
                  <a16:creationId xmlns:a16="http://schemas.microsoft.com/office/drawing/2014/main" id="{F1CC87A0-41CE-6BA2-5707-5D31E09A2481}"/>
                </a:ext>
              </a:extLst>
            </p:cNvPr>
            <p:cNvSpPr/>
            <p:nvPr/>
          </p:nvSpPr>
          <p:spPr>
            <a:xfrm>
              <a:off x="231465" y="1663409"/>
              <a:ext cx="6432884" cy="3033952"/>
            </a:xfrm>
            <a:prstGeom prst="roundRect">
              <a:avLst>
                <a:gd name="adj" fmla="val 273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EC29608-0293-2595-827D-3C405D98475B}"/>
                </a:ext>
              </a:extLst>
            </p:cNvPr>
            <p:cNvSpPr/>
            <p:nvPr/>
          </p:nvSpPr>
          <p:spPr>
            <a:xfrm>
              <a:off x="482606" y="1846743"/>
              <a:ext cx="5930602" cy="364955"/>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p:txBody>
        </p:sp>
      </p:grpSp>
      <p:sp>
        <p:nvSpPr>
          <p:cNvPr id="14" name="TextBox 13">
            <a:extLst>
              <a:ext uri="{FF2B5EF4-FFF2-40B4-BE49-F238E27FC236}">
                <a16:creationId xmlns:a16="http://schemas.microsoft.com/office/drawing/2014/main" id="{70B92EB1-7A4B-4C6C-B4D1-2E401C3AE03F}"/>
              </a:ext>
            </a:extLst>
          </p:cNvPr>
          <p:cNvSpPr txBox="1"/>
          <p:nvPr/>
        </p:nvSpPr>
        <p:spPr>
          <a:xfrm>
            <a:off x="1487781" y="3773848"/>
            <a:ext cx="4320296" cy="408623"/>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latin typeface="Segoe UI Light"/>
                <a:ea typeface="Calibri"/>
                <a:cs typeface="Segoe UI"/>
              </a:rPr>
              <a:t>Add new content to the resource editor</a:t>
            </a:r>
            <a:endParaRPr lang="en-US" dirty="0">
              <a:latin typeface="Segoe UI Light"/>
              <a:ea typeface="Calibri"/>
              <a:cs typeface="Segoe UI"/>
            </a:endParaRPr>
          </a:p>
        </p:txBody>
      </p:sp>
      <p:sp>
        <p:nvSpPr>
          <p:cNvPr id="15" name="TextBox 14">
            <a:extLst>
              <a:ext uri="{FF2B5EF4-FFF2-40B4-BE49-F238E27FC236}">
                <a16:creationId xmlns:a16="http://schemas.microsoft.com/office/drawing/2014/main" id="{2D856F85-657C-062C-44C4-C8A53D5A7EB9}"/>
              </a:ext>
            </a:extLst>
          </p:cNvPr>
          <p:cNvSpPr txBox="1"/>
          <p:nvPr/>
        </p:nvSpPr>
        <p:spPr>
          <a:xfrm>
            <a:off x="6250446" y="3773179"/>
            <a:ext cx="4320296" cy="408623"/>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Segoe UI Light"/>
                <a:ea typeface="Calibri"/>
                <a:cs typeface="Segoe UI"/>
              </a:rPr>
              <a:t>Ask students to refer to their textbooks </a:t>
            </a:r>
            <a:endParaRPr lang="en-US">
              <a:latin typeface="Segoe UI Light"/>
              <a:ea typeface="Calibri"/>
              <a:cs typeface="Segoe UI"/>
            </a:endParaRPr>
          </a:p>
        </p:txBody>
      </p:sp>
      <p:sp>
        <p:nvSpPr>
          <p:cNvPr id="16" name="TextBox 15">
            <a:extLst>
              <a:ext uri="{FF2B5EF4-FFF2-40B4-BE49-F238E27FC236}">
                <a16:creationId xmlns:a16="http://schemas.microsoft.com/office/drawing/2014/main" id="{185341F7-A973-3189-791A-1CEBDA046403}"/>
              </a:ext>
            </a:extLst>
          </p:cNvPr>
          <p:cNvSpPr txBox="1"/>
          <p:nvPr/>
        </p:nvSpPr>
        <p:spPr>
          <a:xfrm>
            <a:off x="1511753" y="4687332"/>
            <a:ext cx="4320296" cy="408623"/>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Segoe UI Light"/>
                <a:ea typeface="Calibri"/>
                <a:cs typeface="Segoe UI"/>
              </a:rPr>
              <a:t>Ask Mr. Davis to clarify students’ questions</a:t>
            </a:r>
            <a:endParaRPr lang="en-US">
              <a:latin typeface="Segoe UI Light"/>
              <a:ea typeface="Calibri"/>
              <a:cs typeface="Segoe UI"/>
            </a:endParaRPr>
          </a:p>
        </p:txBody>
      </p:sp>
      <p:sp>
        <p:nvSpPr>
          <p:cNvPr id="17" name="TextBox 16">
            <a:extLst>
              <a:ext uri="{FF2B5EF4-FFF2-40B4-BE49-F238E27FC236}">
                <a16:creationId xmlns:a16="http://schemas.microsoft.com/office/drawing/2014/main" id="{84FB048E-313D-EEFE-6C30-C356626CD29F}"/>
              </a:ext>
            </a:extLst>
          </p:cNvPr>
          <p:cNvSpPr txBox="1"/>
          <p:nvPr/>
        </p:nvSpPr>
        <p:spPr>
          <a:xfrm>
            <a:off x="6250446" y="4687332"/>
            <a:ext cx="4320296" cy="408623"/>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a:latin typeface="Segoe UI Light"/>
                <a:ea typeface="Calibri"/>
                <a:cs typeface="Segoe UI"/>
              </a:defRPr>
            </a:lvl1pPr>
          </a:lstStyle>
          <a:p>
            <a:r>
              <a:rPr lang="en-GB"/>
              <a:t>Ask students to use the internet</a:t>
            </a:r>
            <a:endParaRPr lang="en-US"/>
          </a:p>
        </p:txBody>
      </p:sp>
      <p:pic>
        <p:nvPicPr>
          <p:cNvPr id="5" name="Picture 4" descr="A picture containing text, vector graphics&#10;&#10;Description automatically generated">
            <a:extLst>
              <a:ext uri="{FF2B5EF4-FFF2-40B4-BE49-F238E27FC236}">
                <a16:creationId xmlns:a16="http://schemas.microsoft.com/office/drawing/2014/main" id="{F185B8C7-B93B-10B0-143C-3B9E2DEF9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1714" y="4427914"/>
            <a:ext cx="2772897" cy="2773680"/>
          </a:xfrm>
          <a:prstGeom prst="rect">
            <a:avLst/>
          </a:prstGeom>
        </p:spPr>
      </p:pic>
      <p:sp>
        <p:nvSpPr>
          <p:cNvPr id="3" name="Rectangle 2">
            <a:extLst>
              <a:ext uri="{FF2B5EF4-FFF2-40B4-BE49-F238E27FC236}">
                <a16:creationId xmlns:a16="http://schemas.microsoft.com/office/drawing/2014/main" id="{6180DDC7-AE37-D2B3-DB84-C2F07C13ADA6}"/>
              </a:ext>
            </a:extLst>
          </p:cNvPr>
          <p:cNvSpPr/>
          <p:nvPr/>
        </p:nvSpPr>
        <p:spPr>
          <a:xfrm>
            <a:off x="1385883" y="2065245"/>
            <a:ext cx="9384583" cy="1200329"/>
          </a:xfrm>
          <a:prstGeom prst="rect">
            <a:avLst/>
          </a:prstGeom>
        </p:spPr>
        <p:txBody>
          <a:bodyPr wrap="square" lIns="91440" tIns="45720" rIns="91440" bIns="45720" anchor="t">
            <a:spAutoFit/>
          </a:bodyPr>
          <a:lstStyle/>
          <a:p>
            <a:pPr lvl="1"/>
            <a:r>
              <a:rPr lang="en-GB" sz="2400" b="1">
                <a:effectLst>
                  <a:outerShdw blurRad="38100" dist="38100" dir="2700000" algn="tl">
                    <a:srgbClr val="000000">
                      <a:alpha val="43137"/>
                    </a:srgbClr>
                  </a:outerShdw>
                </a:effectLst>
                <a:latin typeface="Segoe UI"/>
                <a:cs typeface="Segoe UI"/>
              </a:rPr>
              <a:t>You have built a causal map using the </a:t>
            </a:r>
            <a:r>
              <a:rPr lang="en-GB" sz="2400" b="1" err="1">
                <a:effectLst>
                  <a:outerShdw blurRad="38100" dist="38100" dir="2700000" algn="tl">
                    <a:srgbClr val="000000">
                      <a:alpha val="43137"/>
                    </a:srgbClr>
                  </a:outerShdw>
                </a:effectLst>
                <a:latin typeface="Segoe UI"/>
                <a:cs typeface="Segoe UI"/>
              </a:rPr>
              <a:t>customiser</a:t>
            </a:r>
            <a:r>
              <a:rPr lang="en-GB" sz="2400" b="1">
                <a:effectLst>
                  <a:outerShdw blurRad="38100" dist="38100" dir="2700000" algn="tl">
                    <a:srgbClr val="000000">
                      <a:alpha val="43137"/>
                    </a:srgbClr>
                  </a:outerShdw>
                </a:effectLst>
                <a:latin typeface="Segoe UI"/>
                <a:cs typeface="Segoe UI"/>
              </a:rPr>
              <a:t> tool on earthquakes. What would you do to add more information on the concept on the Betty’s Brain interface?</a:t>
            </a:r>
          </a:p>
        </p:txBody>
      </p:sp>
    </p:spTree>
    <p:extLst>
      <p:ext uri="{BB962C8B-B14F-4D97-AF65-F5344CB8AC3E}">
        <p14:creationId xmlns:p14="http://schemas.microsoft.com/office/powerpoint/2010/main" val="41096967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659366-506F-6D41-8201-58060E403721}"/>
              </a:ext>
            </a:extLst>
          </p:cNvPr>
          <p:cNvSpPr/>
          <p:nvPr/>
        </p:nvSpPr>
        <p:spPr>
          <a:xfrm>
            <a:off x="552450" y="762000"/>
            <a:ext cx="11087099" cy="5333999"/>
          </a:xfrm>
          <a:custGeom>
            <a:avLst/>
            <a:gdLst>
              <a:gd name="connsiteX0" fmla="*/ 0 w 11087099"/>
              <a:gd name="connsiteY0" fmla="*/ 296677 h 5333999"/>
              <a:gd name="connsiteX1" fmla="*/ 296677 w 11087099"/>
              <a:gd name="connsiteY1" fmla="*/ 0 h 5333999"/>
              <a:gd name="connsiteX2" fmla="*/ 10790422 w 11087099"/>
              <a:gd name="connsiteY2" fmla="*/ 0 h 5333999"/>
              <a:gd name="connsiteX3" fmla="*/ 11087099 w 11087099"/>
              <a:gd name="connsiteY3" fmla="*/ 296677 h 5333999"/>
              <a:gd name="connsiteX4" fmla="*/ 11087099 w 11087099"/>
              <a:gd name="connsiteY4" fmla="*/ 5037322 h 5333999"/>
              <a:gd name="connsiteX5" fmla="*/ 10790422 w 11087099"/>
              <a:gd name="connsiteY5" fmla="*/ 5333999 h 5333999"/>
              <a:gd name="connsiteX6" fmla="*/ 296677 w 11087099"/>
              <a:gd name="connsiteY6" fmla="*/ 5333999 h 5333999"/>
              <a:gd name="connsiteX7" fmla="*/ 0 w 11087099"/>
              <a:gd name="connsiteY7" fmla="*/ 5037322 h 5333999"/>
              <a:gd name="connsiteX8" fmla="*/ 0 w 11087099"/>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099" h="5333999" fill="none" extrusionOk="0">
                <a:moveTo>
                  <a:pt x="0" y="296677"/>
                </a:moveTo>
                <a:cubicBezTo>
                  <a:pt x="7117" y="161972"/>
                  <a:pt x="162062" y="6842"/>
                  <a:pt x="296677" y="0"/>
                </a:cubicBezTo>
                <a:cubicBezTo>
                  <a:pt x="3933833" y="-4730"/>
                  <a:pt x="9517836" y="-22855"/>
                  <a:pt x="10790422" y="0"/>
                </a:cubicBezTo>
                <a:cubicBezTo>
                  <a:pt x="10954035" y="13822"/>
                  <a:pt x="11056621" y="140520"/>
                  <a:pt x="11087099" y="296677"/>
                </a:cubicBezTo>
                <a:cubicBezTo>
                  <a:pt x="10922996" y="2577744"/>
                  <a:pt x="11231415" y="2794980"/>
                  <a:pt x="11087099" y="5037322"/>
                </a:cubicBezTo>
                <a:cubicBezTo>
                  <a:pt x="11114048" y="5210758"/>
                  <a:pt x="10958213" y="5334375"/>
                  <a:pt x="10790422" y="5333999"/>
                </a:cubicBezTo>
                <a:cubicBezTo>
                  <a:pt x="8769902" y="5190651"/>
                  <a:pt x="3335087" y="5198300"/>
                  <a:pt x="296677" y="5333999"/>
                </a:cubicBezTo>
                <a:cubicBezTo>
                  <a:pt x="120759" y="5319085"/>
                  <a:pt x="-23773" y="5196840"/>
                  <a:pt x="0" y="5037322"/>
                </a:cubicBezTo>
                <a:cubicBezTo>
                  <a:pt x="62595" y="3199957"/>
                  <a:pt x="-114390" y="2309391"/>
                  <a:pt x="0" y="296677"/>
                </a:cubicBezTo>
                <a:close/>
              </a:path>
              <a:path w="11087099" h="5333999" stroke="0" extrusionOk="0">
                <a:moveTo>
                  <a:pt x="0" y="296677"/>
                </a:moveTo>
                <a:cubicBezTo>
                  <a:pt x="2338" y="146073"/>
                  <a:pt x="121279" y="-5005"/>
                  <a:pt x="296677" y="0"/>
                </a:cubicBezTo>
                <a:cubicBezTo>
                  <a:pt x="2877283" y="28882"/>
                  <a:pt x="6668733" y="-115930"/>
                  <a:pt x="10790422" y="0"/>
                </a:cubicBezTo>
                <a:cubicBezTo>
                  <a:pt x="10953985" y="5819"/>
                  <a:pt x="11067207" y="127404"/>
                  <a:pt x="11087099" y="296677"/>
                </a:cubicBezTo>
                <a:cubicBezTo>
                  <a:pt x="11061080" y="1320764"/>
                  <a:pt x="10968706" y="3818791"/>
                  <a:pt x="11087099" y="5037322"/>
                </a:cubicBezTo>
                <a:cubicBezTo>
                  <a:pt x="11070813" y="5198777"/>
                  <a:pt x="10950457" y="5330982"/>
                  <a:pt x="10790422" y="5333999"/>
                </a:cubicBezTo>
                <a:cubicBezTo>
                  <a:pt x="6524491" y="5364597"/>
                  <a:pt x="2885315" y="5397402"/>
                  <a:pt x="296677" y="5333999"/>
                </a:cubicBezTo>
                <a:cubicBezTo>
                  <a:pt x="161370" y="5323142"/>
                  <a:pt x="-15768" y="5211634"/>
                  <a:pt x="0" y="5037322"/>
                </a:cubicBezTo>
                <a:cubicBezTo>
                  <a:pt x="34687" y="4382309"/>
                  <a:pt x="-17827" y="1766765"/>
                  <a:pt x="0" y="296677"/>
                </a:cubicBezTo>
                <a:close/>
              </a:path>
            </a:pathLst>
          </a:custGeom>
          <a:solidFill>
            <a:schemeClr val="accent2"/>
          </a:solidFill>
          <a:ln w="19050">
            <a:solidFill>
              <a:schemeClr val="accent2"/>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B34339C-9883-94C8-1C3F-55C1724F8F55}"/>
              </a:ext>
            </a:extLst>
          </p:cNvPr>
          <p:cNvSpPr txBox="1"/>
          <p:nvPr/>
        </p:nvSpPr>
        <p:spPr>
          <a:xfrm>
            <a:off x="988478" y="937818"/>
            <a:ext cx="6666580" cy="861774"/>
          </a:xfrm>
          <a:prstGeom prst="rect">
            <a:avLst/>
          </a:prstGeom>
          <a:noFill/>
        </p:spPr>
        <p:txBody>
          <a:bodyPr wrap="square">
            <a:spAutoFit/>
          </a:bodyPr>
          <a:lstStyle/>
          <a:p>
            <a:r>
              <a:rPr lang="fr-FR" sz="5000" b="1">
                <a:solidFill>
                  <a:schemeClr val="bg1"/>
                </a:solidFill>
                <a:latin typeface="Segoe UI" panose="020B0502040204020203" pitchFamily="34" charset="0"/>
                <a:cs typeface="Segoe UI" panose="020B0502040204020203" pitchFamily="34" charset="0"/>
              </a:rPr>
              <a:t>Quiz: Section 3</a:t>
            </a:r>
          </a:p>
        </p:txBody>
      </p:sp>
      <p:grpSp>
        <p:nvGrpSpPr>
          <p:cNvPr id="7" name="Group 6">
            <a:extLst>
              <a:ext uri="{FF2B5EF4-FFF2-40B4-BE49-F238E27FC236}">
                <a16:creationId xmlns:a16="http://schemas.microsoft.com/office/drawing/2014/main" id="{9A1134B8-A6A8-B62C-4E53-E9D2B6A373D2}"/>
              </a:ext>
            </a:extLst>
          </p:cNvPr>
          <p:cNvGrpSpPr/>
          <p:nvPr/>
        </p:nvGrpSpPr>
        <p:grpSpPr>
          <a:xfrm>
            <a:off x="988478" y="1833329"/>
            <a:ext cx="10179394" cy="3837924"/>
            <a:chOff x="231465" y="1663409"/>
            <a:chExt cx="6432884" cy="3033952"/>
          </a:xfrm>
        </p:grpSpPr>
        <p:sp>
          <p:nvSpPr>
            <p:cNvPr id="8" name="Rounded Rectangle 11">
              <a:extLst>
                <a:ext uri="{FF2B5EF4-FFF2-40B4-BE49-F238E27FC236}">
                  <a16:creationId xmlns:a16="http://schemas.microsoft.com/office/drawing/2014/main" id="{F1CC87A0-41CE-6BA2-5707-5D31E09A2481}"/>
                </a:ext>
              </a:extLst>
            </p:cNvPr>
            <p:cNvSpPr/>
            <p:nvPr/>
          </p:nvSpPr>
          <p:spPr>
            <a:xfrm>
              <a:off x="231465" y="1663409"/>
              <a:ext cx="6432884" cy="3033952"/>
            </a:xfrm>
            <a:prstGeom prst="roundRect">
              <a:avLst>
                <a:gd name="adj" fmla="val 273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EC29608-0293-2595-827D-3C405D98475B}"/>
                </a:ext>
              </a:extLst>
            </p:cNvPr>
            <p:cNvSpPr/>
            <p:nvPr/>
          </p:nvSpPr>
          <p:spPr>
            <a:xfrm>
              <a:off x="482606" y="1846743"/>
              <a:ext cx="5930602" cy="364955"/>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p:txBody>
        </p:sp>
      </p:grpSp>
      <p:sp>
        <p:nvSpPr>
          <p:cNvPr id="14" name="TextBox 13">
            <a:extLst>
              <a:ext uri="{FF2B5EF4-FFF2-40B4-BE49-F238E27FC236}">
                <a16:creationId xmlns:a16="http://schemas.microsoft.com/office/drawing/2014/main" id="{70B92EB1-7A4B-4C6C-B4D1-2E401C3AE03F}"/>
              </a:ext>
            </a:extLst>
          </p:cNvPr>
          <p:cNvSpPr txBox="1"/>
          <p:nvPr/>
        </p:nvSpPr>
        <p:spPr>
          <a:xfrm>
            <a:off x="1487781" y="3773848"/>
            <a:ext cx="4320296" cy="408623"/>
          </a:xfrm>
          <a:prstGeom prst="roundRect">
            <a:avLst/>
          </a:prstGeom>
          <a:solidFill>
            <a:srgbClr val="92D050"/>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latin typeface="Segoe UI Light"/>
                <a:ea typeface="Calibri"/>
                <a:cs typeface="Segoe UI"/>
              </a:rPr>
              <a:t>Add new content to the resource editor</a:t>
            </a:r>
            <a:endParaRPr lang="en-US" dirty="0">
              <a:latin typeface="Segoe UI Light"/>
              <a:ea typeface="Calibri"/>
              <a:cs typeface="Segoe UI"/>
            </a:endParaRPr>
          </a:p>
        </p:txBody>
      </p:sp>
      <p:sp>
        <p:nvSpPr>
          <p:cNvPr id="15" name="TextBox 14">
            <a:extLst>
              <a:ext uri="{FF2B5EF4-FFF2-40B4-BE49-F238E27FC236}">
                <a16:creationId xmlns:a16="http://schemas.microsoft.com/office/drawing/2014/main" id="{2D856F85-657C-062C-44C4-C8A53D5A7EB9}"/>
              </a:ext>
            </a:extLst>
          </p:cNvPr>
          <p:cNvSpPr txBox="1"/>
          <p:nvPr/>
        </p:nvSpPr>
        <p:spPr>
          <a:xfrm>
            <a:off x="6250446" y="3773179"/>
            <a:ext cx="4320296" cy="408623"/>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Segoe UI Light"/>
                <a:ea typeface="Calibri"/>
                <a:cs typeface="Segoe UI"/>
              </a:rPr>
              <a:t>Ask students to refer to their textbooks </a:t>
            </a:r>
            <a:endParaRPr lang="en-US">
              <a:latin typeface="Segoe UI Light"/>
              <a:ea typeface="Calibri"/>
              <a:cs typeface="Segoe UI"/>
            </a:endParaRPr>
          </a:p>
        </p:txBody>
      </p:sp>
      <p:sp>
        <p:nvSpPr>
          <p:cNvPr id="16" name="TextBox 15">
            <a:extLst>
              <a:ext uri="{FF2B5EF4-FFF2-40B4-BE49-F238E27FC236}">
                <a16:creationId xmlns:a16="http://schemas.microsoft.com/office/drawing/2014/main" id="{185341F7-A973-3189-791A-1CEBDA046403}"/>
              </a:ext>
            </a:extLst>
          </p:cNvPr>
          <p:cNvSpPr txBox="1"/>
          <p:nvPr/>
        </p:nvSpPr>
        <p:spPr>
          <a:xfrm>
            <a:off x="1511753" y="4687332"/>
            <a:ext cx="4320296" cy="408623"/>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Segoe UI Light"/>
                <a:ea typeface="Calibri"/>
                <a:cs typeface="Segoe UI"/>
              </a:rPr>
              <a:t>Ask Mr. Davis to clarify students’ questions</a:t>
            </a:r>
            <a:endParaRPr lang="en-US">
              <a:latin typeface="Segoe UI Light"/>
              <a:ea typeface="Calibri"/>
              <a:cs typeface="Segoe UI"/>
            </a:endParaRPr>
          </a:p>
        </p:txBody>
      </p:sp>
      <p:sp>
        <p:nvSpPr>
          <p:cNvPr id="17" name="TextBox 16">
            <a:extLst>
              <a:ext uri="{FF2B5EF4-FFF2-40B4-BE49-F238E27FC236}">
                <a16:creationId xmlns:a16="http://schemas.microsoft.com/office/drawing/2014/main" id="{84FB048E-313D-EEFE-6C30-C356626CD29F}"/>
              </a:ext>
            </a:extLst>
          </p:cNvPr>
          <p:cNvSpPr txBox="1"/>
          <p:nvPr/>
        </p:nvSpPr>
        <p:spPr>
          <a:xfrm>
            <a:off x="6250446" y="4687332"/>
            <a:ext cx="4320296" cy="408623"/>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a:latin typeface="Segoe UI Light"/>
                <a:ea typeface="Calibri"/>
                <a:cs typeface="Segoe UI"/>
              </a:defRPr>
            </a:lvl1pPr>
          </a:lstStyle>
          <a:p>
            <a:r>
              <a:rPr lang="en-GB"/>
              <a:t>Ask students to use the internet</a:t>
            </a:r>
            <a:endParaRPr lang="en-US"/>
          </a:p>
        </p:txBody>
      </p:sp>
      <p:pic>
        <p:nvPicPr>
          <p:cNvPr id="5" name="Picture 4" descr="A picture containing text, vector graphics&#10;&#10;Description automatically generated">
            <a:extLst>
              <a:ext uri="{FF2B5EF4-FFF2-40B4-BE49-F238E27FC236}">
                <a16:creationId xmlns:a16="http://schemas.microsoft.com/office/drawing/2014/main" id="{F185B8C7-B93B-10B0-143C-3B9E2DEF9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1714" y="4427914"/>
            <a:ext cx="2772897" cy="2773680"/>
          </a:xfrm>
          <a:prstGeom prst="rect">
            <a:avLst/>
          </a:prstGeom>
        </p:spPr>
      </p:pic>
      <p:sp>
        <p:nvSpPr>
          <p:cNvPr id="3" name="Rectangle 2">
            <a:extLst>
              <a:ext uri="{FF2B5EF4-FFF2-40B4-BE49-F238E27FC236}">
                <a16:creationId xmlns:a16="http://schemas.microsoft.com/office/drawing/2014/main" id="{6180DDC7-AE37-D2B3-DB84-C2F07C13ADA6}"/>
              </a:ext>
            </a:extLst>
          </p:cNvPr>
          <p:cNvSpPr/>
          <p:nvPr/>
        </p:nvSpPr>
        <p:spPr>
          <a:xfrm>
            <a:off x="1385883" y="2065245"/>
            <a:ext cx="9384583" cy="1200329"/>
          </a:xfrm>
          <a:prstGeom prst="rect">
            <a:avLst/>
          </a:prstGeom>
        </p:spPr>
        <p:txBody>
          <a:bodyPr wrap="square" lIns="91440" tIns="45720" rIns="91440" bIns="45720" anchor="t">
            <a:spAutoFit/>
          </a:bodyPr>
          <a:lstStyle/>
          <a:p>
            <a:pPr lvl="1"/>
            <a:r>
              <a:rPr lang="en-GB" sz="2400" b="1" dirty="0">
                <a:effectLst>
                  <a:outerShdw blurRad="38100" dist="38100" dir="2700000" algn="tl">
                    <a:srgbClr val="000000">
                      <a:alpha val="43137"/>
                    </a:srgbClr>
                  </a:outerShdw>
                </a:effectLst>
                <a:latin typeface="Segoe UI"/>
                <a:cs typeface="Segoe UI"/>
              </a:rPr>
              <a:t>You have built a causal map using the </a:t>
            </a:r>
            <a:r>
              <a:rPr lang="en-GB" sz="2400" b="1" dirty="0" err="1">
                <a:effectLst>
                  <a:outerShdw blurRad="38100" dist="38100" dir="2700000" algn="tl">
                    <a:srgbClr val="000000">
                      <a:alpha val="43137"/>
                    </a:srgbClr>
                  </a:outerShdw>
                </a:effectLst>
                <a:latin typeface="Segoe UI"/>
                <a:cs typeface="Segoe UI"/>
              </a:rPr>
              <a:t>customiser</a:t>
            </a:r>
            <a:r>
              <a:rPr lang="en-GB" sz="2400" b="1" dirty="0">
                <a:effectLst>
                  <a:outerShdw blurRad="38100" dist="38100" dir="2700000" algn="tl">
                    <a:srgbClr val="000000">
                      <a:alpha val="43137"/>
                    </a:srgbClr>
                  </a:outerShdw>
                </a:effectLst>
                <a:latin typeface="Segoe UI"/>
                <a:cs typeface="Segoe UI"/>
              </a:rPr>
              <a:t> tool on earthquakes. What would you do to add more information on the concept on the Betty’s Brain interface?</a:t>
            </a:r>
          </a:p>
        </p:txBody>
      </p:sp>
    </p:spTree>
    <p:extLst>
      <p:ext uri="{BB962C8B-B14F-4D97-AF65-F5344CB8AC3E}">
        <p14:creationId xmlns:p14="http://schemas.microsoft.com/office/powerpoint/2010/main" val="40361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a:extLst>
              <a:ext uri="{FF2B5EF4-FFF2-40B4-BE49-F238E27FC236}">
                <a16:creationId xmlns:a16="http://schemas.microsoft.com/office/drawing/2014/main" id="{ABF2E00C-8BA6-27B4-EBB2-D4872D77643F}"/>
              </a:ext>
            </a:extLst>
          </p:cNvPr>
          <p:cNvSpPr/>
          <p:nvPr/>
        </p:nvSpPr>
        <p:spPr>
          <a:xfrm>
            <a:off x="4480206" y="2290347"/>
            <a:ext cx="10426045" cy="187080"/>
          </a:xfrm>
          <a:custGeom>
            <a:avLst/>
            <a:gdLst>
              <a:gd name="connsiteX0" fmla="*/ 0 w 10426045"/>
              <a:gd name="connsiteY0" fmla="*/ 0 h 187080"/>
              <a:gd name="connsiteX1" fmla="*/ 903591 w 10426045"/>
              <a:gd name="connsiteY1" fmla="*/ 0 h 187080"/>
              <a:gd name="connsiteX2" fmla="*/ 1390139 w 10426045"/>
              <a:gd name="connsiteY2" fmla="*/ 0 h 187080"/>
              <a:gd name="connsiteX3" fmla="*/ 2085209 w 10426045"/>
              <a:gd name="connsiteY3" fmla="*/ 0 h 187080"/>
              <a:gd name="connsiteX4" fmla="*/ 2780279 w 10426045"/>
              <a:gd name="connsiteY4" fmla="*/ 0 h 187080"/>
              <a:gd name="connsiteX5" fmla="*/ 3475348 w 10426045"/>
              <a:gd name="connsiteY5" fmla="*/ 0 h 187080"/>
              <a:gd name="connsiteX6" fmla="*/ 3961897 w 10426045"/>
              <a:gd name="connsiteY6" fmla="*/ 0 h 187080"/>
              <a:gd name="connsiteX7" fmla="*/ 4761227 w 10426045"/>
              <a:gd name="connsiteY7" fmla="*/ 0 h 187080"/>
              <a:gd name="connsiteX8" fmla="*/ 5664818 w 10426045"/>
              <a:gd name="connsiteY8" fmla="*/ 0 h 187080"/>
              <a:gd name="connsiteX9" fmla="*/ 6047106 w 10426045"/>
              <a:gd name="connsiteY9" fmla="*/ 0 h 187080"/>
              <a:gd name="connsiteX10" fmla="*/ 6742176 w 10426045"/>
              <a:gd name="connsiteY10" fmla="*/ 0 h 187080"/>
              <a:gd name="connsiteX11" fmla="*/ 7124464 w 10426045"/>
              <a:gd name="connsiteY11" fmla="*/ 0 h 187080"/>
              <a:gd name="connsiteX12" fmla="*/ 7923794 w 10426045"/>
              <a:gd name="connsiteY12" fmla="*/ 0 h 187080"/>
              <a:gd name="connsiteX13" fmla="*/ 8410343 w 10426045"/>
              <a:gd name="connsiteY13" fmla="*/ 0 h 187080"/>
              <a:gd name="connsiteX14" fmla="*/ 9105413 w 10426045"/>
              <a:gd name="connsiteY14" fmla="*/ 0 h 187080"/>
              <a:gd name="connsiteX15" fmla="*/ 9591961 w 10426045"/>
              <a:gd name="connsiteY15" fmla="*/ 0 h 187080"/>
              <a:gd name="connsiteX16" fmla="*/ 10426045 w 10426045"/>
              <a:gd name="connsiteY16" fmla="*/ 0 h 187080"/>
              <a:gd name="connsiteX17" fmla="*/ 10426045 w 10426045"/>
              <a:gd name="connsiteY17" fmla="*/ 187080 h 187080"/>
              <a:gd name="connsiteX18" fmla="*/ 9626715 w 10426045"/>
              <a:gd name="connsiteY18" fmla="*/ 187080 h 187080"/>
              <a:gd name="connsiteX19" fmla="*/ 9035906 w 10426045"/>
              <a:gd name="connsiteY19" fmla="*/ 187080 h 187080"/>
              <a:gd name="connsiteX20" fmla="*/ 8236576 w 10426045"/>
              <a:gd name="connsiteY20" fmla="*/ 187080 h 187080"/>
              <a:gd name="connsiteX21" fmla="*/ 7437245 w 10426045"/>
              <a:gd name="connsiteY21" fmla="*/ 187080 h 187080"/>
              <a:gd name="connsiteX22" fmla="*/ 6637915 w 10426045"/>
              <a:gd name="connsiteY22" fmla="*/ 187080 h 187080"/>
              <a:gd name="connsiteX23" fmla="*/ 6151367 w 10426045"/>
              <a:gd name="connsiteY23" fmla="*/ 187080 h 187080"/>
              <a:gd name="connsiteX24" fmla="*/ 5352036 w 10426045"/>
              <a:gd name="connsiteY24" fmla="*/ 187080 h 187080"/>
              <a:gd name="connsiteX25" fmla="*/ 4865488 w 10426045"/>
              <a:gd name="connsiteY25" fmla="*/ 187080 h 187080"/>
              <a:gd name="connsiteX26" fmla="*/ 4378939 w 10426045"/>
              <a:gd name="connsiteY26" fmla="*/ 187080 h 187080"/>
              <a:gd name="connsiteX27" fmla="*/ 3683869 w 10426045"/>
              <a:gd name="connsiteY27" fmla="*/ 187080 h 187080"/>
              <a:gd name="connsiteX28" fmla="*/ 2884539 w 10426045"/>
              <a:gd name="connsiteY28" fmla="*/ 187080 h 187080"/>
              <a:gd name="connsiteX29" fmla="*/ 2397990 w 10426045"/>
              <a:gd name="connsiteY29" fmla="*/ 187080 h 187080"/>
              <a:gd name="connsiteX30" fmla="*/ 1702921 w 10426045"/>
              <a:gd name="connsiteY30" fmla="*/ 187080 h 187080"/>
              <a:gd name="connsiteX31" fmla="*/ 1320632 w 10426045"/>
              <a:gd name="connsiteY31" fmla="*/ 187080 h 187080"/>
              <a:gd name="connsiteX32" fmla="*/ 625563 w 10426045"/>
              <a:gd name="connsiteY32" fmla="*/ 187080 h 187080"/>
              <a:gd name="connsiteX33" fmla="*/ 0 w 10426045"/>
              <a:gd name="connsiteY33" fmla="*/ 187080 h 187080"/>
              <a:gd name="connsiteX34" fmla="*/ 0 w 10426045"/>
              <a:gd name="connsiteY34" fmla="*/ 0 h 18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6045" h="187080" fill="none" extrusionOk="0">
                <a:moveTo>
                  <a:pt x="0" y="0"/>
                </a:moveTo>
                <a:cubicBezTo>
                  <a:pt x="255965" y="-11890"/>
                  <a:pt x="485711" y="-24861"/>
                  <a:pt x="903591" y="0"/>
                </a:cubicBezTo>
                <a:cubicBezTo>
                  <a:pt x="1321471" y="24861"/>
                  <a:pt x="1203469" y="1167"/>
                  <a:pt x="1390139" y="0"/>
                </a:cubicBezTo>
                <a:cubicBezTo>
                  <a:pt x="1576809" y="-1167"/>
                  <a:pt x="1827269" y="14949"/>
                  <a:pt x="2085209" y="0"/>
                </a:cubicBezTo>
                <a:cubicBezTo>
                  <a:pt x="2343149" y="-14949"/>
                  <a:pt x="2610229" y="29585"/>
                  <a:pt x="2780279" y="0"/>
                </a:cubicBezTo>
                <a:cubicBezTo>
                  <a:pt x="2950329" y="-29585"/>
                  <a:pt x="3173066" y="11854"/>
                  <a:pt x="3475348" y="0"/>
                </a:cubicBezTo>
                <a:cubicBezTo>
                  <a:pt x="3777630" y="-11854"/>
                  <a:pt x="3814665" y="3542"/>
                  <a:pt x="3961897" y="0"/>
                </a:cubicBezTo>
                <a:cubicBezTo>
                  <a:pt x="4109129" y="-3542"/>
                  <a:pt x="4476019" y="34961"/>
                  <a:pt x="4761227" y="0"/>
                </a:cubicBezTo>
                <a:cubicBezTo>
                  <a:pt x="5046435" y="-34961"/>
                  <a:pt x="5218338" y="-28236"/>
                  <a:pt x="5664818" y="0"/>
                </a:cubicBezTo>
                <a:cubicBezTo>
                  <a:pt x="6111298" y="28236"/>
                  <a:pt x="5911966" y="9859"/>
                  <a:pt x="6047106" y="0"/>
                </a:cubicBezTo>
                <a:cubicBezTo>
                  <a:pt x="6182246" y="-9859"/>
                  <a:pt x="6439452" y="16358"/>
                  <a:pt x="6742176" y="0"/>
                </a:cubicBezTo>
                <a:cubicBezTo>
                  <a:pt x="7044900" y="-16358"/>
                  <a:pt x="6963403" y="-8598"/>
                  <a:pt x="7124464" y="0"/>
                </a:cubicBezTo>
                <a:cubicBezTo>
                  <a:pt x="7285525" y="8598"/>
                  <a:pt x="7725346" y="-28695"/>
                  <a:pt x="7923794" y="0"/>
                </a:cubicBezTo>
                <a:cubicBezTo>
                  <a:pt x="8122242" y="28695"/>
                  <a:pt x="8199312" y="-6992"/>
                  <a:pt x="8410343" y="0"/>
                </a:cubicBezTo>
                <a:cubicBezTo>
                  <a:pt x="8621374" y="6992"/>
                  <a:pt x="8777301" y="22767"/>
                  <a:pt x="9105413" y="0"/>
                </a:cubicBezTo>
                <a:cubicBezTo>
                  <a:pt x="9433525" y="-22767"/>
                  <a:pt x="9434647" y="19618"/>
                  <a:pt x="9591961" y="0"/>
                </a:cubicBezTo>
                <a:cubicBezTo>
                  <a:pt x="9749275" y="-19618"/>
                  <a:pt x="10153202" y="-13033"/>
                  <a:pt x="10426045" y="0"/>
                </a:cubicBezTo>
                <a:cubicBezTo>
                  <a:pt x="10435277" y="40661"/>
                  <a:pt x="10426684" y="111261"/>
                  <a:pt x="10426045" y="187080"/>
                </a:cubicBezTo>
                <a:cubicBezTo>
                  <a:pt x="10183203" y="156807"/>
                  <a:pt x="9902304" y="225145"/>
                  <a:pt x="9626715" y="187080"/>
                </a:cubicBezTo>
                <a:cubicBezTo>
                  <a:pt x="9351126" y="149016"/>
                  <a:pt x="9206103" y="211606"/>
                  <a:pt x="9035906" y="187080"/>
                </a:cubicBezTo>
                <a:cubicBezTo>
                  <a:pt x="8865709" y="162554"/>
                  <a:pt x="8555568" y="178059"/>
                  <a:pt x="8236576" y="187080"/>
                </a:cubicBezTo>
                <a:cubicBezTo>
                  <a:pt x="7917584" y="196102"/>
                  <a:pt x="7656471" y="189575"/>
                  <a:pt x="7437245" y="187080"/>
                </a:cubicBezTo>
                <a:cubicBezTo>
                  <a:pt x="7218019" y="184585"/>
                  <a:pt x="6828729" y="171885"/>
                  <a:pt x="6637915" y="187080"/>
                </a:cubicBezTo>
                <a:cubicBezTo>
                  <a:pt x="6447101" y="202276"/>
                  <a:pt x="6259648" y="210145"/>
                  <a:pt x="6151367" y="187080"/>
                </a:cubicBezTo>
                <a:cubicBezTo>
                  <a:pt x="6043086" y="164015"/>
                  <a:pt x="5686448" y="204538"/>
                  <a:pt x="5352036" y="187080"/>
                </a:cubicBezTo>
                <a:cubicBezTo>
                  <a:pt x="5017624" y="169622"/>
                  <a:pt x="5094633" y="199271"/>
                  <a:pt x="4865488" y="187080"/>
                </a:cubicBezTo>
                <a:cubicBezTo>
                  <a:pt x="4636343" y="174889"/>
                  <a:pt x="4592742" y="185057"/>
                  <a:pt x="4378939" y="187080"/>
                </a:cubicBezTo>
                <a:cubicBezTo>
                  <a:pt x="4165136" y="189103"/>
                  <a:pt x="4021689" y="211325"/>
                  <a:pt x="3683869" y="187080"/>
                </a:cubicBezTo>
                <a:cubicBezTo>
                  <a:pt x="3346049" y="162836"/>
                  <a:pt x="3261609" y="170125"/>
                  <a:pt x="2884539" y="187080"/>
                </a:cubicBezTo>
                <a:cubicBezTo>
                  <a:pt x="2507469" y="204036"/>
                  <a:pt x="2507473" y="204403"/>
                  <a:pt x="2397990" y="187080"/>
                </a:cubicBezTo>
                <a:cubicBezTo>
                  <a:pt x="2288507" y="169757"/>
                  <a:pt x="2033931" y="202812"/>
                  <a:pt x="1702921" y="187080"/>
                </a:cubicBezTo>
                <a:cubicBezTo>
                  <a:pt x="1371911" y="171348"/>
                  <a:pt x="1410312" y="177525"/>
                  <a:pt x="1320632" y="187080"/>
                </a:cubicBezTo>
                <a:cubicBezTo>
                  <a:pt x="1230952" y="196635"/>
                  <a:pt x="838318" y="208474"/>
                  <a:pt x="625563" y="187080"/>
                </a:cubicBezTo>
                <a:cubicBezTo>
                  <a:pt x="412808" y="165686"/>
                  <a:pt x="134227" y="195952"/>
                  <a:pt x="0" y="187080"/>
                </a:cubicBezTo>
                <a:cubicBezTo>
                  <a:pt x="-7802" y="120463"/>
                  <a:pt x="-7108" y="53679"/>
                  <a:pt x="0" y="0"/>
                </a:cubicBezTo>
                <a:close/>
              </a:path>
              <a:path w="10426045" h="187080" stroke="0" extrusionOk="0">
                <a:moveTo>
                  <a:pt x="0" y="0"/>
                </a:moveTo>
                <a:cubicBezTo>
                  <a:pt x="158197" y="-15629"/>
                  <a:pt x="463854" y="-19705"/>
                  <a:pt x="590809" y="0"/>
                </a:cubicBezTo>
                <a:cubicBezTo>
                  <a:pt x="717764" y="19705"/>
                  <a:pt x="1059120" y="28601"/>
                  <a:pt x="1285879" y="0"/>
                </a:cubicBezTo>
                <a:cubicBezTo>
                  <a:pt x="1512638" y="-28601"/>
                  <a:pt x="1582302" y="4149"/>
                  <a:pt x="1772428" y="0"/>
                </a:cubicBezTo>
                <a:cubicBezTo>
                  <a:pt x="1962554" y="-4149"/>
                  <a:pt x="2023217" y="542"/>
                  <a:pt x="2154716" y="0"/>
                </a:cubicBezTo>
                <a:cubicBezTo>
                  <a:pt x="2286215" y="-542"/>
                  <a:pt x="2622410" y="27172"/>
                  <a:pt x="2849786" y="0"/>
                </a:cubicBezTo>
                <a:cubicBezTo>
                  <a:pt x="3077162" y="-27172"/>
                  <a:pt x="3083140" y="-17050"/>
                  <a:pt x="3232074" y="0"/>
                </a:cubicBezTo>
                <a:cubicBezTo>
                  <a:pt x="3381008" y="17050"/>
                  <a:pt x="3850136" y="25633"/>
                  <a:pt x="4135665" y="0"/>
                </a:cubicBezTo>
                <a:cubicBezTo>
                  <a:pt x="4421194" y="-25633"/>
                  <a:pt x="4498658" y="-6503"/>
                  <a:pt x="4622213" y="0"/>
                </a:cubicBezTo>
                <a:cubicBezTo>
                  <a:pt x="4745768" y="6503"/>
                  <a:pt x="4956077" y="-21934"/>
                  <a:pt x="5213023" y="0"/>
                </a:cubicBezTo>
                <a:cubicBezTo>
                  <a:pt x="5469969" y="21934"/>
                  <a:pt x="5909464" y="-2507"/>
                  <a:pt x="6116613" y="0"/>
                </a:cubicBezTo>
                <a:cubicBezTo>
                  <a:pt x="6323762" y="2507"/>
                  <a:pt x="6784913" y="-4318"/>
                  <a:pt x="7020204" y="0"/>
                </a:cubicBezTo>
                <a:cubicBezTo>
                  <a:pt x="7255495" y="4318"/>
                  <a:pt x="7531491" y="15207"/>
                  <a:pt x="7715273" y="0"/>
                </a:cubicBezTo>
                <a:cubicBezTo>
                  <a:pt x="7899055" y="-15207"/>
                  <a:pt x="7910879" y="15861"/>
                  <a:pt x="8097562" y="0"/>
                </a:cubicBezTo>
                <a:cubicBezTo>
                  <a:pt x="8284245" y="-15861"/>
                  <a:pt x="8654984" y="30177"/>
                  <a:pt x="8896892" y="0"/>
                </a:cubicBezTo>
                <a:cubicBezTo>
                  <a:pt x="9138800" y="-30177"/>
                  <a:pt x="9606531" y="-25245"/>
                  <a:pt x="9800482" y="0"/>
                </a:cubicBezTo>
                <a:cubicBezTo>
                  <a:pt x="9994433" y="25245"/>
                  <a:pt x="10192173" y="-162"/>
                  <a:pt x="10426045" y="0"/>
                </a:cubicBezTo>
                <a:cubicBezTo>
                  <a:pt x="10419936" y="71055"/>
                  <a:pt x="10427899" y="129124"/>
                  <a:pt x="10426045" y="187080"/>
                </a:cubicBezTo>
                <a:cubicBezTo>
                  <a:pt x="10069074" y="203458"/>
                  <a:pt x="9893216" y="174392"/>
                  <a:pt x="9626715" y="187080"/>
                </a:cubicBezTo>
                <a:cubicBezTo>
                  <a:pt x="9360214" y="199769"/>
                  <a:pt x="9026111" y="198875"/>
                  <a:pt x="8723124" y="187080"/>
                </a:cubicBezTo>
                <a:cubicBezTo>
                  <a:pt x="8420137" y="175285"/>
                  <a:pt x="8289316" y="166417"/>
                  <a:pt x="7923794" y="187080"/>
                </a:cubicBezTo>
                <a:cubicBezTo>
                  <a:pt x="7558272" y="207744"/>
                  <a:pt x="7509648" y="187473"/>
                  <a:pt x="7228725" y="187080"/>
                </a:cubicBezTo>
                <a:cubicBezTo>
                  <a:pt x="6947802" y="186687"/>
                  <a:pt x="6534780" y="223910"/>
                  <a:pt x="6325134" y="187080"/>
                </a:cubicBezTo>
                <a:cubicBezTo>
                  <a:pt x="6115488" y="150250"/>
                  <a:pt x="5876583" y="205944"/>
                  <a:pt x="5734325" y="187080"/>
                </a:cubicBezTo>
                <a:cubicBezTo>
                  <a:pt x="5592067" y="168216"/>
                  <a:pt x="5355135" y="202104"/>
                  <a:pt x="5247776" y="187080"/>
                </a:cubicBezTo>
                <a:cubicBezTo>
                  <a:pt x="5140417" y="172056"/>
                  <a:pt x="4596529" y="172575"/>
                  <a:pt x="4344185" y="187080"/>
                </a:cubicBezTo>
                <a:cubicBezTo>
                  <a:pt x="4091841" y="201585"/>
                  <a:pt x="4068336" y="197870"/>
                  <a:pt x="3857637" y="187080"/>
                </a:cubicBezTo>
                <a:cubicBezTo>
                  <a:pt x="3646938" y="176290"/>
                  <a:pt x="3413418" y="209039"/>
                  <a:pt x="3162567" y="187080"/>
                </a:cubicBezTo>
                <a:cubicBezTo>
                  <a:pt x="2911716" y="165122"/>
                  <a:pt x="2625354" y="217174"/>
                  <a:pt x="2363237" y="187080"/>
                </a:cubicBezTo>
                <a:cubicBezTo>
                  <a:pt x="2101120" y="156987"/>
                  <a:pt x="2125619" y="186181"/>
                  <a:pt x="1980949" y="187080"/>
                </a:cubicBezTo>
                <a:cubicBezTo>
                  <a:pt x="1836279" y="187979"/>
                  <a:pt x="1335295" y="197126"/>
                  <a:pt x="1077358" y="187080"/>
                </a:cubicBezTo>
                <a:cubicBezTo>
                  <a:pt x="819421" y="177034"/>
                  <a:pt x="408633" y="228421"/>
                  <a:pt x="0" y="187080"/>
                </a:cubicBezTo>
                <a:cubicBezTo>
                  <a:pt x="3936" y="116599"/>
                  <a:pt x="-5234" y="60479"/>
                  <a:pt x="0" y="0"/>
                </a:cubicBezTo>
                <a:close/>
              </a:path>
            </a:pathLst>
          </a:custGeom>
          <a:solidFill>
            <a:srgbClr val="93FFE8"/>
          </a:solidFill>
          <a:ln>
            <a:solidFill>
              <a:schemeClr val="bg1"/>
            </a:solidFill>
            <a:extLst>
              <a:ext uri="{C807C97D-BFC1-408E-A445-0C87EB9F89A2}">
                <ask:lineSketchStyleProps xmlns:ask="http://schemas.microsoft.com/office/drawing/2018/sketchyshapes" sd="87924873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E32DB"/>
              </a:solidFill>
            </a:endParaRPr>
          </a:p>
        </p:txBody>
      </p:sp>
      <p:sp>
        <p:nvSpPr>
          <p:cNvPr id="10" name="Rectangle 12">
            <a:extLst>
              <a:ext uri="{FF2B5EF4-FFF2-40B4-BE49-F238E27FC236}">
                <a16:creationId xmlns:a16="http://schemas.microsoft.com/office/drawing/2014/main" id="{EB9CCABC-53C8-A7BF-0B5E-C5A36E4EBB1A}"/>
              </a:ext>
            </a:extLst>
          </p:cNvPr>
          <p:cNvSpPr/>
          <p:nvPr/>
        </p:nvSpPr>
        <p:spPr>
          <a:xfrm>
            <a:off x="-779813" y="2643800"/>
            <a:ext cx="13751626" cy="2330653"/>
          </a:xfrm>
          <a:custGeom>
            <a:avLst/>
            <a:gdLst>
              <a:gd name="connsiteX0" fmla="*/ 0 w 13751626"/>
              <a:gd name="connsiteY0" fmla="*/ 0 h 2330653"/>
              <a:gd name="connsiteX1" fmla="*/ 13751626 w 13751626"/>
              <a:gd name="connsiteY1" fmla="*/ 0 h 2330653"/>
              <a:gd name="connsiteX2" fmla="*/ 13751626 w 13751626"/>
              <a:gd name="connsiteY2" fmla="*/ 2330653 h 2330653"/>
              <a:gd name="connsiteX3" fmla="*/ 0 w 13751626"/>
              <a:gd name="connsiteY3" fmla="*/ 2330653 h 2330653"/>
              <a:gd name="connsiteX4" fmla="*/ 0 w 13751626"/>
              <a:gd name="connsiteY4" fmla="*/ 0 h 233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1626" h="2330653" fill="none" extrusionOk="0">
                <a:moveTo>
                  <a:pt x="0" y="0"/>
                </a:moveTo>
                <a:cubicBezTo>
                  <a:pt x="1671434" y="123674"/>
                  <a:pt x="9000452" y="-138283"/>
                  <a:pt x="13751626" y="0"/>
                </a:cubicBezTo>
                <a:cubicBezTo>
                  <a:pt x="13611923" y="755942"/>
                  <a:pt x="13915443" y="1519247"/>
                  <a:pt x="13751626" y="2330653"/>
                </a:cubicBezTo>
                <a:cubicBezTo>
                  <a:pt x="8885525" y="2407559"/>
                  <a:pt x="2077916" y="2181462"/>
                  <a:pt x="0" y="2330653"/>
                </a:cubicBezTo>
                <a:cubicBezTo>
                  <a:pt x="57151" y="2025479"/>
                  <a:pt x="54596" y="584733"/>
                  <a:pt x="0" y="0"/>
                </a:cubicBezTo>
                <a:close/>
              </a:path>
              <a:path w="13751626" h="2330653" stroke="0" extrusionOk="0">
                <a:moveTo>
                  <a:pt x="0" y="0"/>
                </a:moveTo>
                <a:cubicBezTo>
                  <a:pt x="5920394" y="-42219"/>
                  <a:pt x="8149513" y="63140"/>
                  <a:pt x="13751626" y="0"/>
                </a:cubicBezTo>
                <a:cubicBezTo>
                  <a:pt x="13879259" y="416739"/>
                  <a:pt x="13697446" y="1616753"/>
                  <a:pt x="13751626" y="2330653"/>
                </a:cubicBezTo>
                <a:cubicBezTo>
                  <a:pt x="7357004" y="2424308"/>
                  <a:pt x="6452433" y="2264851"/>
                  <a:pt x="0" y="2330653"/>
                </a:cubicBezTo>
                <a:cubicBezTo>
                  <a:pt x="-19792" y="1405296"/>
                  <a:pt x="164427" y="330666"/>
                  <a:pt x="0" y="0"/>
                </a:cubicBezTo>
                <a:close/>
              </a:path>
            </a:pathLst>
          </a:custGeom>
          <a:solidFill>
            <a:srgbClr val="93FFE8"/>
          </a:solidFill>
          <a:ln>
            <a:solidFill>
              <a:schemeClr val="bg1"/>
            </a:solidFill>
            <a:extLst>
              <a:ext uri="{C807C97D-BFC1-408E-A445-0C87EB9F89A2}">
                <ask:lineSketchStyleProps xmlns:ask="http://schemas.microsoft.com/office/drawing/2018/sketchyshapes" sd="879248734">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BEAC9"/>
              </a:solidFill>
            </a:endParaRPr>
          </a:p>
        </p:txBody>
      </p:sp>
      <p:sp>
        <p:nvSpPr>
          <p:cNvPr id="11" name="Rectangle 12">
            <a:extLst>
              <a:ext uri="{FF2B5EF4-FFF2-40B4-BE49-F238E27FC236}">
                <a16:creationId xmlns:a16="http://schemas.microsoft.com/office/drawing/2014/main" id="{7CD6D850-29F4-5D9F-2F4D-0C44A79CC492}"/>
              </a:ext>
            </a:extLst>
          </p:cNvPr>
          <p:cNvSpPr/>
          <p:nvPr/>
        </p:nvSpPr>
        <p:spPr>
          <a:xfrm>
            <a:off x="-2587569" y="5107079"/>
            <a:ext cx="11003871" cy="263047"/>
          </a:xfrm>
          <a:custGeom>
            <a:avLst/>
            <a:gdLst>
              <a:gd name="connsiteX0" fmla="*/ 0 w 11003871"/>
              <a:gd name="connsiteY0" fmla="*/ 0 h 263047"/>
              <a:gd name="connsiteX1" fmla="*/ 11003871 w 11003871"/>
              <a:gd name="connsiteY1" fmla="*/ 0 h 263047"/>
              <a:gd name="connsiteX2" fmla="*/ 11003871 w 11003871"/>
              <a:gd name="connsiteY2" fmla="*/ 263047 h 263047"/>
              <a:gd name="connsiteX3" fmla="*/ 0 w 11003871"/>
              <a:gd name="connsiteY3" fmla="*/ 263047 h 263047"/>
              <a:gd name="connsiteX4" fmla="*/ 0 w 11003871"/>
              <a:gd name="connsiteY4" fmla="*/ 0 h 263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3871" h="263047" fill="none" extrusionOk="0">
                <a:moveTo>
                  <a:pt x="0" y="0"/>
                </a:moveTo>
                <a:cubicBezTo>
                  <a:pt x="1334962" y="123674"/>
                  <a:pt x="8144698" y="-138283"/>
                  <a:pt x="11003871" y="0"/>
                </a:cubicBezTo>
                <a:cubicBezTo>
                  <a:pt x="10994090" y="55668"/>
                  <a:pt x="11001669" y="169254"/>
                  <a:pt x="11003871" y="263047"/>
                </a:cubicBezTo>
                <a:cubicBezTo>
                  <a:pt x="8030929" y="339953"/>
                  <a:pt x="4957645" y="113856"/>
                  <a:pt x="0" y="263047"/>
                </a:cubicBezTo>
                <a:cubicBezTo>
                  <a:pt x="1070" y="183517"/>
                  <a:pt x="16935" y="48167"/>
                  <a:pt x="0" y="0"/>
                </a:cubicBezTo>
                <a:close/>
              </a:path>
              <a:path w="11003871" h="263047" stroke="0" extrusionOk="0">
                <a:moveTo>
                  <a:pt x="0" y="0"/>
                </a:moveTo>
                <a:cubicBezTo>
                  <a:pt x="3934689" y="-42219"/>
                  <a:pt x="7607385" y="63140"/>
                  <a:pt x="11003871" y="0"/>
                </a:cubicBezTo>
                <a:cubicBezTo>
                  <a:pt x="11020432" y="39399"/>
                  <a:pt x="11010165" y="133449"/>
                  <a:pt x="11003871" y="263047"/>
                </a:cubicBezTo>
                <a:cubicBezTo>
                  <a:pt x="5531841" y="356702"/>
                  <a:pt x="5335626" y="197245"/>
                  <a:pt x="0" y="263047"/>
                </a:cubicBezTo>
                <a:cubicBezTo>
                  <a:pt x="4912" y="218201"/>
                  <a:pt x="19162" y="73617"/>
                  <a:pt x="0" y="0"/>
                </a:cubicBezTo>
                <a:close/>
              </a:path>
            </a:pathLst>
          </a:custGeom>
          <a:solidFill>
            <a:srgbClr val="93FFE8"/>
          </a:solidFill>
          <a:ln>
            <a:solidFill>
              <a:schemeClr val="bg1"/>
            </a:solidFill>
            <a:extLst>
              <a:ext uri="{C807C97D-BFC1-408E-A445-0C87EB9F89A2}">
                <ask:lineSketchStyleProps xmlns:ask="http://schemas.microsoft.com/office/drawing/2018/sketchyshapes" sd="879248734">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E32DB"/>
              </a:solidFill>
            </a:endParaRPr>
          </a:p>
        </p:txBody>
      </p:sp>
      <p:sp>
        <p:nvSpPr>
          <p:cNvPr id="3" name="TextBox 2">
            <a:extLst>
              <a:ext uri="{FF2B5EF4-FFF2-40B4-BE49-F238E27FC236}">
                <a16:creationId xmlns:a16="http://schemas.microsoft.com/office/drawing/2014/main" id="{EAD51AD0-9FEC-E21E-4E65-F5EFC83065E9}"/>
              </a:ext>
            </a:extLst>
          </p:cNvPr>
          <p:cNvSpPr txBox="1"/>
          <p:nvPr/>
        </p:nvSpPr>
        <p:spPr>
          <a:xfrm>
            <a:off x="349931" y="2955046"/>
            <a:ext cx="11003870" cy="1708160"/>
          </a:xfrm>
          <a:prstGeom prst="rect">
            <a:avLst/>
          </a:prstGeom>
          <a:noFill/>
        </p:spPr>
        <p:txBody>
          <a:bodyPr wrap="square" lIns="91440" tIns="45720" rIns="91440" bIns="45720" rtlCol="0" anchor="ctr">
            <a:spAutoFit/>
          </a:bodyPr>
          <a:lstStyle/>
          <a:p>
            <a:pPr algn="ctr"/>
            <a:r>
              <a:rPr lang="en-GB" sz="3500" i="1">
                <a:solidFill>
                  <a:srgbClr val="2D2FDE"/>
                </a:solidFill>
                <a:latin typeface="Segoe UI" panose="020B0502040204020203" pitchFamily="34" charset="0"/>
                <a:cs typeface="Segoe UI" panose="020B0502040204020203" pitchFamily="34" charset="0"/>
              </a:rPr>
              <a:t>Congrats, you have finished Section 3!</a:t>
            </a:r>
          </a:p>
          <a:p>
            <a:pPr algn="ctr"/>
            <a:endParaRPr lang="en-GB" sz="3500" i="1">
              <a:solidFill>
                <a:srgbClr val="2D2FDE"/>
              </a:solidFill>
              <a:latin typeface="Segoe UI" panose="020B0502040204020203" pitchFamily="34" charset="0"/>
              <a:cs typeface="Segoe UI" panose="020B0502040204020203" pitchFamily="34" charset="0"/>
            </a:endParaRPr>
          </a:p>
          <a:p>
            <a:pPr algn="ctr"/>
            <a:r>
              <a:rPr lang="en-GB" sz="3500" i="1">
                <a:solidFill>
                  <a:srgbClr val="2D2FDE"/>
                </a:solidFill>
                <a:latin typeface="Segoe UI" panose="020B0502040204020203" pitchFamily="34" charset="0"/>
                <a:cs typeface="Segoe UI" panose="020B0502040204020203" pitchFamily="34" charset="0"/>
              </a:rPr>
              <a:t>Time for a quick break. </a:t>
            </a:r>
            <a:endParaRPr lang="en-US" sz="3500" i="1">
              <a:solidFill>
                <a:srgbClr val="2D2FDE"/>
              </a:solidFill>
              <a:latin typeface="Segoe UI" panose="020B0502040204020203" pitchFamily="34" charset="0"/>
              <a:cs typeface="Segoe UI" panose="020B0502040204020203" pitchFamily="34" charset="0"/>
            </a:endParaRPr>
          </a:p>
        </p:txBody>
      </p:sp>
      <p:pic>
        <p:nvPicPr>
          <p:cNvPr id="6" name="Picture 5" descr="A picture containing text, vector graphics&#10;&#10;Description automatically generated">
            <a:extLst>
              <a:ext uri="{FF2B5EF4-FFF2-40B4-BE49-F238E27FC236}">
                <a16:creationId xmlns:a16="http://schemas.microsoft.com/office/drawing/2014/main" id="{6180595F-D238-994B-8AAD-160A86E2F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1714" y="4427914"/>
            <a:ext cx="2772897" cy="2773680"/>
          </a:xfrm>
          <a:prstGeom prst="rect">
            <a:avLst/>
          </a:prstGeom>
        </p:spPr>
      </p:pic>
      <p:pic>
        <p:nvPicPr>
          <p:cNvPr id="7" name="Picture 2">
            <a:extLst>
              <a:ext uri="{FF2B5EF4-FFF2-40B4-BE49-F238E27FC236}">
                <a16:creationId xmlns:a16="http://schemas.microsoft.com/office/drawing/2014/main" id="{FE32BFB9-ED50-13F3-6805-F3CACB9D8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4050" y="470256"/>
            <a:ext cx="22479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5718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BD1C637-F423-D632-4E38-D30C80733CF2}"/>
              </a:ext>
            </a:extLst>
          </p:cNvPr>
          <p:cNvSpPr/>
          <p:nvPr/>
        </p:nvSpPr>
        <p:spPr>
          <a:xfrm>
            <a:off x="476250" y="762000"/>
            <a:ext cx="11239500" cy="5333999"/>
          </a:xfrm>
          <a:custGeom>
            <a:avLst/>
            <a:gdLst>
              <a:gd name="connsiteX0" fmla="*/ 0 w 11239500"/>
              <a:gd name="connsiteY0" fmla="*/ 296677 h 5333999"/>
              <a:gd name="connsiteX1" fmla="*/ 296677 w 11239500"/>
              <a:gd name="connsiteY1" fmla="*/ 0 h 5333999"/>
              <a:gd name="connsiteX2" fmla="*/ 10942823 w 11239500"/>
              <a:gd name="connsiteY2" fmla="*/ 0 h 5333999"/>
              <a:gd name="connsiteX3" fmla="*/ 11239500 w 11239500"/>
              <a:gd name="connsiteY3" fmla="*/ 296677 h 5333999"/>
              <a:gd name="connsiteX4" fmla="*/ 11239500 w 11239500"/>
              <a:gd name="connsiteY4" fmla="*/ 5037322 h 5333999"/>
              <a:gd name="connsiteX5" fmla="*/ 10942823 w 11239500"/>
              <a:gd name="connsiteY5" fmla="*/ 5333999 h 5333999"/>
              <a:gd name="connsiteX6" fmla="*/ 296677 w 11239500"/>
              <a:gd name="connsiteY6" fmla="*/ 5333999 h 5333999"/>
              <a:gd name="connsiteX7" fmla="*/ 0 w 11239500"/>
              <a:gd name="connsiteY7" fmla="*/ 5037322 h 5333999"/>
              <a:gd name="connsiteX8" fmla="*/ 0 w 11239500"/>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500" h="5333999" fill="none" extrusionOk="0">
                <a:moveTo>
                  <a:pt x="0" y="296677"/>
                </a:moveTo>
                <a:cubicBezTo>
                  <a:pt x="7117" y="161972"/>
                  <a:pt x="162062" y="6842"/>
                  <a:pt x="296677" y="0"/>
                </a:cubicBezTo>
                <a:cubicBezTo>
                  <a:pt x="3896461" y="-4730"/>
                  <a:pt x="9497581" y="-22855"/>
                  <a:pt x="10942823" y="0"/>
                </a:cubicBezTo>
                <a:cubicBezTo>
                  <a:pt x="11106436" y="13822"/>
                  <a:pt x="11209022" y="140520"/>
                  <a:pt x="11239500" y="296677"/>
                </a:cubicBezTo>
                <a:cubicBezTo>
                  <a:pt x="11075397" y="2577744"/>
                  <a:pt x="11383816" y="2794980"/>
                  <a:pt x="11239500" y="5037322"/>
                </a:cubicBezTo>
                <a:cubicBezTo>
                  <a:pt x="11266449" y="5210758"/>
                  <a:pt x="11110614" y="5334375"/>
                  <a:pt x="10942823" y="5333999"/>
                </a:cubicBezTo>
                <a:cubicBezTo>
                  <a:pt x="6137958" y="5190651"/>
                  <a:pt x="3446781" y="5198300"/>
                  <a:pt x="296677" y="5333999"/>
                </a:cubicBezTo>
                <a:cubicBezTo>
                  <a:pt x="120759" y="5319085"/>
                  <a:pt x="-23773" y="5196840"/>
                  <a:pt x="0" y="5037322"/>
                </a:cubicBezTo>
                <a:cubicBezTo>
                  <a:pt x="62595" y="3199957"/>
                  <a:pt x="-114390" y="2309391"/>
                  <a:pt x="0" y="296677"/>
                </a:cubicBezTo>
                <a:close/>
              </a:path>
              <a:path w="11239500" h="5333999" stroke="0" extrusionOk="0">
                <a:moveTo>
                  <a:pt x="0" y="296677"/>
                </a:moveTo>
                <a:cubicBezTo>
                  <a:pt x="2338" y="146073"/>
                  <a:pt x="121279" y="-5005"/>
                  <a:pt x="296677" y="0"/>
                </a:cubicBezTo>
                <a:cubicBezTo>
                  <a:pt x="5356405" y="28882"/>
                  <a:pt x="8050987" y="-115930"/>
                  <a:pt x="10942823" y="0"/>
                </a:cubicBezTo>
                <a:cubicBezTo>
                  <a:pt x="11106386" y="5819"/>
                  <a:pt x="11219608" y="127404"/>
                  <a:pt x="11239500" y="296677"/>
                </a:cubicBezTo>
                <a:cubicBezTo>
                  <a:pt x="11213481" y="1320764"/>
                  <a:pt x="11121107" y="3818791"/>
                  <a:pt x="11239500" y="5037322"/>
                </a:cubicBezTo>
                <a:cubicBezTo>
                  <a:pt x="11223214" y="5198777"/>
                  <a:pt x="11102858" y="5330982"/>
                  <a:pt x="10942823" y="5333999"/>
                </a:cubicBezTo>
                <a:cubicBezTo>
                  <a:pt x="8316771" y="5364597"/>
                  <a:pt x="1734378" y="5397402"/>
                  <a:pt x="296677" y="5333999"/>
                </a:cubicBezTo>
                <a:cubicBezTo>
                  <a:pt x="161370" y="5323142"/>
                  <a:pt x="-15768" y="5211634"/>
                  <a:pt x="0" y="5037322"/>
                </a:cubicBezTo>
                <a:cubicBezTo>
                  <a:pt x="34687" y="4382309"/>
                  <a:pt x="-17827" y="1766765"/>
                  <a:pt x="0" y="296677"/>
                </a:cubicBezTo>
                <a:close/>
              </a:path>
            </a:pathLst>
          </a:custGeom>
          <a:solidFill>
            <a:srgbClr val="2D2FDE"/>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6">
            <a:extLst>
              <a:ext uri="{FF2B5EF4-FFF2-40B4-BE49-F238E27FC236}">
                <a16:creationId xmlns:a16="http://schemas.microsoft.com/office/drawing/2014/main" id="{A1913D46-53DC-498F-09B6-3979264586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2816" y="-1482103"/>
            <a:ext cx="5681244" cy="69217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7EF3FF8-9ECC-F637-4A3A-14EFEEE93B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14" y="609600"/>
            <a:ext cx="3160319" cy="38996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47666AC-7FB0-203E-A651-E7514E38D555}"/>
              </a:ext>
            </a:extLst>
          </p:cNvPr>
          <p:cNvSpPr txBox="1"/>
          <p:nvPr/>
        </p:nvSpPr>
        <p:spPr>
          <a:xfrm>
            <a:off x="2692591" y="2659225"/>
            <a:ext cx="6558145" cy="1569660"/>
          </a:xfrm>
          <a:prstGeom prst="rect">
            <a:avLst/>
          </a:prstGeom>
          <a:noFill/>
        </p:spPr>
        <p:txBody>
          <a:bodyPr wrap="square" lIns="91440" tIns="45720" rIns="91440" bIns="45720" rtlCol="0" anchor="t">
            <a:spAutoFit/>
          </a:bodyPr>
          <a:lstStyle/>
          <a:p>
            <a:pPr algn="ctr"/>
            <a:r>
              <a:rPr lang="en-US" sz="4800" b="1">
                <a:solidFill>
                  <a:schemeClr val="bg1"/>
                </a:solidFill>
                <a:latin typeface="Segoe UI" panose="020B0502040204020203" pitchFamily="34" charset="0"/>
                <a:cs typeface="Segoe UI" panose="020B0502040204020203" pitchFamily="34" charset="0"/>
              </a:rPr>
              <a:t>How can I view students’ progress?</a:t>
            </a:r>
          </a:p>
        </p:txBody>
      </p:sp>
      <p:grpSp>
        <p:nvGrpSpPr>
          <p:cNvPr id="8" name="Group 7">
            <a:extLst>
              <a:ext uri="{FF2B5EF4-FFF2-40B4-BE49-F238E27FC236}">
                <a16:creationId xmlns:a16="http://schemas.microsoft.com/office/drawing/2014/main" id="{31AC068A-7073-AD79-02E3-31498DB173DA}"/>
              </a:ext>
            </a:extLst>
          </p:cNvPr>
          <p:cNvGrpSpPr/>
          <p:nvPr/>
        </p:nvGrpSpPr>
        <p:grpSpPr>
          <a:xfrm>
            <a:off x="5684520" y="1643225"/>
            <a:ext cx="822960" cy="863600"/>
            <a:chOff x="219355" y="1005517"/>
            <a:chExt cx="822960" cy="863600"/>
          </a:xfrm>
        </p:grpSpPr>
        <p:sp>
          <p:nvSpPr>
            <p:cNvPr id="9" name="Text Placeholder 2">
              <a:extLst>
                <a:ext uri="{FF2B5EF4-FFF2-40B4-BE49-F238E27FC236}">
                  <a16:creationId xmlns:a16="http://schemas.microsoft.com/office/drawing/2014/main" id="{99BAC16F-00B6-5922-3DB8-C573D5947331}"/>
                </a:ext>
              </a:extLst>
            </p:cNvPr>
            <p:cNvSpPr txBox="1">
              <a:spLocks/>
            </p:cNvSpPr>
            <p:nvPr/>
          </p:nvSpPr>
          <p:spPr>
            <a:xfrm>
              <a:off x="424030" y="1099993"/>
              <a:ext cx="413611" cy="62130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a:solidFill>
                    <a:schemeClr val="accent4"/>
                  </a:solidFill>
                  <a:latin typeface="Segoe UI" panose="020B0502040204020203" pitchFamily="34" charset="0"/>
                  <a:cs typeface="Segoe UI" panose="020B0502040204020203" pitchFamily="34" charset="0"/>
                </a:rPr>
                <a:t>4</a:t>
              </a:r>
            </a:p>
          </p:txBody>
        </p:sp>
        <p:sp>
          <p:nvSpPr>
            <p:cNvPr id="12" name="Flowchart: Connector 11">
              <a:extLst>
                <a:ext uri="{FF2B5EF4-FFF2-40B4-BE49-F238E27FC236}">
                  <a16:creationId xmlns:a16="http://schemas.microsoft.com/office/drawing/2014/main" id="{C551F193-5623-A388-389F-8F50EDAEDD56}"/>
                </a:ext>
              </a:extLst>
            </p:cNvPr>
            <p:cNvSpPr/>
            <p:nvPr/>
          </p:nvSpPr>
          <p:spPr>
            <a:xfrm>
              <a:off x="219355" y="1005517"/>
              <a:ext cx="822960" cy="863600"/>
            </a:xfrm>
            <a:custGeom>
              <a:avLst/>
              <a:gdLst>
                <a:gd name="connsiteX0" fmla="*/ 0 w 822960"/>
                <a:gd name="connsiteY0" fmla="*/ 431800 h 863600"/>
                <a:gd name="connsiteX1" fmla="*/ 411480 w 822960"/>
                <a:gd name="connsiteY1" fmla="*/ 0 h 863600"/>
                <a:gd name="connsiteX2" fmla="*/ 822960 w 822960"/>
                <a:gd name="connsiteY2" fmla="*/ 431800 h 863600"/>
                <a:gd name="connsiteX3" fmla="*/ 411480 w 822960"/>
                <a:gd name="connsiteY3" fmla="*/ 863600 h 863600"/>
                <a:gd name="connsiteX4" fmla="*/ 0 w 822960"/>
                <a:gd name="connsiteY4" fmla="*/ 431800 h 86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863600" extrusionOk="0">
                  <a:moveTo>
                    <a:pt x="0" y="431800"/>
                  </a:moveTo>
                  <a:cubicBezTo>
                    <a:pt x="-27096" y="193795"/>
                    <a:pt x="178400" y="20306"/>
                    <a:pt x="411480" y="0"/>
                  </a:cubicBezTo>
                  <a:cubicBezTo>
                    <a:pt x="629834" y="24275"/>
                    <a:pt x="805270" y="167998"/>
                    <a:pt x="822960" y="431800"/>
                  </a:cubicBezTo>
                  <a:cubicBezTo>
                    <a:pt x="787682" y="679601"/>
                    <a:pt x="675978" y="842238"/>
                    <a:pt x="411480" y="863600"/>
                  </a:cubicBezTo>
                  <a:cubicBezTo>
                    <a:pt x="177539" y="861150"/>
                    <a:pt x="3181" y="679634"/>
                    <a:pt x="0" y="431800"/>
                  </a:cubicBezTo>
                  <a:close/>
                </a:path>
              </a:pathLst>
            </a:custGeom>
            <a:noFill/>
            <a:ln>
              <a:solidFill>
                <a:schemeClr val="accent4"/>
              </a:solidFill>
              <a:extLst>
                <a:ext uri="{C807C97D-BFC1-408E-A445-0C87EB9F89A2}">
                  <ask:lineSketchStyleProps xmlns:ask="http://schemas.microsoft.com/office/drawing/2018/sketchyshapes" sd="257837648">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5A81E873-27F4-70A0-D37C-F7F5F079003E}"/>
              </a:ext>
            </a:extLst>
          </p:cNvPr>
          <p:cNvGrpSpPr/>
          <p:nvPr/>
        </p:nvGrpSpPr>
        <p:grpSpPr>
          <a:xfrm>
            <a:off x="9061398" y="2982885"/>
            <a:ext cx="1260631" cy="914400"/>
            <a:chOff x="4688792" y="5539035"/>
            <a:chExt cx="1260631" cy="914400"/>
          </a:xfrm>
        </p:grpSpPr>
        <p:sp>
          <p:nvSpPr>
            <p:cNvPr id="15" name="Half Frame 14">
              <a:extLst>
                <a:ext uri="{FF2B5EF4-FFF2-40B4-BE49-F238E27FC236}">
                  <a16:creationId xmlns:a16="http://schemas.microsoft.com/office/drawing/2014/main" id="{66DC142F-C4A8-16D8-34CA-EAC01063FB5A}"/>
                </a:ext>
              </a:extLst>
            </p:cNvPr>
            <p:cNvSpPr/>
            <p:nvPr/>
          </p:nvSpPr>
          <p:spPr>
            <a:xfrm rot="8004532">
              <a:off x="5035023" y="5539035"/>
              <a:ext cx="914400" cy="914400"/>
            </a:xfrm>
            <a:prstGeom prst="halfFrame">
              <a:avLst>
                <a:gd name="adj1" fmla="val 15625"/>
                <a:gd name="adj2" fmla="val 15625"/>
              </a:avLst>
            </a:prstGeom>
            <a:solidFill>
              <a:schemeClr val="accent2"/>
            </a:solidFill>
            <a:ln>
              <a:solidFill>
                <a:schemeClr val="accent2"/>
              </a:solidFill>
            </a:ln>
            <a:effectLst>
              <a:outerShdw blurRad="50800" dist="381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Half Frame 15">
              <a:extLst>
                <a:ext uri="{FF2B5EF4-FFF2-40B4-BE49-F238E27FC236}">
                  <a16:creationId xmlns:a16="http://schemas.microsoft.com/office/drawing/2014/main" id="{A38A097D-A069-44D7-75AB-72B62C618E10}"/>
                </a:ext>
              </a:extLst>
            </p:cNvPr>
            <p:cNvSpPr/>
            <p:nvPr/>
          </p:nvSpPr>
          <p:spPr>
            <a:xfrm rot="8004532">
              <a:off x="4688792" y="5539035"/>
              <a:ext cx="914400" cy="914400"/>
            </a:xfrm>
            <a:prstGeom prst="halfFrame">
              <a:avLst>
                <a:gd name="adj1" fmla="val 15625"/>
                <a:gd name="adj2" fmla="val 15625"/>
              </a:avLst>
            </a:prstGeom>
            <a:solidFill>
              <a:schemeClr val="accent2"/>
            </a:solidFill>
            <a:ln>
              <a:solidFill>
                <a:schemeClr val="accent2"/>
              </a:solidFill>
            </a:ln>
            <a:effectLst>
              <a:outerShdw blurRad="50800" dist="381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 name="Group 1">
            <a:extLst>
              <a:ext uri="{FF2B5EF4-FFF2-40B4-BE49-F238E27FC236}">
                <a16:creationId xmlns:a16="http://schemas.microsoft.com/office/drawing/2014/main" id="{86BA79D3-A2FC-660A-2EFE-1CC51D4D7B01}"/>
              </a:ext>
            </a:extLst>
          </p:cNvPr>
          <p:cNvGrpSpPr/>
          <p:nvPr/>
        </p:nvGrpSpPr>
        <p:grpSpPr>
          <a:xfrm>
            <a:off x="4487700" y="5374710"/>
            <a:ext cx="3213100" cy="587223"/>
            <a:chOff x="5438275" y="4554732"/>
            <a:chExt cx="1954443" cy="587223"/>
          </a:xfrm>
        </p:grpSpPr>
        <p:sp>
          <p:nvSpPr>
            <p:cNvPr id="3" name="Rectangle: Rounded Corners 2">
              <a:hlinkClick r:id="rId4" action="ppaction://hlinksldjump"/>
              <a:extLst>
                <a:ext uri="{FF2B5EF4-FFF2-40B4-BE49-F238E27FC236}">
                  <a16:creationId xmlns:a16="http://schemas.microsoft.com/office/drawing/2014/main" id="{D240B481-0E24-8088-B4FB-306663027528}"/>
                </a:ext>
              </a:extLst>
            </p:cNvPr>
            <p:cNvSpPr/>
            <p:nvPr/>
          </p:nvSpPr>
          <p:spPr>
            <a:xfrm>
              <a:off x="5438275" y="4554732"/>
              <a:ext cx="1954443" cy="5872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a:latin typeface="Segoe UI" panose="020B0502040204020203" pitchFamily="34" charset="0"/>
                  <a:cs typeface="Segoe UI" panose="020B0502040204020203" pitchFamily="34" charset="0"/>
                </a:rPr>
                <a:t>BACK TO MAIN MENU</a:t>
              </a:r>
              <a:endParaRPr lang="en-US" b="1">
                <a:latin typeface="Segoe UI" panose="020B0502040204020203" pitchFamily="34" charset="0"/>
                <a:cs typeface="Segoe UI" panose="020B0502040204020203" pitchFamily="34" charset="0"/>
              </a:endParaRPr>
            </a:p>
          </p:txBody>
        </p:sp>
        <p:pic>
          <p:nvPicPr>
            <p:cNvPr id="6" name="Graphic 5" descr="Home with solid fill">
              <a:extLst>
                <a:ext uri="{FF2B5EF4-FFF2-40B4-BE49-F238E27FC236}">
                  <a16:creationId xmlns:a16="http://schemas.microsoft.com/office/drawing/2014/main" id="{C890B4E3-DA99-AF28-2200-365D18A901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28741" y="4621514"/>
              <a:ext cx="295950" cy="462985"/>
            </a:xfrm>
            <a:prstGeom prst="rect">
              <a:avLst/>
            </a:prstGeom>
          </p:spPr>
        </p:pic>
      </p:grpSp>
    </p:spTree>
    <p:extLst>
      <p:ext uri="{BB962C8B-B14F-4D97-AF65-F5344CB8AC3E}">
        <p14:creationId xmlns:p14="http://schemas.microsoft.com/office/powerpoint/2010/main" val="348651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9" y="1069384"/>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a:latin typeface="Segoe UI" panose="020B0502040204020203" pitchFamily="34" charset="0"/>
                <a:cs typeface="Segoe UI" panose="020B0502040204020203" pitchFamily="34" charset="0"/>
              </a:rPr>
              <a:t>Students ask Betty to take an (auto-generated) quiz </a:t>
            </a:r>
            <a:r>
              <a:rPr lang="en-GB">
                <a:latin typeface="Segoe UI" panose="020B0502040204020203" pitchFamily="34" charset="0"/>
                <a:cs typeface="Segoe UI" panose="020B0502040204020203" pitchFamily="34" charset="0"/>
              </a:rPr>
              <a:t>on the map they have built</a:t>
            </a:r>
            <a:endParaRPr lang="en-US">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Introduction to Betty’s Brain</a:t>
            </a:r>
            <a:endParaRPr lang="en-US" sz="3000" b="1">
              <a:solidFill>
                <a:schemeClr val="bg1"/>
              </a:solidFill>
              <a:latin typeface="Segoe UI" panose="020B0502040204020203" pitchFamily="34" charset="0"/>
              <a:cs typeface="Segoe UI" panose="020B0502040204020203" pitchFamily="34" charset="0"/>
            </a:endParaRPr>
          </a:p>
        </p:txBody>
      </p:sp>
      <p:grpSp>
        <p:nvGrpSpPr>
          <p:cNvPr id="28" name="Group 27">
            <a:extLst>
              <a:ext uri="{FF2B5EF4-FFF2-40B4-BE49-F238E27FC236}">
                <a16:creationId xmlns:a16="http://schemas.microsoft.com/office/drawing/2014/main" id="{54279F63-0ECB-1C14-412C-947BD46EA969}"/>
              </a:ext>
            </a:extLst>
          </p:cNvPr>
          <p:cNvGrpSpPr/>
          <p:nvPr/>
        </p:nvGrpSpPr>
        <p:grpSpPr>
          <a:xfrm>
            <a:off x="-108162" y="1317981"/>
            <a:ext cx="11333625" cy="1107556"/>
            <a:chOff x="-204415" y="3014405"/>
            <a:chExt cx="11333625" cy="1107556"/>
          </a:xfrm>
        </p:grpSpPr>
        <p:grpSp>
          <p:nvGrpSpPr>
            <p:cNvPr id="18" name="Group 17">
              <a:extLst>
                <a:ext uri="{FF2B5EF4-FFF2-40B4-BE49-F238E27FC236}">
                  <a16:creationId xmlns:a16="http://schemas.microsoft.com/office/drawing/2014/main" id="{592A64BD-634F-70D9-B248-C81B52596652}"/>
                </a:ext>
              </a:extLst>
            </p:cNvPr>
            <p:cNvGrpSpPr/>
            <p:nvPr/>
          </p:nvGrpSpPr>
          <p:grpSpPr>
            <a:xfrm>
              <a:off x="-204415" y="3014405"/>
              <a:ext cx="5112177" cy="591842"/>
              <a:chOff x="-111915" y="1317981"/>
              <a:chExt cx="5112177" cy="591842"/>
            </a:xfrm>
          </p:grpSpPr>
          <p:sp>
            <p:nvSpPr>
              <p:cNvPr id="19" name="Rectangle: Rounded Corners 18">
                <a:extLst>
                  <a:ext uri="{FF2B5EF4-FFF2-40B4-BE49-F238E27FC236}">
                    <a16:creationId xmlns:a16="http://schemas.microsoft.com/office/drawing/2014/main" id="{D6B06C5C-C6B4-198A-5233-CC320E093D87}"/>
                  </a:ext>
                </a:extLst>
              </p:cNvPr>
              <p:cNvSpPr/>
              <p:nvPr/>
            </p:nvSpPr>
            <p:spPr>
              <a:xfrm>
                <a:off x="-111915" y="1317981"/>
                <a:ext cx="5112177"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280D92F-0FBD-DB38-7545-496EE6C80E7C}"/>
                  </a:ext>
                </a:extLst>
              </p:cNvPr>
              <p:cNvSpPr txBox="1"/>
              <p:nvPr/>
            </p:nvSpPr>
            <p:spPr>
              <a:xfrm>
                <a:off x="655610" y="1425143"/>
                <a:ext cx="3229337" cy="369332"/>
              </a:xfrm>
              <a:prstGeom prst="rect">
                <a:avLst/>
              </a:prstGeom>
              <a:noFill/>
            </p:spPr>
            <p:txBody>
              <a:bodyPr wrap="square" rtlCol="0">
                <a:spAutoFit/>
              </a:bodyPr>
              <a:lstStyle/>
              <a:p>
                <a:pPr algn="ctr"/>
                <a:r>
                  <a:rPr lang="en-GB" b="1">
                    <a:latin typeface="Segoe UI" panose="020B0502040204020203" pitchFamily="34" charset="0"/>
                    <a:cs typeface="Segoe UI" panose="020B0502040204020203" pitchFamily="34" charset="0"/>
                  </a:rPr>
                  <a:t>How does it work?</a:t>
                </a:r>
                <a:endParaRPr lang="en-US" b="1">
                  <a:latin typeface="Segoe UI" panose="020B0502040204020203" pitchFamily="34" charset="0"/>
                  <a:cs typeface="Segoe UI" panose="020B0502040204020203" pitchFamily="34" charset="0"/>
                </a:endParaRPr>
              </a:p>
            </p:txBody>
          </p:sp>
        </p:grpSp>
        <p:sp>
          <p:nvSpPr>
            <p:cNvPr id="25" name="Rectangle 24">
              <a:extLst>
                <a:ext uri="{FF2B5EF4-FFF2-40B4-BE49-F238E27FC236}">
                  <a16:creationId xmlns:a16="http://schemas.microsoft.com/office/drawing/2014/main" id="{F06FCFFC-6E24-05AD-E17C-48E02CEB880D}"/>
                </a:ext>
              </a:extLst>
            </p:cNvPr>
            <p:cNvSpPr/>
            <p:nvPr/>
          </p:nvSpPr>
          <p:spPr>
            <a:xfrm>
              <a:off x="1087102" y="3752629"/>
              <a:ext cx="10042108" cy="369332"/>
            </a:xfrm>
            <a:prstGeom prst="rect">
              <a:avLst/>
            </a:prstGeom>
          </p:spPr>
          <p:txBody>
            <a:bodyPr wrap="square" lIns="91440" tIns="45720" rIns="91440" bIns="45720" anchor="t">
              <a:spAutoFit/>
            </a:bodyPr>
            <a:lstStyle/>
            <a:p>
              <a:pPr>
                <a:tabLst>
                  <a:tab pos="539750" algn="l"/>
                  <a:tab pos="756285" algn="l"/>
                  <a:tab pos="972185" algn="l"/>
                </a:tabLst>
              </a:pPr>
              <a:endParaRPr lang="en-GB" b="1">
                <a:latin typeface="Segoe UI" panose="020B0502040204020203" pitchFamily="34" charset="0"/>
                <a:cs typeface="Segoe UI" panose="020B0502040204020203" pitchFamily="34" charset="0"/>
              </a:endParaRPr>
            </a:p>
          </p:txBody>
        </p:sp>
      </p:grpSp>
      <p:pic>
        <p:nvPicPr>
          <p:cNvPr id="2" name="Picture 2">
            <a:extLst>
              <a:ext uri="{FF2B5EF4-FFF2-40B4-BE49-F238E27FC236}">
                <a16:creationId xmlns:a16="http://schemas.microsoft.com/office/drawing/2014/main" id="{E89DC767-8E4E-080D-9498-3A16C0FF62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137" y="3860286"/>
            <a:ext cx="1409574" cy="16097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A4E7225-E7F9-5C15-8932-F0699DDE8F56}"/>
              </a:ext>
            </a:extLst>
          </p:cNvPr>
          <p:cNvPicPr>
            <a:picLocks noChangeAspect="1"/>
          </p:cNvPicPr>
          <p:nvPr/>
        </p:nvPicPr>
        <p:blipFill rotWithShape="1">
          <a:blip r:embed="rId4"/>
          <a:srcRect t="12247"/>
          <a:stretch/>
        </p:blipFill>
        <p:spPr>
          <a:xfrm>
            <a:off x="7993457" y="1705483"/>
            <a:ext cx="3694887" cy="1739404"/>
          </a:xfrm>
          <a:prstGeom prst="roundRect">
            <a:avLst/>
          </a:prstGeom>
          <a:ln w="38100">
            <a:noFill/>
          </a:ln>
        </p:spPr>
      </p:pic>
      <p:pic>
        <p:nvPicPr>
          <p:cNvPr id="11" name="Picture 10">
            <a:extLst>
              <a:ext uri="{FF2B5EF4-FFF2-40B4-BE49-F238E27FC236}">
                <a16:creationId xmlns:a16="http://schemas.microsoft.com/office/drawing/2014/main" id="{9D4661FB-6F1D-BAA5-5C14-0D7395827772}"/>
              </a:ext>
            </a:extLst>
          </p:cNvPr>
          <p:cNvPicPr>
            <a:picLocks noChangeAspect="1"/>
          </p:cNvPicPr>
          <p:nvPr/>
        </p:nvPicPr>
        <p:blipFill>
          <a:blip r:embed="rId5"/>
          <a:stretch>
            <a:fillRect/>
          </a:stretch>
        </p:blipFill>
        <p:spPr>
          <a:xfrm>
            <a:off x="8064863" y="4020065"/>
            <a:ext cx="3595894" cy="1935892"/>
          </a:xfrm>
          <a:prstGeom prst="roundRect">
            <a:avLst/>
          </a:prstGeom>
        </p:spPr>
      </p:pic>
      <p:sp>
        <p:nvSpPr>
          <p:cNvPr id="16" name="TextBox 15">
            <a:extLst>
              <a:ext uri="{FF2B5EF4-FFF2-40B4-BE49-F238E27FC236}">
                <a16:creationId xmlns:a16="http://schemas.microsoft.com/office/drawing/2014/main" id="{9D0C5C26-70AB-15E0-E115-B2DD8316750D}"/>
              </a:ext>
            </a:extLst>
          </p:cNvPr>
          <p:cNvSpPr txBox="1"/>
          <p:nvPr/>
        </p:nvSpPr>
        <p:spPr>
          <a:xfrm>
            <a:off x="517724" y="2554461"/>
            <a:ext cx="2558161" cy="1077218"/>
          </a:xfrm>
          <a:prstGeom prst="rect">
            <a:avLst/>
          </a:prstGeom>
          <a:noFill/>
        </p:spPr>
        <p:txBody>
          <a:bodyPr wrap="square">
            <a:spAutoFit/>
          </a:bodyPr>
          <a:lstStyle/>
          <a:p>
            <a:pPr lvl="0"/>
            <a:r>
              <a:rPr lang="en-GB" sz="1600">
                <a:latin typeface="Segoe UI" panose="020B0502040204020203" pitchFamily="34" charset="0"/>
                <a:cs typeface="Segoe UI" panose="020B0502040204020203" pitchFamily="34" charset="0"/>
              </a:rPr>
              <a:t>Betty, the virtual “teachable” agent, </a:t>
            </a:r>
            <a:r>
              <a:rPr lang="en-GB" sz="1600" b="1">
                <a:latin typeface="Segoe UI" panose="020B0502040204020203" pitchFamily="34" charset="0"/>
                <a:cs typeface="Segoe UI" panose="020B0502040204020203" pitchFamily="34" charset="0"/>
              </a:rPr>
              <a:t>learns about the topic through the student’s causal map</a:t>
            </a:r>
            <a:endParaRPr lang="en-US" sz="1600" b="1">
              <a:latin typeface="Segoe UI" panose="020B050204020402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1210D49D-C5EF-9E90-BF06-097D52CB1C94}"/>
              </a:ext>
            </a:extLst>
          </p:cNvPr>
          <p:cNvSpPr txBox="1"/>
          <p:nvPr/>
        </p:nvSpPr>
        <p:spPr>
          <a:xfrm>
            <a:off x="5187765" y="2174999"/>
            <a:ext cx="2874186" cy="830997"/>
          </a:xfrm>
          <a:prstGeom prst="rect">
            <a:avLst/>
          </a:prstGeom>
          <a:noFill/>
        </p:spPr>
        <p:txBody>
          <a:bodyPr wrap="square">
            <a:spAutoFit/>
          </a:bodyPr>
          <a:lstStyle/>
          <a:p>
            <a:pPr lvl="0"/>
            <a:r>
              <a:rPr lang="en-GB" sz="1600" b="1">
                <a:latin typeface="Segoe UI" panose="020B0502040204020203" pitchFamily="34" charset="0"/>
                <a:cs typeface="Segoe UI" panose="020B0502040204020203" pitchFamily="34" charset="0"/>
              </a:rPr>
              <a:t>Students ask Betty to take an (auto-generated) quiz </a:t>
            </a:r>
            <a:r>
              <a:rPr lang="en-GB" sz="1600">
                <a:latin typeface="Segoe UI" panose="020B0502040204020203" pitchFamily="34" charset="0"/>
                <a:cs typeface="Segoe UI" panose="020B0502040204020203" pitchFamily="34" charset="0"/>
              </a:rPr>
              <a:t>on the map they have built</a:t>
            </a:r>
            <a:endParaRPr lang="en-US" sz="1600">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07B2B882-5155-C821-31AB-1C2651B83111}"/>
              </a:ext>
            </a:extLst>
          </p:cNvPr>
          <p:cNvSpPr txBox="1"/>
          <p:nvPr/>
        </p:nvSpPr>
        <p:spPr>
          <a:xfrm>
            <a:off x="5117600" y="4432464"/>
            <a:ext cx="3014516" cy="1077218"/>
          </a:xfrm>
          <a:prstGeom prst="rect">
            <a:avLst/>
          </a:prstGeom>
          <a:noFill/>
        </p:spPr>
        <p:txBody>
          <a:bodyPr wrap="square">
            <a:spAutoFit/>
          </a:bodyPr>
          <a:lstStyle/>
          <a:p>
            <a:pPr lvl="0"/>
            <a:r>
              <a:rPr lang="en-GB" sz="1600">
                <a:latin typeface="Segoe UI" panose="020B0502040204020203" pitchFamily="34" charset="0"/>
                <a:cs typeface="Segoe UI" panose="020B0502040204020203" pitchFamily="34" charset="0"/>
              </a:rPr>
              <a:t>If Betty gets questions wrong or doesn’t know how to answer, students can look for information and edit their map</a:t>
            </a:r>
            <a:endParaRPr lang="en-US" sz="1600">
              <a:latin typeface="Segoe UI" panose="020B0502040204020203" pitchFamily="34" charset="0"/>
              <a:cs typeface="Segoe UI" panose="020B0502040204020203" pitchFamily="34" charset="0"/>
            </a:endParaRPr>
          </a:p>
        </p:txBody>
      </p:sp>
      <p:pic>
        <p:nvPicPr>
          <p:cNvPr id="37" name="Picture 36">
            <a:extLst>
              <a:ext uri="{FF2B5EF4-FFF2-40B4-BE49-F238E27FC236}">
                <a16:creationId xmlns:a16="http://schemas.microsoft.com/office/drawing/2014/main" id="{73134EB9-2461-714B-BACA-7BDF5B43EE6A}"/>
              </a:ext>
            </a:extLst>
          </p:cNvPr>
          <p:cNvPicPr>
            <a:picLocks noChangeAspect="1"/>
          </p:cNvPicPr>
          <p:nvPr/>
        </p:nvPicPr>
        <p:blipFill rotWithShape="1">
          <a:blip r:embed="rId6"/>
          <a:srcRect t="65514" r="58909"/>
          <a:stretch/>
        </p:blipFill>
        <p:spPr>
          <a:xfrm rot="1741934">
            <a:off x="1964469" y="3645345"/>
            <a:ext cx="1139825" cy="958722"/>
          </a:xfrm>
          <a:prstGeom prst="rect">
            <a:avLst/>
          </a:prstGeom>
        </p:spPr>
      </p:pic>
      <p:pic>
        <p:nvPicPr>
          <p:cNvPr id="38" name="Picture 37">
            <a:extLst>
              <a:ext uri="{FF2B5EF4-FFF2-40B4-BE49-F238E27FC236}">
                <a16:creationId xmlns:a16="http://schemas.microsoft.com/office/drawing/2014/main" id="{B9E2870F-F27B-1538-0587-21BFA2B9099E}"/>
              </a:ext>
            </a:extLst>
          </p:cNvPr>
          <p:cNvPicPr>
            <a:picLocks noChangeAspect="1"/>
          </p:cNvPicPr>
          <p:nvPr/>
        </p:nvPicPr>
        <p:blipFill>
          <a:blip r:embed="rId7"/>
          <a:stretch>
            <a:fillRect/>
          </a:stretch>
        </p:blipFill>
        <p:spPr>
          <a:xfrm>
            <a:off x="3075885" y="2575185"/>
            <a:ext cx="1928130" cy="1342072"/>
          </a:xfrm>
          <a:prstGeom prst="roundRect">
            <a:avLst/>
          </a:prstGeom>
          <a:ln w="38100">
            <a:solidFill>
              <a:srgbClr val="2D2FDE"/>
            </a:solidFill>
          </a:ln>
        </p:spPr>
      </p:pic>
      <p:sp>
        <p:nvSpPr>
          <p:cNvPr id="41" name="Oval 40">
            <a:extLst>
              <a:ext uri="{FF2B5EF4-FFF2-40B4-BE49-F238E27FC236}">
                <a16:creationId xmlns:a16="http://schemas.microsoft.com/office/drawing/2014/main" id="{C2268E7F-334F-1CDD-6C28-25508F529051}"/>
              </a:ext>
            </a:extLst>
          </p:cNvPr>
          <p:cNvSpPr/>
          <p:nvPr/>
        </p:nvSpPr>
        <p:spPr>
          <a:xfrm rot="2648899">
            <a:off x="10213889" y="5012077"/>
            <a:ext cx="298911" cy="677317"/>
          </a:xfrm>
          <a:prstGeom prst="ellipse">
            <a:avLst/>
          </a:prstGeom>
          <a:solidFill>
            <a:srgbClr val="FFD9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6982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a:cs typeface="Segoe UI"/>
              </a:rPr>
              <a:t>How can I view students' progress?</a:t>
            </a:r>
          </a:p>
        </p:txBody>
      </p:sp>
      <p:grpSp>
        <p:nvGrpSpPr>
          <p:cNvPr id="6" name="Group 5">
            <a:extLst>
              <a:ext uri="{FF2B5EF4-FFF2-40B4-BE49-F238E27FC236}">
                <a16:creationId xmlns:a16="http://schemas.microsoft.com/office/drawing/2014/main" id="{C4243E12-02EA-352F-1135-796C9E4DBC60}"/>
              </a:ext>
            </a:extLst>
          </p:cNvPr>
          <p:cNvGrpSpPr/>
          <p:nvPr/>
        </p:nvGrpSpPr>
        <p:grpSpPr>
          <a:xfrm>
            <a:off x="7855549" y="922756"/>
            <a:ext cx="4851252" cy="5910533"/>
            <a:chOff x="7505848" y="584019"/>
            <a:chExt cx="4851252" cy="5910533"/>
          </a:xfrm>
        </p:grpSpPr>
        <p:pic>
          <p:nvPicPr>
            <p:cNvPr id="10" name="Picture 6">
              <a:extLst>
                <a:ext uri="{FF2B5EF4-FFF2-40B4-BE49-F238E27FC236}">
                  <a16:creationId xmlns:a16="http://schemas.microsoft.com/office/drawing/2014/main" id="{8399519E-FEB5-C2EC-D8A9-76029137B1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5848" y="584019"/>
              <a:ext cx="4851252" cy="59105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D6AC48A7-5C91-888A-BB86-F20A9489D9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3339" y="2816834"/>
              <a:ext cx="2431061" cy="299976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sp>
        <p:nvSpPr>
          <p:cNvPr id="2" name="Rectangle 1">
            <a:extLst>
              <a:ext uri="{FF2B5EF4-FFF2-40B4-BE49-F238E27FC236}">
                <a16:creationId xmlns:a16="http://schemas.microsoft.com/office/drawing/2014/main" id="{43513D94-BB80-EC57-209A-27EE803722CF}"/>
              </a:ext>
            </a:extLst>
          </p:cNvPr>
          <p:cNvSpPr/>
          <p:nvPr/>
        </p:nvSpPr>
        <p:spPr>
          <a:xfrm>
            <a:off x="884399" y="1475574"/>
            <a:ext cx="9384583" cy="923330"/>
          </a:xfrm>
          <a:prstGeom prst="rect">
            <a:avLst/>
          </a:prstGeom>
        </p:spPr>
        <p:txBody>
          <a:bodyPr wrap="square" lIns="91440" tIns="45720" rIns="91440" bIns="45720" anchor="t">
            <a:spAutoFit/>
          </a:bodyPr>
          <a:lstStyle/>
          <a:p>
            <a:pPr>
              <a:tabLst>
                <a:tab pos="539750" algn="l"/>
                <a:tab pos="756285" algn="l"/>
                <a:tab pos="972185" algn="l"/>
              </a:tabLst>
            </a:pPr>
            <a:r>
              <a:rPr lang="en-US">
                <a:latin typeface="Segoe UI"/>
                <a:cs typeface="Segoe UI"/>
              </a:rPr>
              <a:t>There are three ways for you to view your students' progress: using the expert map view, the log view, or the links view. The following slides explain each of the three views in more detail. </a:t>
            </a:r>
          </a:p>
        </p:txBody>
      </p:sp>
      <p:sp>
        <p:nvSpPr>
          <p:cNvPr id="4" name="Rectangle: Rounded Corners 3">
            <a:hlinkClick r:id="rId5" action="ppaction://hlinksldjump"/>
            <a:extLst>
              <a:ext uri="{FF2B5EF4-FFF2-40B4-BE49-F238E27FC236}">
                <a16:creationId xmlns:a16="http://schemas.microsoft.com/office/drawing/2014/main" id="{8339A469-BEDD-47E6-0CFC-0ACE04976461}"/>
              </a:ext>
            </a:extLst>
          </p:cNvPr>
          <p:cNvSpPr/>
          <p:nvPr/>
        </p:nvSpPr>
        <p:spPr>
          <a:xfrm>
            <a:off x="832098" y="3834877"/>
            <a:ext cx="3213932"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Segoe UI"/>
                <a:cs typeface="Segoe UI"/>
              </a:rPr>
              <a:t>Expert Map View</a:t>
            </a:r>
            <a:endParaRPr lang="en-GB" b="1">
              <a:solidFill>
                <a:schemeClr val="tx1"/>
              </a:solidFill>
              <a:latin typeface="Segoe UI" panose="020B0502040204020203" pitchFamily="34" charset="0"/>
              <a:cs typeface="Segoe UI" panose="020B0502040204020203" pitchFamily="34" charset="0"/>
            </a:endParaRPr>
          </a:p>
        </p:txBody>
      </p:sp>
      <p:sp>
        <p:nvSpPr>
          <p:cNvPr id="7" name="Rectangle: Rounded Corners 6">
            <a:hlinkClick r:id="rId5" action="ppaction://hlinksldjump"/>
            <a:extLst>
              <a:ext uri="{FF2B5EF4-FFF2-40B4-BE49-F238E27FC236}">
                <a16:creationId xmlns:a16="http://schemas.microsoft.com/office/drawing/2014/main" id="{25992B33-9FEC-A59A-D0AB-A669006F6CA0}"/>
              </a:ext>
            </a:extLst>
          </p:cNvPr>
          <p:cNvSpPr/>
          <p:nvPr/>
        </p:nvSpPr>
        <p:spPr>
          <a:xfrm>
            <a:off x="4504052" y="4680165"/>
            <a:ext cx="3213932"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Segoe UI"/>
                <a:cs typeface="Segoe UI"/>
              </a:rPr>
              <a:t>Log View</a:t>
            </a:r>
            <a:endParaRPr lang="en-GB" b="1">
              <a:solidFill>
                <a:schemeClr val="tx1"/>
              </a:solidFill>
              <a:latin typeface="Segoe UI" panose="020B0502040204020203" pitchFamily="34" charset="0"/>
              <a:cs typeface="Segoe UI" panose="020B0502040204020203" pitchFamily="34" charset="0"/>
            </a:endParaRPr>
          </a:p>
        </p:txBody>
      </p:sp>
      <p:sp>
        <p:nvSpPr>
          <p:cNvPr id="13" name="Rectangle: Rounded Corners 12">
            <a:hlinkClick r:id="rId5" action="ppaction://hlinksldjump"/>
            <a:extLst>
              <a:ext uri="{FF2B5EF4-FFF2-40B4-BE49-F238E27FC236}">
                <a16:creationId xmlns:a16="http://schemas.microsoft.com/office/drawing/2014/main" id="{86C7A13F-9000-4231-FC35-3899B5AC0E3A}"/>
              </a:ext>
            </a:extLst>
          </p:cNvPr>
          <p:cNvSpPr/>
          <p:nvPr/>
        </p:nvSpPr>
        <p:spPr>
          <a:xfrm>
            <a:off x="7705437" y="3834877"/>
            <a:ext cx="3213932"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Segoe UI"/>
                <a:cs typeface="Segoe UI"/>
              </a:rPr>
              <a:t>Links View</a:t>
            </a:r>
            <a:endParaRPr lang="en-GB" b="1">
              <a:solidFill>
                <a:schemeClr val="tx1"/>
              </a:solidFill>
              <a:latin typeface="Segoe UI" panose="020B0502040204020203" pitchFamily="34" charset="0"/>
              <a:cs typeface="Segoe UI" panose="020B0502040204020203" pitchFamily="34" charset="0"/>
            </a:endParaRPr>
          </a:p>
        </p:txBody>
      </p:sp>
      <p:sp>
        <p:nvSpPr>
          <p:cNvPr id="9" name="Rectangle: Rounded Corners 8">
            <a:extLst>
              <a:ext uri="{FF2B5EF4-FFF2-40B4-BE49-F238E27FC236}">
                <a16:creationId xmlns:a16="http://schemas.microsoft.com/office/drawing/2014/main" id="{A50B9F5D-0F39-87A8-0BF1-9683F22F7D2E}"/>
              </a:ext>
            </a:extLst>
          </p:cNvPr>
          <p:cNvSpPr/>
          <p:nvPr/>
        </p:nvSpPr>
        <p:spPr>
          <a:xfrm>
            <a:off x="4268767" y="2599116"/>
            <a:ext cx="3213932" cy="591842"/>
          </a:xfrm>
          <a:prstGeom prst="roundRect">
            <a:avLst>
              <a:gd name="adj" fmla="val 19557"/>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Segoe UI" panose="020B0502040204020203" pitchFamily="34" charset="0"/>
                <a:cs typeface="Segoe UI" panose="020B0502040204020203" pitchFamily="34" charset="0"/>
              </a:rPr>
              <a:t>Dashboard Views</a:t>
            </a:r>
          </a:p>
        </p:txBody>
      </p:sp>
      <p:cxnSp>
        <p:nvCxnSpPr>
          <p:cNvPr id="14" name="Straight Connector 21">
            <a:extLst>
              <a:ext uri="{FF2B5EF4-FFF2-40B4-BE49-F238E27FC236}">
                <a16:creationId xmlns:a16="http://schemas.microsoft.com/office/drawing/2014/main" id="{5E650BEE-AA96-BA91-3C3D-2C77BF7DB17D}"/>
              </a:ext>
            </a:extLst>
          </p:cNvPr>
          <p:cNvCxnSpPr>
            <a:cxnSpLocks/>
            <a:stCxn id="4" idx="0"/>
            <a:endCxn id="9" idx="2"/>
          </p:cNvCxnSpPr>
          <p:nvPr/>
        </p:nvCxnSpPr>
        <p:spPr>
          <a:xfrm rot="5400000" flipH="1" flipV="1">
            <a:off x="3835439" y="1794584"/>
            <a:ext cx="643919" cy="3436669"/>
          </a:xfrm>
          <a:prstGeom prst="curvedConnector3">
            <a:avLst>
              <a:gd name="adj1" fmla="val 50000"/>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21">
            <a:extLst>
              <a:ext uri="{FF2B5EF4-FFF2-40B4-BE49-F238E27FC236}">
                <a16:creationId xmlns:a16="http://schemas.microsoft.com/office/drawing/2014/main" id="{65F41CA3-0603-3BCB-CB9A-D673D3592C97}"/>
              </a:ext>
            </a:extLst>
          </p:cNvPr>
          <p:cNvCxnSpPr>
            <a:cxnSpLocks/>
            <a:stCxn id="7" idx="0"/>
            <a:endCxn id="9" idx="2"/>
          </p:cNvCxnSpPr>
          <p:nvPr/>
        </p:nvCxnSpPr>
        <p:spPr>
          <a:xfrm rot="16200000" flipV="1">
            <a:off x="5248773" y="3817919"/>
            <a:ext cx="1489207" cy="235285"/>
          </a:xfrm>
          <a:prstGeom prst="curvedConnector3">
            <a:avLst>
              <a:gd name="adj1" fmla="val 50000"/>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3C59E15-C77B-2175-DDAF-EC0064A3C126}"/>
              </a:ext>
            </a:extLst>
          </p:cNvPr>
          <p:cNvCxnSpPr>
            <a:cxnSpLocks/>
            <a:stCxn id="13" idx="0"/>
            <a:endCxn id="9" idx="2"/>
          </p:cNvCxnSpPr>
          <p:nvPr/>
        </p:nvCxnSpPr>
        <p:spPr>
          <a:xfrm rot="16200000" flipV="1">
            <a:off x="7272109" y="1794583"/>
            <a:ext cx="643919" cy="3436670"/>
          </a:xfrm>
          <a:prstGeom prst="curvedConnector3">
            <a:avLst>
              <a:gd name="adj1" fmla="val 50000"/>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62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13"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088515" y="1762672"/>
            <a:ext cx="6768188" cy="3583835"/>
          </a:xfrm>
          <a:prstGeom prst="roundRect">
            <a:avLst/>
          </a:prstGeom>
          <a:noFill/>
          <a:ln w="38100">
            <a:solidFill>
              <a:srgbClr val="2D2FD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232A77C6-B451-54A6-D8B9-3B66C26B32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7427" y="1332804"/>
            <a:ext cx="7804523" cy="3729496"/>
          </a:xfrm>
          <a:prstGeom prst="flowChartAlternateProcess">
            <a:avLst/>
          </a:prstGeom>
          <a:noFill/>
          <a:ln>
            <a:solidFill>
              <a:srgbClr val="FFD966"/>
            </a:solidFill>
          </a:ln>
          <a:effectLst>
            <a:outerShdw blurRad="50800" dist="38100" dir="5400000" algn="t" rotWithShape="0">
              <a:prstClr val="black">
                <a:alpha val="40000"/>
              </a:prstClr>
            </a:outerShdw>
          </a:effectLst>
        </p:spPr>
      </p:pic>
      <p:grpSp>
        <p:nvGrpSpPr>
          <p:cNvPr id="11" name="Group 10"/>
          <p:cNvGrpSpPr/>
          <p:nvPr/>
        </p:nvGrpSpPr>
        <p:grpSpPr>
          <a:xfrm>
            <a:off x="508473" y="3269821"/>
            <a:ext cx="4122249" cy="3078553"/>
            <a:chOff x="77719" y="1708110"/>
            <a:chExt cx="6681814" cy="3033952"/>
          </a:xfrm>
        </p:grpSpPr>
        <p:sp>
          <p:nvSpPr>
            <p:cNvPr id="12" name="Rounded Rectangle 11"/>
            <p:cNvSpPr/>
            <p:nvPr/>
          </p:nvSpPr>
          <p:spPr>
            <a:xfrm>
              <a:off x="326648" y="1708110"/>
              <a:ext cx="6432885" cy="3033952"/>
            </a:xfrm>
            <a:prstGeom prst="roundRect">
              <a:avLst>
                <a:gd name="adj" fmla="val 27351"/>
              </a:avLst>
            </a:prstGeom>
            <a:solidFill>
              <a:srgbClr val="2E32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7719" y="2224139"/>
              <a:ext cx="6165827" cy="2001896"/>
            </a:xfrm>
            <a:prstGeom prst="rect">
              <a:avLst/>
            </a:prstGeom>
          </p:spPr>
          <p:txBody>
            <a:bodyPr wrap="square" lIns="91440" tIns="45720" rIns="91440" bIns="45720" anchor="t">
              <a:spAutoFit/>
            </a:bodyPr>
            <a:lstStyle/>
            <a:p>
              <a:pPr lvl="1" algn="ctr"/>
              <a:r>
                <a:rPr lang="en-GB">
                  <a:solidFill>
                    <a:schemeClr val="bg1"/>
                  </a:solidFill>
                  <a:latin typeface="Segoe UI"/>
                  <a:cs typeface="Segoe UI"/>
                </a:rPr>
                <a:t>This is the default mode called the ‘</a:t>
              </a:r>
              <a:r>
                <a:rPr lang="en-GB" b="1">
                  <a:solidFill>
                    <a:schemeClr val="bg1"/>
                  </a:solidFill>
                  <a:latin typeface="Segoe UI"/>
                  <a:cs typeface="Segoe UI"/>
                </a:rPr>
                <a:t>expert view</a:t>
              </a:r>
              <a:r>
                <a:rPr lang="en-GB">
                  <a:solidFill>
                    <a:schemeClr val="bg1"/>
                  </a:solidFill>
                  <a:latin typeface="Segoe UI"/>
                  <a:cs typeface="Segoe UI"/>
                </a:rPr>
                <a:t>’, in which you can view the correct and complete map of a specific unit. You can personalise it to see what you want by using the ‘</a:t>
              </a:r>
              <a:r>
                <a:rPr lang="en-GB" b="1">
                  <a:solidFill>
                    <a:schemeClr val="bg1"/>
                  </a:solidFill>
                  <a:latin typeface="Segoe UI"/>
                  <a:cs typeface="Segoe UI"/>
                </a:rPr>
                <a:t>Map</a:t>
              </a:r>
              <a:r>
                <a:rPr lang="en-GB">
                  <a:solidFill>
                    <a:schemeClr val="bg1"/>
                  </a:solidFill>
                  <a:latin typeface="Segoe UI"/>
                  <a:cs typeface="Segoe UI"/>
                </a:rPr>
                <a:t> </a:t>
              </a:r>
              <a:r>
                <a:rPr lang="en-GB" b="1">
                  <a:solidFill>
                    <a:schemeClr val="bg1"/>
                  </a:solidFill>
                  <a:latin typeface="Segoe UI"/>
                  <a:cs typeface="Segoe UI"/>
                </a:rPr>
                <a:t>Settings</a:t>
              </a:r>
              <a:r>
                <a:rPr lang="en-GB">
                  <a:solidFill>
                    <a:schemeClr val="bg1"/>
                  </a:solidFill>
                  <a:latin typeface="Segoe UI"/>
                  <a:cs typeface="Segoe UI"/>
                </a:rPr>
                <a:t>’ menu.</a:t>
              </a:r>
            </a:p>
          </p:txBody>
        </p:sp>
      </p:grpSp>
      <p:sp>
        <p:nvSpPr>
          <p:cNvPr id="3" name="TextBox 2">
            <a:extLst>
              <a:ext uri="{FF2B5EF4-FFF2-40B4-BE49-F238E27FC236}">
                <a16:creationId xmlns:a16="http://schemas.microsoft.com/office/drawing/2014/main" id="{9B405456-9C77-9328-99DC-E1E9D77F6036}"/>
              </a:ext>
            </a:extLst>
          </p:cNvPr>
          <p:cNvSpPr txBox="1"/>
          <p:nvPr/>
        </p:nvSpPr>
        <p:spPr>
          <a:xfrm>
            <a:off x="-677781" y="125288"/>
            <a:ext cx="3000907" cy="523220"/>
          </a:xfrm>
          <a:prstGeom prst="rect">
            <a:avLst/>
          </a:prstGeom>
          <a:noFill/>
        </p:spPr>
        <p:txBody>
          <a:bodyPr wrap="square" rtlCol="0">
            <a:spAutoFit/>
          </a:bodyPr>
          <a:lstStyle/>
          <a:p>
            <a:pPr algn="r"/>
            <a:r>
              <a:rPr lang="en-GB" sz="2800" b="1">
                <a:solidFill>
                  <a:srgbClr val="2D2FDE"/>
                </a:solidFill>
                <a:latin typeface="Segoe UI" panose="020B0502040204020203" pitchFamily="34" charset="0"/>
                <a:cs typeface="Segoe UI" panose="020B0502040204020203" pitchFamily="34" charset="0"/>
              </a:rPr>
              <a:t>Expert View</a:t>
            </a:r>
          </a:p>
        </p:txBody>
      </p:sp>
      <p:pic>
        <p:nvPicPr>
          <p:cNvPr id="2" name="Picture 1" descr="A green square with windows&#10;&#10;Description automatically generated">
            <a:extLst>
              <a:ext uri="{FF2B5EF4-FFF2-40B4-BE49-F238E27FC236}">
                <a16:creationId xmlns:a16="http://schemas.microsoft.com/office/drawing/2014/main" id="{4D9E762E-B222-4FBE-7216-602A6565CD41}"/>
              </a:ext>
            </a:extLst>
          </p:cNvPr>
          <p:cNvPicPr>
            <a:picLocks noChangeAspect="1"/>
          </p:cNvPicPr>
          <p:nvPr/>
        </p:nvPicPr>
        <p:blipFill>
          <a:blip r:embed="rId4"/>
          <a:stretch>
            <a:fillRect/>
          </a:stretch>
        </p:blipFill>
        <p:spPr>
          <a:xfrm>
            <a:off x="2410432" y="157606"/>
            <a:ext cx="634423" cy="588819"/>
          </a:xfrm>
          <a:prstGeom prst="roundRect">
            <a:avLst/>
          </a:prstGeom>
        </p:spPr>
      </p:pic>
    </p:spTree>
    <p:extLst>
      <p:ext uri="{BB962C8B-B14F-4D97-AF65-F5344CB8AC3E}">
        <p14:creationId xmlns:p14="http://schemas.microsoft.com/office/powerpoint/2010/main" val="25386163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828456" y="2022731"/>
            <a:ext cx="6768188" cy="3583835"/>
          </a:xfrm>
          <a:prstGeom prst="roundRect">
            <a:avLst/>
          </a:prstGeom>
          <a:noFill/>
          <a:ln w="38100">
            <a:solidFill>
              <a:srgbClr val="2D2FD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27447" y="110762"/>
            <a:ext cx="3000907" cy="523220"/>
          </a:xfrm>
          <a:prstGeom prst="rect">
            <a:avLst/>
          </a:prstGeom>
          <a:noFill/>
        </p:spPr>
        <p:txBody>
          <a:bodyPr wrap="square" rtlCol="0">
            <a:spAutoFit/>
          </a:bodyPr>
          <a:lstStyle/>
          <a:p>
            <a:pPr algn="r"/>
            <a:r>
              <a:rPr lang="en-GB" sz="2800" b="1">
                <a:solidFill>
                  <a:srgbClr val="2D2FDE"/>
                </a:solidFill>
                <a:latin typeface="Segoe UI" panose="020B0502040204020203" pitchFamily="34" charset="0"/>
                <a:cs typeface="Segoe UI" panose="020B0502040204020203" pitchFamily="34" charset="0"/>
              </a:rPr>
              <a:t>Expert View</a:t>
            </a:r>
          </a:p>
        </p:txBody>
      </p:sp>
      <p:pic>
        <p:nvPicPr>
          <p:cNvPr id="26" name="Picture 25">
            <a:extLst>
              <a:ext uri="{FF2B5EF4-FFF2-40B4-BE49-F238E27FC236}">
                <a16:creationId xmlns:a16="http://schemas.microsoft.com/office/drawing/2014/main" id="{418979D0-80DA-7BD9-E3E5-5356B6DDD131}"/>
              </a:ext>
            </a:extLst>
          </p:cNvPr>
          <p:cNvPicPr>
            <a:picLocks noChangeAspect="1"/>
          </p:cNvPicPr>
          <p:nvPr/>
        </p:nvPicPr>
        <p:blipFill>
          <a:blip r:embed="rId3"/>
          <a:stretch>
            <a:fillRect/>
          </a:stretch>
        </p:blipFill>
        <p:spPr>
          <a:xfrm>
            <a:off x="3754444" y="972533"/>
            <a:ext cx="8177866" cy="4006825"/>
          </a:xfrm>
          <a:prstGeom prst="roundRect">
            <a:avLst>
              <a:gd name="adj" fmla="val 11848"/>
            </a:avLst>
          </a:prstGeom>
          <a:ln>
            <a:solidFill>
              <a:srgbClr val="FFD966"/>
            </a:solidFill>
          </a:ln>
        </p:spPr>
      </p:pic>
      <p:grpSp>
        <p:nvGrpSpPr>
          <p:cNvPr id="11" name="Group 10"/>
          <p:cNvGrpSpPr/>
          <p:nvPr/>
        </p:nvGrpSpPr>
        <p:grpSpPr>
          <a:xfrm>
            <a:off x="395448" y="3223726"/>
            <a:ext cx="4878360" cy="3209533"/>
            <a:chOff x="968205" y="-528949"/>
            <a:chExt cx="7977021" cy="3033952"/>
          </a:xfrm>
        </p:grpSpPr>
        <p:sp>
          <p:nvSpPr>
            <p:cNvPr id="12" name="Rounded Rectangle 11"/>
            <p:cNvSpPr/>
            <p:nvPr/>
          </p:nvSpPr>
          <p:spPr>
            <a:xfrm>
              <a:off x="1098393" y="-528949"/>
              <a:ext cx="7846833" cy="3033952"/>
            </a:xfrm>
            <a:prstGeom prst="roundRect">
              <a:avLst>
                <a:gd name="adj" fmla="val 27351"/>
              </a:avLst>
            </a:prstGeom>
            <a:solidFill>
              <a:srgbClr val="2E32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968205" y="-87696"/>
              <a:ext cx="7236870" cy="2133031"/>
            </a:xfrm>
            <a:prstGeom prst="rect">
              <a:avLst/>
            </a:prstGeom>
          </p:spPr>
          <p:txBody>
            <a:bodyPr wrap="square" lIns="91440" tIns="45720" rIns="91440" bIns="45720" anchor="t">
              <a:spAutoFit/>
            </a:bodyPr>
            <a:lstStyle/>
            <a:p>
              <a:pPr lvl="1" algn="ctr"/>
              <a:r>
                <a:rPr lang="en-GB" sz="2000">
                  <a:solidFill>
                    <a:schemeClr val="bg1"/>
                  </a:solidFill>
                  <a:latin typeface="Segoe UI" panose="020B0502040204020203" pitchFamily="34" charset="0"/>
                  <a:cs typeface="Segoe UI" panose="020B0502040204020203" pitchFamily="34" charset="0"/>
                </a:rPr>
                <a:t>In this view, you can hover over each link and see how many students got that link right, how many got it reversed (e.g., B</a:t>
              </a:r>
              <a:r>
                <a:rPr lang="en-GB" sz="2000">
                  <a:solidFill>
                    <a:schemeClr val="bg1"/>
                  </a:solidFill>
                  <a:latin typeface="Segoe UI" panose="020B0502040204020203" pitchFamily="34" charset="0"/>
                  <a:cs typeface="Segoe UI" panose="020B0502040204020203" pitchFamily="34" charset="0"/>
                  <a:sym typeface="Wingdings" panose="05000000000000000000" pitchFamily="2" charset="2"/>
                </a:rPr>
                <a:t>A instead of AB)</a:t>
              </a:r>
              <a:r>
                <a:rPr lang="en-GB" sz="2000">
                  <a:solidFill>
                    <a:schemeClr val="bg1"/>
                  </a:solidFill>
                  <a:latin typeface="Segoe UI" panose="020B0502040204020203" pitchFamily="34" charset="0"/>
                  <a:cs typeface="Segoe UI" panose="020B0502040204020203" pitchFamily="34" charset="0"/>
                </a:rPr>
                <a:t>, and how many got it wrong (e.g. incorrectly marked a      link as a       link). </a:t>
              </a:r>
            </a:p>
          </p:txBody>
        </p:sp>
      </p:grpSp>
      <p:grpSp>
        <p:nvGrpSpPr>
          <p:cNvPr id="2" name="Group 1">
            <a:extLst>
              <a:ext uri="{FF2B5EF4-FFF2-40B4-BE49-F238E27FC236}">
                <a16:creationId xmlns:a16="http://schemas.microsoft.com/office/drawing/2014/main" id="{08112CCD-23C4-D001-03F0-B8D7AE21A05F}"/>
              </a:ext>
            </a:extLst>
          </p:cNvPr>
          <p:cNvGrpSpPr/>
          <p:nvPr/>
        </p:nvGrpSpPr>
        <p:grpSpPr>
          <a:xfrm>
            <a:off x="6604733" y="4793212"/>
            <a:ext cx="4963152" cy="1275133"/>
            <a:chOff x="4827453" y="4208085"/>
            <a:chExt cx="6074586" cy="1183177"/>
          </a:xfrm>
          <a:solidFill>
            <a:srgbClr val="93FFE8"/>
          </a:solidFill>
        </p:grpSpPr>
        <p:grpSp>
          <p:nvGrpSpPr>
            <p:cNvPr id="5" name="Group 4">
              <a:extLst>
                <a:ext uri="{FF2B5EF4-FFF2-40B4-BE49-F238E27FC236}">
                  <a16:creationId xmlns:a16="http://schemas.microsoft.com/office/drawing/2014/main" id="{8FEE7A42-F96E-09E0-8AD0-03782F3F8A8D}"/>
                </a:ext>
              </a:extLst>
            </p:cNvPr>
            <p:cNvGrpSpPr/>
            <p:nvPr/>
          </p:nvGrpSpPr>
          <p:grpSpPr>
            <a:xfrm>
              <a:off x="4827453" y="4208085"/>
              <a:ext cx="6074586" cy="1183177"/>
              <a:chOff x="937430" y="4917264"/>
              <a:chExt cx="9306165" cy="1064409"/>
            </a:xfrm>
            <a:grpFill/>
          </p:grpSpPr>
          <p:sp>
            <p:nvSpPr>
              <p:cNvPr id="7" name="Rectangle: Rounded Corners 6">
                <a:extLst>
                  <a:ext uri="{FF2B5EF4-FFF2-40B4-BE49-F238E27FC236}">
                    <a16:creationId xmlns:a16="http://schemas.microsoft.com/office/drawing/2014/main" id="{FC683685-09C7-CC90-DB1C-473FFDF218B0}"/>
                  </a:ext>
                </a:extLst>
              </p:cNvPr>
              <p:cNvSpPr/>
              <p:nvPr/>
            </p:nvSpPr>
            <p:spPr>
              <a:xfrm>
                <a:off x="937430" y="4917264"/>
                <a:ext cx="9306165" cy="106440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979511A-5474-63F1-A504-6EC0CD73D5EB}"/>
                  </a:ext>
                </a:extLst>
              </p:cNvPr>
              <p:cNvSpPr txBox="1"/>
              <p:nvPr/>
            </p:nvSpPr>
            <p:spPr>
              <a:xfrm>
                <a:off x="2124308" y="4932709"/>
                <a:ext cx="8083033" cy="1001967"/>
              </a:xfrm>
              <a:prstGeom prst="rect">
                <a:avLst/>
              </a:prstGeom>
              <a:grpFill/>
              <a:ln>
                <a:noFill/>
              </a:ln>
            </p:spPr>
            <p:txBody>
              <a:bodyPr wrap="square" rtlCol="0" anchor="ctr">
                <a:spAutoFit/>
              </a:bodyPr>
              <a:lstStyle/>
              <a:p>
                <a:pPr>
                  <a:tabLst>
                    <a:tab pos="539750" algn="l"/>
                    <a:tab pos="756285" algn="l"/>
                    <a:tab pos="972185" algn="l"/>
                  </a:tabLst>
                </a:pPr>
                <a:r>
                  <a:rPr lang="en-GB">
                    <a:latin typeface="Segoe UI"/>
                    <a:ea typeface="Calibri"/>
                    <a:cs typeface="Segoe UI"/>
                  </a:rPr>
                  <a:t>When you hover a link in the Expert View, you can see on the right </a:t>
                </a:r>
                <a:r>
                  <a:rPr lang="en-GB" b="1">
                    <a:latin typeface="Segoe UI"/>
                    <a:ea typeface="Calibri"/>
                    <a:cs typeface="Segoe UI"/>
                  </a:rPr>
                  <a:t>which </a:t>
                </a:r>
                <a:r>
                  <a:rPr lang="en-GB">
                    <a:latin typeface="Segoe UI"/>
                    <a:ea typeface="Calibri"/>
                    <a:cs typeface="Segoe UI"/>
                  </a:rPr>
                  <a:t>students have got the link wrong, reversed, correct, or missing.</a:t>
                </a:r>
                <a:endParaRPr lang="en-US">
                  <a:effectLst/>
                  <a:latin typeface="Segoe UI"/>
                  <a:ea typeface="Calibri"/>
                  <a:cs typeface="Segoe UI"/>
                </a:endParaRPr>
              </a:p>
            </p:txBody>
          </p:sp>
        </p:grpSp>
        <p:pic>
          <p:nvPicPr>
            <p:cNvPr id="6" name="Graphic 5" descr="Lightbulb with solid fill">
              <a:extLst>
                <a:ext uri="{FF2B5EF4-FFF2-40B4-BE49-F238E27FC236}">
                  <a16:creationId xmlns:a16="http://schemas.microsoft.com/office/drawing/2014/main" id="{6F8CDF0B-0545-7596-EAD4-6E7E7B7B92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67620" y="4456639"/>
              <a:ext cx="796273" cy="650994"/>
            </a:xfrm>
            <a:prstGeom prst="rect">
              <a:avLst/>
            </a:prstGeom>
          </p:spPr>
        </p:pic>
      </p:grpSp>
      <p:pic>
        <p:nvPicPr>
          <p:cNvPr id="15" name="Picture 14">
            <a:extLst>
              <a:ext uri="{FF2B5EF4-FFF2-40B4-BE49-F238E27FC236}">
                <a16:creationId xmlns:a16="http://schemas.microsoft.com/office/drawing/2014/main" id="{CCBA4980-E702-5102-D66B-53E3F42A2D3F}"/>
              </a:ext>
            </a:extLst>
          </p:cNvPr>
          <p:cNvPicPr>
            <a:picLocks noChangeAspect="1"/>
          </p:cNvPicPr>
          <p:nvPr/>
        </p:nvPicPr>
        <p:blipFill rotWithShape="1">
          <a:blip r:embed="rId6"/>
          <a:srcRect l="1" r="16839"/>
          <a:stretch/>
        </p:blipFill>
        <p:spPr>
          <a:xfrm>
            <a:off x="3582784" y="5584622"/>
            <a:ext cx="343320" cy="269611"/>
          </a:xfrm>
          <a:prstGeom prst="rect">
            <a:avLst/>
          </a:prstGeom>
        </p:spPr>
      </p:pic>
      <p:pic>
        <p:nvPicPr>
          <p:cNvPr id="17" name="Picture 16">
            <a:extLst>
              <a:ext uri="{FF2B5EF4-FFF2-40B4-BE49-F238E27FC236}">
                <a16:creationId xmlns:a16="http://schemas.microsoft.com/office/drawing/2014/main" id="{AE93BEB7-5187-0876-D7C3-E142D5B416F5}"/>
              </a:ext>
            </a:extLst>
          </p:cNvPr>
          <p:cNvPicPr>
            <a:picLocks noChangeAspect="1"/>
          </p:cNvPicPr>
          <p:nvPr/>
        </p:nvPicPr>
        <p:blipFill>
          <a:blip r:embed="rId7"/>
          <a:stretch>
            <a:fillRect/>
          </a:stretch>
        </p:blipFill>
        <p:spPr>
          <a:xfrm>
            <a:off x="2245803" y="5606566"/>
            <a:ext cx="288869" cy="269611"/>
          </a:xfrm>
          <a:prstGeom prst="rect">
            <a:avLst/>
          </a:prstGeom>
        </p:spPr>
      </p:pic>
      <p:pic>
        <p:nvPicPr>
          <p:cNvPr id="27" name="Picture 26" descr="A green square with windows&#10;&#10;Description automatically generated">
            <a:extLst>
              <a:ext uri="{FF2B5EF4-FFF2-40B4-BE49-F238E27FC236}">
                <a16:creationId xmlns:a16="http://schemas.microsoft.com/office/drawing/2014/main" id="{C5A9E5B2-E5D9-D22A-936C-3F176363D9E1}"/>
              </a:ext>
            </a:extLst>
          </p:cNvPr>
          <p:cNvPicPr>
            <a:picLocks noChangeAspect="1"/>
          </p:cNvPicPr>
          <p:nvPr/>
        </p:nvPicPr>
        <p:blipFill>
          <a:blip r:embed="rId8"/>
          <a:stretch>
            <a:fillRect/>
          </a:stretch>
        </p:blipFill>
        <p:spPr>
          <a:xfrm>
            <a:off x="2488260" y="123655"/>
            <a:ext cx="634423" cy="588819"/>
          </a:xfrm>
          <a:prstGeom prst="roundRect">
            <a:avLst/>
          </a:prstGeom>
        </p:spPr>
      </p:pic>
    </p:spTree>
    <p:extLst>
      <p:ext uri="{BB962C8B-B14F-4D97-AF65-F5344CB8AC3E}">
        <p14:creationId xmlns:p14="http://schemas.microsoft.com/office/powerpoint/2010/main" val="195953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088515" y="1762672"/>
            <a:ext cx="6768188" cy="3583835"/>
          </a:xfrm>
          <a:prstGeom prst="roundRect">
            <a:avLst/>
          </a:prstGeom>
          <a:noFill/>
          <a:ln w="38100">
            <a:solidFill>
              <a:srgbClr val="2D2FD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74D2A6E-346C-F26F-AADE-2FF337220D66}"/>
              </a:ext>
            </a:extLst>
          </p:cNvPr>
          <p:cNvPicPr>
            <a:picLocks noChangeAspect="1"/>
          </p:cNvPicPr>
          <p:nvPr/>
        </p:nvPicPr>
        <p:blipFill>
          <a:blip r:embed="rId3"/>
          <a:stretch>
            <a:fillRect/>
          </a:stretch>
        </p:blipFill>
        <p:spPr>
          <a:xfrm>
            <a:off x="3778362" y="323115"/>
            <a:ext cx="8298246" cy="4458609"/>
          </a:xfrm>
          <a:prstGeom prst="roundRect">
            <a:avLst>
              <a:gd name="adj" fmla="val 11848"/>
            </a:avLst>
          </a:prstGeom>
          <a:ln>
            <a:solidFill>
              <a:srgbClr val="FFD966"/>
            </a:solidFill>
          </a:ln>
        </p:spPr>
      </p:pic>
      <p:sp>
        <p:nvSpPr>
          <p:cNvPr id="9" name="TextBox 8"/>
          <p:cNvSpPr txBox="1"/>
          <p:nvPr/>
        </p:nvSpPr>
        <p:spPr>
          <a:xfrm>
            <a:off x="-654685" y="192597"/>
            <a:ext cx="3000907" cy="523220"/>
          </a:xfrm>
          <a:prstGeom prst="rect">
            <a:avLst/>
          </a:prstGeom>
          <a:noFill/>
        </p:spPr>
        <p:txBody>
          <a:bodyPr wrap="square" rtlCol="0">
            <a:spAutoFit/>
          </a:bodyPr>
          <a:lstStyle/>
          <a:p>
            <a:pPr algn="r"/>
            <a:r>
              <a:rPr lang="en-GB" sz="2800" b="1">
                <a:solidFill>
                  <a:srgbClr val="2D2FDE"/>
                </a:solidFill>
                <a:latin typeface="Segoe UI" panose="020B0502040204020203" pitchFamily="34" charset="0"/>
                <a:cs typeface="Segoe UI" panose="020B0502040204020203" pitchFamily="34" charset="0"/>
              </a:rPr>
              <a:t>Expert View</a:t>
            </a:r>
          </a:p>
        </p:txBody>
      </p:sp>
      <p:grpSp>
        <p:nvGrpSpPr>
          <p:cNvPr id="11" name="Group 10"/>
          <p:cNvGrpSpPr/>
          <p:nvPr/>
        </p:nvGrpSpPr>
        <p:grpSpPr>
          <a:xfrm>
            <a:off x="637960" y="3856383"/>
            <a:ext cx="3934041" cy="2367635"/>
            <a:chOff x="231465" y="1663409"/>
            <a:chExt cx="6432884" cy="3033952"/>
          </a:xfrm>
        </p:grpSpPr>
        <p:sp>
          <p:nvSpPr>
            <p:cNvPr id="12" name="Rounded Rectangle 11"/>
            <p:cNvSpPr/>
            <p:nvPr/>
          </p:nvSpPr>
          <p:spPr>
            <a:xfrm>
              <a:off x="231465" y="1663409"/>
              <a:ext cx="6432884" cy="3033952"/>
            </a:xfrm>
            <a:prstGeom prst="roundRect">
              <a:avLst>
                <a:gd name="adj" fmla="val 27351"/>
              </a:avLst>
            </a:prstGeom>
            <a:solidFill>
              <a:srgbClr val="2E32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31465" y="2417574"/>
              <a:ext cx="5586650" cy="1538134"/>
            </a:xfrm>
            <a:prstGeom prst="rect">
              <a:avLst/>
            </a:prstGeom>
          </p:spPr>
          <p:txBody>
            <a:bodyPr wrap="square" lIns="91440" tIns="45720" rIns="91440" bIns="45720" anchor="t">
              <a:spAutoFit/>
            </a:bodyPr>
            <a:lstStyle/>
            <a:p>
              <a:pPr lvl="1" algn="ctr"/>
              <a:r>
                <a:rPr lang="en-US" sz="1800">
                  <a:solidFill>
                    <a:schemeClr val="bg1"/>
                  </a:solidFill>
                  <a:effectLst/>
                  <a:latin typeface="Segoe UI" panose="020B0502040204020203" pitchFamily="34" charset="0"/>
                </a:rPr>
                <a:t>You can also click on the eye button next to the student’s name to see their screen in real-time. </a:t>
              </a:r>
              <a:endParaRPr lang="en-GB" sz="2000">
                <a:solidFill>
                  <a:schemeClr val="bg1"/>
                </a:solidFill>
                <a:latin typeface="Segoe UI" panose="020B0502040204020203" pitchFamily="34" charset="0"/>
                <a:cs typeface="Segoe UI" panose="020B0502040204020203" pitchFamily="34" charset="0"/>
              </a:endParaRPr>
            </a:p>
          </p:txBody>
        </p:sp>
      </p:grpSp>
      <p:pic>
        <p:nvPicPr>
          <p:cNvPr id="10" name="Picture 9" descr="A green square with windows&#10;&#10;Description automatically generated">
            <a:extLst>
              <a:ext uri="{FF2B5EF4-FFF2-40B4-BE49-F238E27FC236}">
                <a16:creationId xmlns:a16="http://schemas.microsoft.com/office/drawing/2014/main" id="{39CA3C62-9F6D-DA64-0280-8B21D11ADDBE}"/>
              </a:ext>
            </a:extLst>
          </p:cNvPr>
          <p:cNvPicPr>
            <a:picLocks noChangeAspect="1"/>
          </p:cNvPicPr>
          <p:nvPr/>
        </p:nvPicPr>
        <p:blipFill>
          <a:blip r:embed="rId4"/>
          <a:stretch>
            <a:fillRect/>
          </a:stretch>
        </p:blipFill>
        <p:spPr>
          <a:xfrm>
            <a:off x="2488260" y="123655"/>
            <a:ext cx="634423" cy="588819"/>
          </a:xfrm>
          <a:prstGeom prst="roundRect">
            <a:avLst/>
          </a:prstGeom>
        </p:spPr>
      </p:pic>
    </p:spTree>
    <p:extLst>
      <p:ext uri="{BB962C8B-B14F-4D97-AF65-F5344CB8AC3E}">
        <p14:creationId xmlns:p14="http://schemas.microsoft.com/office/powerpoint/2010/main" val="529461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296531" y="1762672"/>
            <a:ext cx="6768188" cy="3583835"/>
          </a:xfrm>
          <a:prstGeom prst="roundRect">
            <a:avLst/>
          </a:prstGeom>
          <a:noFill/>
          <a:ln w="38100">
            <a:solidFill>
              <a:srgbClr val="2D2FD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315301" y="3187172"/>
            <a:ext cx="4980340" cy="3209533"/>
            <a:chOff x="90990" y="1663409"/>
            <a:chExt cx="7481841" cy="3033952"/>
          </a:xfrm>
        </p:grpSpPr>
        <p:sp>
          <p:nvSpPr>
            <p:cNvPr id="12" name="Rounded Rectangle 11"/>
            <p:cNvSpPr/>
            <p:nvPr/>
          </p:nvSpPr>
          <p:spPr>
            <a:xfrm>
              <a:off x="231465" y="1663409"/>
              <a:ext cx="7341366" cy="3033952"/>
            </a:xfrm>
            <a:prstGeom prst="roundRect">
              <a:avLst>
                <a:gd name="adj" fmla="val 27351"/>
              </a:avLst>
            </a:prstGeom>
            <a:solidFill>
              <a:srgbClr val="2E32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90990" y="2161696"/>
              <a:ext cx="7157584" cy="1541979"/>
            </a:xfrm>
            <a:prstGeom prst="rect">
              <a:avLst/>
            </a:prstGeom>
          </p:spPr>
          <p:txBody>
            <a:bodyPr wrap="square" lIns="91440" tIns="45720" rIns="91440" bIns="45720" anchor="t">
              <a:spAutoFit/>
            </a:bodyPr>
            <a:lstStyle/>
            <a:p>
              <a:pPr lvl="1" algn="ctr"/>
              <a:r>
                <a:rPr lang="en-GB" sz="2000">
                  <a:solidFill>
                    <a:schemeClr val="bg1"/>
                  </a:solidFill>
                  <a:effectLst/>
                  <a:latin typeface="Segoe UI" panose="020B0502040204020203" pitchFamily="34" charset="0"/>
                  <a:ea typeface="Calibri" panose="020F0502020204030204" pitchFamily="34" charset="0"/>
                  <a:cs typeface="Segoe UI" panose="020B0502040204020203" pitchFamily="34" charset="0"/>
                </a:rPr>
                <a:t>Using the </a:t>
              </a:r>
              <a:r>
                <a:rPr lang="en-GB" sz="2000" b="1">
                  <a:solidFill>
                    <a:schemeClr val="bg1"/>
                  </a:solidFill>
                  <a:effectLst/>
                  <a:latin typeface="Segoe UI" panose="020B0502040204020203" pitchFamily="34" charset="0"/>
                  <a:ea typeface="Calibri" panose="020F0502020204030204" pitchFamily="34" charset="0"/>
                  <a:cs typeface="Segoe UI" panose="020B0502040204020203" pitchFamily="34" charset="0"/>
                </a:rPr>
                <a:t>sliders</a:t>
              </a:r>
              <a:r>
                <a:rPr lang="en-GB" sz="2000">
                  <a:solidFill>
                    <a:schemeClr val="bg1"/>
                  </a:solidFill>
                  <a:effectLst/>
                  <a:latin typeface="Segoe UI" panose="020B0502040204020203" pitchFamily="34" charset="0"/>
                  <a:ea typeface="Calibri" panose="020F0502020204030204" pitchFamily="34" charset="0"/>
                  <a:cs typeface="Segoe UI" panose="020B0502040204020203" pitchFamily="34" charset="0"/>
                </a:rPr>
                <a:t> in the ‘</a:t>
              </a:r>
              <a:r>
                <a:rPr lang="en-GB" sz="2000" b="1">
                  <a:solidFill>
                    <a:schemeClr val="bg1"/>
                  </a:solidFill>
                  <a:effectLst/>
                  <a:latin typeface="Segoe UI" panose="020B0502040204020203" pitchFamily="34" charset="0"/>
                  <a:ea typeface="Calibri" panose="020F0502020204030204" pitchFamily="34" charset="0"/>
                  <a:cs typeface="Segoe UI" panose="020B0502040204020203" pitchFamily="34" charset="0"/>
                </a:rPr>
                <a:t>Map Settings</a:t>
              </a:r>
              <a:r>
                <a:rPr lang="en-GB" sz="2000">
                  <a:solidFill>
                    <a:schemeClr val="bg1"/>
                  </a:solidFill>
                  <a:effectLst/>
                  <a:latin typeface="Segoe UI" panose="020B0502040204020203" pitchFamily="34" charset="0"/>
                  <a:ea typeface="Calibri" panose="020F0502020204030204" pitchFamily="34" charset="0"/>
                  <a:cs typeface="Segoe UI" panose="020B0502040204020203" pitchFamily="34" charset="0"/>
                </a:rPr>
                <a:t>’ menu, you can set thresholds that modify the appearance of the main expert map according to the percentage of students who get each link right or wrong. </a:t>
              </a:r>
              <a:endParaRPr lang="en-US" sz="200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p:txBody>
        </p:sp>
      </p:grpSp>
      <p:pic>
        <p:nvPicPr>
          <p:cNvPr id="3" name="Picture 2">
            <a:extLst>
              <a:ext uri="{FF2B5EF4-FFF2-40B4-BE49-F238E27FC236}">
                <a16:creationId xmlns:a16="http://schemas.microsoft.com/office/drawing/2014/main" id="{628DD6A9-018F-F065-5B49-CD8943359195}"/>
              </a:ext>
            </a:extLst>
          </p:cNvPr>
          <p:cNvPicPr>
            <a:picLocks noChangeAspect="1"/>
          </p:cNvPicPr>
          <p:nvPr/>
        </p:nvPicPr>
        <p:blipFill rotWithShape="1">
          <a:blip r:embed="rId3"/>
          <a:srcRect b="42645"/>
          <a:stretch/>
        </p:blipFill>
        <p:spPr>
          <a:xfrm>
            <a:off x="6826847" y="194614"/>
            <a:ext cx="3855228" cy="3710121"/>
          </a:xfrm>
          <a:prstGeom prst="roundRect">
            <a:avLst>
              <a:gd name="adj" fmla="val 28683"/>
            </a:avLst>
          </a:prstGeom>
          <a:ln>
            <a:solidFill>
              <a:srgbClr val="FFD966"/>
            </a:solidFill>
          </a:ln>
        </p:spPr>
      </p:pic>
      <p:sp>
        <p:nvSpPr>
          <p:cNvPr id="2" name="TextBox 1">
            <a:extLst>
              <a:ext uri="{FF2B5EF4-FFF2-40B4-BE49-F238E27FC236}">
                <a16:creationId xmlns:a16="http://schemas.microsoft.com/office/drawing/2014/main" id="{10C32F4B-CCEC-43C8-F3B9-61DA4DFBB2DE}"/>
              </a:ext>
            </a:extLst>
          </p:cNvPr>
          <p:cNvSpPr txBox="1"/>
          <p:nvPr/>
        </p:nvSpPr>
        <p:spPr>
          <a:xfrm>
            <a:off x="-661003" y="110762"/>
            <a:ext cx="3000907" cy="523220"/>
          </a:xfrm>
          <a:prstGeom prst="rect">
            <a:avLst/>
          </a:prstGeom>
          <a:noFill/>
        </p:spPr>
        <p:txBody>
          <a:bodyPr wrap="square" rtlCol="0">
            <a:spAutoFit/>
          </a:bodyPr>
          <a:lstStyle/>
          <a:p>
            <a:pPr algn="r"/>
            <a:r>
              <a:rPr lang="en-GB" sz="2800" b="1">
                <a:solidFill>
                  <a:srgbClr val="2D2FDE"/>
                </a:solidFill>
                <a:latin typeface="Segoe UI" panose="020B0502040204020203" pitchFamily="34" charset="0"/>
                <a:cs typeface="Segoe UI" panose="020B0502040204020203" pitchFamily="34" charset="0"/>
              </a:rPr>
              <a:t>Expert View</a:t>
            </a:r>
          </a:p>
        </p:txBody>
      </p:sp>
      <p:pic>
        <p:nvPicPr>
          <p:cNvPr id="4" name="Picture 3" descr="A green square with windows&#10;&#10;Description automatically generated">
            <a:extLst>
              <a:ext uri="{FF2B5EF4-FFF2-40B4-BE49-F238E27FC236}">
                <a16:creationId xmlns:a16="http://schemas.microsoft.com/office/drawing/2014/main" id="{60C763C0-002A-A4A4-174B-913C8B3269B4}"/>
              </a:ext>
            </a:extLst>
          </p:cNvPr>
          <p:cNvPicPr>
            <a:picLocks noChangeAspect="1"/>
          </p:cNvPicPr>
          <p:nvPr/>
        </p:nvPicPr>
        <p:blipFill>
          <a:blip r:embed="rId4"/>
          <a:stretch>
            <a:fillRect/>
          </a:stretch>
        </p:blipFill>
        <p:spPr>
          <a:xfrm>
            <a:off x="2488260" y="123655"/>
            <a:ext cx="634423" cy="588819"/>
          </a:xfrm>
          <a:prstGeom prst="roundRect">
            <a:avLst/>
          </a:prstGeom>
        </p:spPr>
      </p:pic>
      <p:grpSp>
        <p:nvGrpSpPr>
          <p:cNvPr id="7" name="Group 6">
            <a:extLst>
              <a:ext uri="{FF2B5EF4-FFF2-40B4-BE49-F238E27FC236}">
                <a16:creationId xmlns:a16="http://schemas.microsoft.com/office/drawing/2014/main" id="{B3E30DB9-BABE-45F8-F0B6-2F2D8B01107D}"/>
              </a:ext>
            </a:extLst>
          </p:cNvPr>
          <p:cNvGrpSpPr/>
          <p:nvPr/>
        </p:nvGrpSpPr>
        <p:grpSpPr>
          <a:xfrm>
            <a:off x="5680625" y="5159957"/>
            <a:ext cx="6263840" cy="1503429"/>
            <a:chOff x="4827453" y="3915951"/>
            <a:chExt cx="5824664" cy="1948710"/>
          </a:xfrm>
          <a:solidFill>
            <a:srgbClr val="93FFE8">
              <a:alpha val="85098"/>
            </a:srgbClr>
          </a:solidFill>
        </p:grpSpPr>
        <p:grpSp>
          <p:nvGrpSpPr>
            <p:cNvPr id="8" name="Group 7">
              <a:extLst>
                <a:ext uri="{FF2B5EF4-FFF2-40B4-BE49-F238E27FC236}">
                  <a16:creationId xmlns:a16="http://schemas.microsoft.com/office/drawing/2014/main" id="{06A37540-D946-2332-D444-6BC14059877D}"/>
                </a:ext>
              </a:extLst>
            </p:cNvPr>
            <p:cNvGrpSpPr/>
            <p:nvPr/>
          </p:nvGrpSpPr>
          <p:grpSpPr>
            <a:xfrm>
              <a:off x="4827453" y="3915951"/>
              <a:ext cx="5824664" cy="1948710"/>
              <a:chOff x="937430" y="4654454"/>
              <a:chExt cx="8923289" cy="1753097"/>
            </a:xfrm>
            <a:grpFill/>
          </p:grpSpPr>
          <p:sp>
            <p:nvSpPr>
              <p:cNvPr id="10" name="Rectangle: Rounded Corners 9">
                <a:extLst>
                  <a:ext uri="{FF2B5EF4-FFF2-40B4-BE49-F238E27FC236}">
                    <a16:creationId xmlns:a16="http://schemas.microsoft.com/office/drawing/2014/main" id="{716C692F-8452-3C51-C117-21496F6312A5}"/>
                  </a:ext>
                </a:extLst>
              </p:cNvPr>
              <p:cNvSpPr/>
              <p:nvPr/>
            </p:nvSpPr>
            <p:spPr>
              <a:xfrm>
                <a:off x="937430" y="4654454"/>
                <a:ext cx="8923289" cy="175309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95DE78A-C77C-6E1C-D237-D8975B5C15A7}"/>
                  </a:ext>
                </a:extLst>
              </p:cNvPr>
              <p:cNvSpPr txBox="1"/>
              <p:nvPr/>
            </p:nvSpPr>
            <p:spPr>
              <a:xfrm>
                <a:off x="1520685" y="4807543"/>
                <a:ext cx="8083032" cy="1558478"/>
              </a:xfrm>
              <a:prstGeom prst="rect">
                <a:avLst/>
              </a:prstGeom>
              <a:grpFill/>
              <a:ln>
                <a:noFill/>
              </a:ln>
            </p:spPr>
            <p:txBody>
              <a:bodyPr wrap="square" rtlCol="0" anchor="ctr">
                <a:spAutoFit/>
              </a:bodyPr>
              <a:lstStyle/>
              <a:p>
                <a:pPr lvl="1" algn="ctr"/>
                <a:r>
                  <a:rPr lang="en-US" sz="1800" dirty="0">
                    <a:effectLst/>
                    <a:latin typeface="Segoe UI"/>
                    <a:ea typeface="Calibri"/>
                    <a:cs typeface="Segoe UI"/>
                  </a:rPr>
                  <a:t>For example, you could decide that if </a:t>
                </a:r>
                <a:r>
                  <a:rPr lang="en-US" sz="1800" dirty="0">
                    <a:latin typeface="Segoe UI"/>
                    <a:ea typeface="Calibri"/>
                    <a:cs typeface="Segoe UI"/>
                  </a:rPr>
                  <a:t>85</a:t>
                </a:r>
                <a:r>
                  <a:rPr lang="en-US" sz="1800" dirty="0">
                    <a:effectLst/>
                    <a:latin typeface="Segoe UI"/>
                    <a:ea typeface="Calibri"/>
                    <a:cs typeface="Segoe UI"/>
                  </a:rPr>
                  <a:t>% or more students get a link right, that link should be colored green on the map, while if between</a:t>
                </a:r>
                <a:r>
                  <a:rPr lang="en-US" sz="1800" dirty="0">
                    <a:latin typeface="Segoe UI"/>
                    <a:ea typeface="Calibri"/>
                    <a:cs typeface="Segoe UI"/>
                  </a:rPr>
                  <a:t> 35% to 85</a:t>
                </a:r>
                <a:r>
                  <a:rPr lang="en-US" sz="1800" dirty="0">
                    <a:effectLst/>
                    <a:latin typeface="Segoe UI"/>
                    <a:ea typeface="Calibri"/>
                    <a:cs typeface="Segoe UI"/>
                  </a:rPr>
                  <a:t>% get it wrong, it should be </a:t>
                </a:r>
                <a:r>
                  <a:rPr lang="en-US" sz="1800" dirty="0">
                    <a:latin typeface="Segoe UI"/>
                    <a:ea typeface="Calibri"/>
                    <a:cs typeface="Segoe UI"/>
                  </a:rPr>
                  <a:t>colored red</a:t>
                </a:r>
                <a:r>
                  <a:rPr lang="en-US" sz="1800" dirty="0">
                    <a:effectLst/>
                    <a:latin typeface="Segoe UI"/>
                    <a:ea typeface="Calibri"/>
                    <a:cs typeface="Segoe UI"/>
                  </a:rPr>
                  <a:t>. </a:t>
                </a:r>
              </a:p>
            </p:txBody>
          </p:sp>
        </p:grpSp>
        <p:pic>
          <p:nvPicPr>
            <p:cNvPr id="9" name="Graphic 8" descr="Lightbulb with solid fill">
              <a:extLst>
                <a:ext uri="{FF2B5EF4-FFF2-40B4-BE49-F238E27FC236}">
                  <a16:creationId xmlns:a16="http://schemas.microsoft.com/office/drawing/2014/main" id="{A3D86FC9-782D-DE93-F4A8-BBD2EF867A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43513" y="4468384"/>
              <a:ext cx="658672" cy="910411"/>
            </a:xfrm>
            <a:prstGeom prst="rect">
              <a:avLst/>
            </a:prstGeom>
          </p:spPr>
        </p:pic>
      </p:grpSp>
    </p:spTree>
    <p:extLst>
      <p:ext uri="{BB962C8B-B14F-4D97-AF65-F5344CB8AC3E}">
        <p14:creationId xmlns:p14="http://schemas.microsoft.com/office/powerpoint/2010/main" val="16643559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Log View Dashboard</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pic>
        <p:nvPicPr>
          <p:cNvPr id="4" name="Picture 3" descr="A green and black logo&#10;&#10;Description automatically generated">
            <a:extLst>
              <a:ext uri="{FF2B5EF4-FFF2-40B4-BE49-F238E27FC236}">
                <a16:creationId xmlns:a16="http://schemas.microsoft.com/office/drawing/2014/main" id="{534F4265-1815-801C-ED5E-D38C56E84D7C}"/>
              </a:ext>
            </a:extLst>
          </p:cNvPr>
          <p:cNvPicPr>
            <a:picLocks noChangeAspect="1"/>
          </p:cNvPicPr>
          <p:nvPr/>
        </p:nvPicPr>
        <p:blipFill>
          <a:blip r:embed="rId3"/>
          <a:stretch>
            <a:fillRect/>
          </a:stretch>
        </p:blipFill>
        <p:spPr>
          <a:xfrm>
            <a:off x="4503433" y="384196"/>
            <a:ext cx="618951" cy="597106"/>
          </a:xfrm>
          <a:prstGeom prst="roundRect">
            <a:avLst/>
          </a:prstGeom>
        </p:spPr>
      </p:pic>
      <p:pic>
        <p:nvPicPr>
          <p:cNvPr id="2" name="Picture 1">
            <a:extLst>
              <a:ext uri="{FF2B5EF4-FFF2-40B4-BE49-F238E27FC236}">
                <a16:creationId xmlns:a16="http://schemas.microsoft.com/office/drawing/2014/main" id="{EF6370B8-3176-AFA9-602F-232B76F79B19}"/>
              </a:ext>
            </a:extLst>
          </p:cNvPr>
          <p:cNvPicPr>
            <a:picLocks noChangeAspect="1"/>
          </p:cNvPicPr>
          <p:nvPr/>
        </p:nvPicPr>
        <p:blipFill rotWithShape="1">
          <a:blip r:embed="rId4"/>
          <a:srcRect b="55804"/>
          <a:stretch/>
        </p:blipFill>
        <p:spPr>
          <a:xfrm>
            <a:off x="2251223" y="1724498"/>
            <a:ext cx="7653901" cy="1962203"/>
          </a:xfrm>
          <a:prstGeom prst="rect">
            <a:avLst/>
          </a:prstGeom>
          <a:ln>
            <a:solidFill>
              <a:srgbClr val="2D2FDE"/>
            </a:solidFill>
          </a:ln>
        </p:spPr>
      </p:pic>
      <p:sp>
        <p:nvSpPr>
          <p:cNvPr id="6" name="Rectangle 5">
            <a:extLst>
              <a:ext uri="{FF2B5EF4-FFF2-40B4-BE49-F238E27FC236}">
                <a16:creationId xmlns:a16="http://schemas.microsoft.com/office/drawing/2014/main" id="{86ABCEC5-6247-EC84-991D-7C80024261A3}"/>
              </a:ext>
            </a:extLst>
          </p:cNvPr>
          <p:cNvSpPr/>
          <p:nvPr/>
        </p:nvSpPr>
        <p:spPr>
          <a:xfrm>
            <a:off x="1472306" y="4127888"/>
            <a:ext cx="9286128" cy="1477328"/>
          </a:xfrm>
          <a:prstGeom prst="rect">
            <a:avLst/>
          </a:prstGeom>
        </p:spPr>
        <p:txBody>
          <a:bodyPr wrap="square" lIns="91440" tIns="45720" rIns="91440" bIns="45720" anchor="t">
            <a:spAutoFit/>
          </a:bodyPr>
          <a:lstStyle/>
          <a:p>
            <a:pPr algn="l">
              <a:tabLst>
                <a:tab pos="539750" algn="l"/>
                <a:tab pos="756285" algn="l"/>
                <a:tab pos="972185" algn="l"/>
              </a:tabLst>
            </a:pPr>
            <a:r>
              <a:rPr lang="en-GB" dirty="0">
                <a:latin typeface="Segoe UI"/>
                <a:cs typeface="Segoe UI"/>
              </a:rPr>
              <a:t>The </a:t>
            </a:r>
            <a:r>
              <a:rPr lang="en-GB" b="1" dirty="0">
                <a:latin typeface="Segoe UI"/>
                <a:cs typeface="Segoe UI"/>
              </a:rPr>
              <a:t>log view</a:t>
            </a:r>
            <a:r>
              <a:rPr lang="en-GB" dirty="0">
                <a:latin typeface="Segoe UI"/>
                <a:cs typeface="Segoe UI"/>
              </a:rPr>
              <a:t> dashboard is where you can see the progress of each individual student. This view gives you information on missing nodes, missing links, reversed links, extra links, shortcut links, and the overall map completion rate of each student. </a:t>
            </a:r>
          </a:p>
          <a:p>
            <a:pPr algn="l">
              <a:tabLst>
                <a:tab pos="539750" algn="l"/>
                <a:tab pos="756285" algn="l"/>
                <a:tab pos="972185" algn="l"/>
              </a:tabLst>
            </a:pPr>
            <a:endParaRPr lang="en-GB" dirty="0">
              <a:latin typeface="Segoe UI"/>
              <a:cs typeface="Segoe UI"/>
            </a:endParaRPr>
          </a:p>
          <a:p>
            <a:pPr algn="l">
              <a:tabLst>
                <a:tab pos="539750" algn="l"/>
                <a:tab pos="756285" algn="l"/>
                <a:tab pos="972185" algn="l"/>
              </a:tabLst>
            </a:pPr>
            <a:r>
              <a:rPr lang="en-GB" dirty="0">
                <a:latin typeface="Segoe UI"/>
                <a:cs typeface="Segoe UI"/>
              </a:rPr>
              <a:t>The slides that follow explain each of these terms in more detail.</a:t>
            </a:r>
          </a:p>
        </p:txBody>
      </p:sp>
    </p:spTree>
    <p:extLst>
      <p:ext uri="{BB962C8B-B14F-4D97-AF65-F5344CB8AC3E}">
        <p14:creationId xmlns:p14="http://schemas.microsoft.com/office/powerpoint/2010/main" val="15301802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Log View Dashboard</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pic>
        <p:nvPicPr>
          <p:cNvPr id="4" name="Picture 3" descr="A green and black logo&#10;&#10;Description automatically generated">
            <a:extLst>
              <a:ext uri="{FF2B5EF4-FFF2-40B4-BE49-F238E27FC236}">
                <a16:creationId xmlns:a16="http://schemas.microsoft.com/office/drawing/2014/main" id="{534F4265-1815-801C-ED5E-D38C56E84D7C}"/>
              </a:ext>
            </a:extLst>
          </p:cNvPr>
          <p:cNvPicPr>
            <a:picLocks noChangeAspect="1"/>
          </p:cNvPicPr>
          <p:nvPr/>
        </p:nvPicPr>
        <p:blipFill>
          <a:blip r:embed="rId3"/>
          <a:stretch>
            <a:fillRect/>
          </a:stretch>
        </p:blipFill>
        <p:spPr>
          <a:xfrm>
            <a:off x="4503433" y="384196"/>
            <a:ext cx="618951" cy="597106"/>
          </a:xfrm>
          <a:prstGeom prst="roundRect">
            <a:avLst/>
          </a:prstGeom>
        </p:spPr>
      </p:pic>
      <p:pic>
        <p:nvPicPr>
          <p:cNvPr id="2" name="Picture 1">
            <a:extLst>
              <a:ext uri="{FF2B5EF4-FFF2-40B4-BE49-F238E27FC236}">
                <a16:creationId xmlns:a16="http://schemas.microsoft.com/office/drawing/2014/main" id="{EF6370B8-3176-AFA9-602F-232B76F79B19}"/>
              </a:ext>
            </a:extLst>
          </p:cNvPr>
          <p:cNvPicPr>
            <a:picLocks noChangeAspect="1"/>
          </p:cNvPicPr>
          <p:nvPr/>
        </p:nvPicPr>
        <p:blipFill>
          <a:blip r:embed="rId4"/>
          <a:stretch>
            <a:fillRect/>
          </a:stretch>
        </p:blipFill>
        <p:spPr>
          <a:xfrm>
            <a:off x="2269049" y="1464363"/>
            <a:ext cx="7653901" cy="4439807"/>
          </a:xfrm>
          <a:prstGeom prst="rect">
            <a:avLst/>
          </a:prstGeom>
        </p:spPr>
      </p:pic>
      <p:grpSp>
        <p:nvGrpSpPr>
          <p:cNvPr id="6" name="Group 5">
            <a:extLst>
              <a:ext uri="{FF2B5EF4-FFF2-40B4-BE49-F238E27FC236}">
                <a16:creationId xmlns:a16="http://schemas.microsoft.com/office/drawing/2014/main" id="{FCC43C00-28F8-527F-603F-E93B590DE7D7}"/>
              </a:ext>
            </a:extLst>
          </p:cNvPr>
          <p:cNvGrpSpPr/>
          <p:nvPr/>
        </p:nvGrpSpPr>
        <p:grpSpPr>
          <a:xfrm>
            <a:off x="2925036" y="4019454"/>
            <a:ext cx="6074586" cy="830997"/>
            <a:chOff x="937430" y="4917264"/>
            <a:chExt cx="9306165" cy="1064409"/>
          </a:xfrm>
          <a:solidFill>
            <a:srgbClr val="93FFE8"/>
          </a:solidFill>
        </p:grpSpPr>
        <p:sp>
          <p:nvSpPr>
            <p:cNvPr id="11" name="Rectangle: Rounded Corners 10">
              <a:extLst>
                <a:ext uri="{FF2B5EF4-FFF2-40B4-BE49-F238E27FC236}">
                  <a16:creationId xmlns:a16="http://schemas.microsoft.com/office/drawing/2014/main" id="{3A9C4AA8-20B0-79F9-8E1B-66DC76F47BFF}"/>
                </a:ext>
              </a:extLst>
            </p:cNvPr>
            <p:cNvSpPr/>
            <p:nvPr/>
          </p:nvSpPr>
          <p:spPr>
            <a:xfrm>
              <a:off x="937430" y="4917264"/>
              <a:ext cx="9306165" cy="1064409"/>
            </a:xfrm>
            <a:prstGeom prst="roundRect">
              <a:avLst/>
            </a:prstGeom>
            <a:grpFill/>
            <a:ln>
              <a:solidFill>
                <a:srgbClr val="93F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2DB31F-48E5-C397-9335-16827166796F}"/>
                </a:ext>
              </a:extLst>
            </p:cNvPr>
            <p:cNvSpPr txBox="1"/>
            <p:nvPr/>
          </p:nvSpPr>
          <p:spPr>
            <a:xfrm>
              <a:off x="1948404" y="4988624"/>
              <a:ext cx="8083033" cy="827874"/>
            </a:xfrm>
            <a:prstGeom prst="rect">
              <a:avLst/>
            </a:prstGeom>
            <a:grpFill/>
            <a:ln>
              <a:solidFill>
                <a:srgbClr val="93FFE8"/>
              </a:solidFill>
            </a:ln>
          </p:spPr>
          <p:txBody>
            <a:bodyPr wrap="square" rtlCol="0">
              <a:spAutoFit/>
            </a:bodyPr>
            <a:lstStyle/>
            <a:p>
              <a:pPr>
                <a:tabLst>
                  <a:tab pos="539750" algn="l"/>
                  <a:tab pos="756285" algn="l"/>
                  <a:tab pos="972185" algn="l"/>
                </a:tabLst>
              </a:pPr>
              <a:r>
                <a:rPr lang="en-GB">
                  <a:latin typeface="Segoe UI"/>
                  <a:cs typeface="Segoe UI"/>
                </a:rPr>
                <a:t>‘Missing nodes’ refer to the concepts that are not yet included in the map</a:t>
              </a:r>
            </a:p>
          </p:txBody>
        </p:sp>
      </p:grpSp>
      <p:cxnSp>
        <p:nvCxnSpPr>
          <p:cNvPr id="17" name="Straight Connector 21">
            <a:extLst>
              <a:ext uri="{FF2B5EF4-FFF2-40B4-BE49-F238E27FC236}">
                <a16:creationId xmlns:a16="http://schemas.microsoft.com/office/drawing/2014/main" id="{76E7EB43-83FB-823C-9A26-D024B82CA777}"/>
              </a:ext>
            </a:extLst>
          </p:cNvPr>
          <p:cNvCxnSpPr>
            <a:cxnSpLocks/>
          </p:cNvCxnSpPr>
          <p:nvPr/>
        </p:nvCxnSpPr>
        <p:spPr>
          <a:xfrm rot="16200000" flipV="1">
            <a:off x="3190387" y="2706408"/>
            <a:ext cx="2225428" cy="400664"/>
          </a:xfrm>
          <a:prstGeom prst="curvedConnector3">
            <a:avLst>
              <a:gd name="adj1" fmla="val 50000"/>
            </a:avLst>
          </a:prstGeom>
          <a:ln w="38100">
            <a:solidFill>
              <a:srgbClr val="93FFE8"/>
            </a:solidFill>
            <a:prstDash val="dash"/>
          </a:ln>
        </p:spPr>
        <p:style>
          <a:lnRef idx="1">
            <a:schemeClr val="accent1"/>
          </a:lnRef>
          <a:fillRef idx="0">
            <a:schemeClr val="accent1"/>
          </a:fillRef>
          <a:effectRef idx="0">
            <a:schemeClr val="accent1"/>
          </a:effectRef>
          <a:fontRef idx="minor">
            <a:schemeClr val="tx1"/>
          </a:fontRef>
        </p:style>
      </p:cxnSp>
      <p:pic>
        <p:nvPicPr>
          <p:cNvPr id="9" name="Graphic 8" descr="Lightbulb with solid fill">
            <a:extLst>
              <a:ext uri="{FF2B5EF4-FFF2-40B4-BE49-F238E27FC236}">
                <a16:creationId xmlns:a16="http://schemas.microsoft.com/office/drawing/2014/main" id="{894F158A-517F-F037-7384-E25BFB3571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6856" y="4019454"/>
            <a:ext cx="796273" cy="796273"/>
          </a:xfrm>
          <a:prstGeom prst="rect">
            <a:avLst/>
          </a:prstGeom>
        </p:spPr>
      </p:pic>
    </p:spTree>
    <p:extLst>
      <p:ext uri="{BB962C8B-B14F-4D97-AF65-F5344CB8AC3E}">
        <p14:creationId xmlns:p14="http://schemas.microsoft.com/office/powerpoint/2010/main" val="17451950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Log View Dashboard</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pic>
        <p:nvPicPr>
          <p:cNvPr id="4" name="Picture 3" descr="A green and black logo&#10;&#10;Description automatically generated">
            <a:extLst>
              <a:ext uri="{FF2B5EF4-FFF2-40B4-BE49-F238E27FC236}">
                <a16:creationId xmlns:a16="http://schemas.microsoft.com/office/drawing/2014/main" id="{534F4265-1815-801C-ED5E-D38C56E84D7C}"/>
              </a:ext>
            </a:extLst>
          </p:cNvPr>
          <p:cNvPicPr>
            <a:picLocks noChangeAspect="1"/>
          </p:cNvPicPr>
          <p:nvPr/>
        </p:nvPicPr>
        <p:blipFill>
          <a:blip r:embed="rId3"/>
          <a:stretch>
            <a:fillRect/>
          </a:stretch>
        </p:blipFill>
        <p:spPr>
          <a:xfrm>
            <a:off x="4503433" y="384196"/>
            <a:ext cx="618951" cy="597106"/>
          </a:xfrm>
          <a:prstGeom prst="roundRect">
            <a:avLst/>
          </a:prstGeom>
        </p:spPr>
      </p:pic>
      <p:pic>
        <p:nvPicPr>
          <p:cNvPr id="2" name="Picture 1">
            <a:extLst>
              <a:ext uri="{FF2B5EF4-FFF2-40B4-BE49-F238E27FC236}">
                <a16:creationId xmlns:a16="http://schemas.microsoft.com/office/drawing/2014/main" id="{EF6370B8-3176-AFA9-602F-232B76F79B19}"/>
              </a:ext>
            </a:extLst>
          </p:cNvPr>
          <p:cNvPicPr>
            <a:picLocks noChangeAspect="1"/>
          </p:cNvPicPr>
          <p:nvPr/>
        </p:nvPicPr>
        <p:blipFill>
          <a:blip r:embed="rId4"/>
          <a:stretch>
            <a:fillRect/>
          </a:stretch>
        </p:blipFill>
        <p:spPr>
          <a:xfrm>
            <a:off x="2269049" y="1466797"/>
            <a:ext cx="7653901" cy="4439807"/>
          </a:xfrm>
          <a:prstGeom prst="rect">
            <a:avLst/>
          </a:prstGeom>
        </p:spPr>
      </p:pic>
      <p:grpSp>
        <p:nvGrpSpPr>
          <p:cNvPr id="6" name="Group 5">
            <a:extLst>
              <a:ext uri="{FF2B5EF4-FFF2-40B4-BE49-F238E27FC236}">
                <a16:creationId xmlns:a16="http://schemas.microsoft.com/office/drawing/2014/main" id="{FCC43C00-28F8-527F-603F-E93B590DE7D7}"/>
              </a:ext>
            </a:extLst>
          </p:cNvPr>
          <p:cNvGrpSpPr/>
          <p:nvPr/>
        </p:nvGrpSpPr>
        <p:grpSpPr>
          <a:xfrm>
            <a:off x="2925036" y="4093241"/>
            <a:ext cx="6074586" cy="1565876"/>
            <a:chOff x="937430" y="4917264"/>
            <a:chExt cx="9306165" cy="1064409"/>
          </a:xfrm>
          <a:solidFill>
            <a:srgbClr val="93FFE8"/>
          </a:solidFill>
        </p:grpSpPr>
        <p:sp>
          <p:nvSpPr>
            <p:cNvPr id="11" name="Rectangle: Rounded Corners 10">
              <a:extLst>
                <a:ext uri="{FF2B5EF4-FFF2-40B4-BE49-F238E27FC236}">
                  <a16:creationId xmlns:a16="http://schemas.microsoft.com/office/drawing/2014/main" id="{3A9C4AA8-20B0-79F9-8E1B-66DC76F47BFF}"/>
                </a:ext>
              </a:extLst>
            </p:cNvPr>
            <p:cNvSpPr/>
            <p:nvPr/>
          </p:nvSpPr>
          <p:spPr>
            <a:xfrm>
              <a:off x="937430" y="4917264"/>
              <a:ext cx="9306165" cy="1064409"/>
            </a:xfrm>
            <a:prstGeom prst="roundRect">
              <a:avLst/>
            </a:prstGeom>
            <a:grpFill/>
            <a:ln>
              <a:solidFill>
                <a:srgbClr val="93F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2DB31F-48E5-C397-9335-16827166796F}"/>
                </a:ext>
              </a:extLst>
            </p:cNvPr>
            <p:cNvSpPr txBox="1"/>
            <p:nvPr/>
          </p:nvSpPr>
          <p:spPr>
            <a:xfrm>
              <a:off x="2124308" y="5025721"/>
              <a:ext cx="8083033" cy="815927"/>
            </a:xfrm>
            <a:prstGeom prst="rect">
              <a:avLst/>
            </a:prstGeom>
            <a:grpFill/>
            <a:ln>
              <a:solidFill>
                <a:srgbClr val="93FFE8"/>
              </a:solidFill>
            </a:ln>
          </p:spPr>
          <p:txBody>
            <a:bodyPr wrap="square" rtlCol="0" anchor="ctr">
              <a:spAutoFit/>
            </a:bodyPr>
            <a:lstStyle/>
            <a:p>
              <a:pPr>
                <a:tabLst>
                  <a:tab pos="539750" algn="l"/>
                  <a:tab pos="756285" algn="l"/>
                  <a:tab pos="972185" algn="l"/>
                </a:tabLst>
              </a:pPr>
              <a:r>
                <a:rPr lang="en-GB">
                  <a:latin typeface="Segoe UI"/>
                  <a:cs typeface="Segoe UI"/>
                </a:rPr>
                <a:t>‘Missing links’ refer to the links that the student did not include in their map but could be made because the concepts are already in their causal map.</a:t>
              </a:r>
            </a:p>
          </p:txBody>
        </p:sp>
      </p:grpSp>
      <p:cxnSp>
        <p:nvCxnSpPr>
          <p:cNvPr id="9" name="Straight Connector 21">
            <a:extLst>
              <a:ext uri="{FF2B5EF4-FFF2-40B4-BE49-F238E27FC236}">
                <a16:creationId xmlns:a16="http://schemas.microsoft.com/office/drawing/2014/main" id="{D7D928DA-FDC4-A0EC-94ED-97A43297BF25}"/>
              </a:ext>
            </a:extLst>
          </p:cNvPr>
          <p:cNvCxnSpPr>
            <a:cxnSpLocks/>
            <a:stCxn id="11" idx="0"/>
          </p:cNvCxnSpPr>
          <p:nvPr/>
        </p:nvCxnSpPr>
        <p:spPr>
          <a:xfrm rot="16200000" flipV="1">
            <a:off x="4398105" y="2529017"/>
            <a:ext cx="2288505" cy="839944"/>
          </a:xfrm>
          <a:prstGeom prst="curvedConnector3">
            <a:avLst>
              <a:gd name="adj1" fmla="val 50000"/>
            </a:avLst>
          </a:prstGeom>
          <a:ln w="38100">
            <a:solidFill>
              <a:srgbClr val="93FFE8"/>
            </a:solidFill>
            <a:prstDash val="dash"/>
          </a:ln>
        </p:spPr>
        <p:style>
          <a:lnRef idx="1">
            <a:schemeClr val="accent1"/>
          </a:lnRef>
          <a:fillRef idx="0">
            <a:schemeClr val="accent1"/>
          </a:fillRef>
          <a:effectRef idx="0">
            <a:schemeClr val="accent1"/>
          </a:effectRef>
          <a:fontRef idx="minor">
            <a:schemeClr val="tx1"/>
          </a:fontRef>
        </p:style>
      </p:cxnSp>
      <p:pic>
        <p:nvPicPr>
          <p:cNvPr id="7" name="Graphic 6" descr="Lightbulb with solid fill">
            <a:extLst>
              <a:ext uri="{FF2B5EF4-FFF2-40B4-BE49-F238E27FC236}">
                <a16:creationId xmlns:a16="http://schemas.microsoft.com/office/drawing/2014/main" id="{A1A40824-1916-4472-CDB3-B48A34DF93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03496" y="4464708"/>
            <a:ext cx="796273" cy="796273"/>
          </a:xfrm>
          <a:prstGeom prst="rect">
            <a:avLst/>
          </a:prstGeom>
        </p:spPr>
      </p:pic>
    </p:spTree>
    <p:extLst>
      <p:ext uri="{BB962C8B-B14F-4D97-AF65-F5344CB8AC3E}">
        <p14:creationId xmlns:p14="http://schemas.microsoft.com/office/powerpoint/2010/main" val="2477833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Log View Dashboard</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pic>
        <p:nvPicPr>
          <p:cNvPr id="4" name="Picture 3" descr="A green and black logo&#10;&#10;Description automatically generated">
            <a:extLst>
              <a:ext uri="{FF2B5EF4-FFF2-40B4-BE49-F238E27FC236}">
                <a16:creationId xmlns:a16="http://schemas.microsoft.com/office/drawing/2014/main" id="{534F4265-1815-801C-ED5E-D38C56E84D7C}"/>
              </a:ext>
            </a:extLst>
          </p:cNvPr>
          <p:cNvPicPr>
            <a:picLocks noChangeAspect="1"/>
          </p:cNvPicPr>
          <p:nvPr/>
        </p:nvPicPr>
        <p:blipFill>
          <a:blip r:embed="rId3"/>
          <a:stretch>
            <a:fillRect/>
          </a:stretch>
        </p:blipFill>
        <p:spPr>
          <a:xfrm>
            <a:off x="4503433" y="384196"/>
            <a:ext cx="618951" cy="597106"/>
          </a:xfrm>
          <a:prstGeom prst="roundRect">
            <a:avLst/>
          </a:prstGeom>
        </p:spPr>
      </p:pic>
      <p:pic>
        <p:nvPicPr>
          <p:cNvPr id="22" name="Picture 21">
            <a:extLst>
              <a:ext uri="{FF2B5EF4-FFF2-40B4-BE49-F238E27FC236}">
                <a16:creationId xmlns:a16="http://schemas.microsoft.com/office/drawing/2014/main" id="{85820977-FCFD-9073-AAF3-9B01EF305203}"/>
              </a:ext>
            </a:extLst>
          </p:cNvPr>
          <p:cNvPicPr>
            <a:picLocks noChangeAspect="1"/>
          </p:cNvPicPr>
          <p:nvPr/>
        </p:nvPicPr>
        <p:blipFill>
          <a:blip r:embed="rId4"/>
          <a:stretch>
            <a:fillRect/>
          </a:stretch>
        </p:blipFill>
        <p:spPr>
          <a:xfrm>
            <a:off x="2269049" y="1464363"/>
            <a:ext cx="7653901" cy="4439807"/>
          </a:xfrm>
          <a:prstGeom prst="rect">
            <a:avLst/>
          </a:prstGeom>
        </p:spPr>
      </p:pic>
      <p:grpSp>
        <p:nvGrpSpPr>
          <p:cNvPr id="6" name="Group 5">
            <a:extLst>
              <a:ext uri="{FF2B5EF4-FFF2-40B4-BE49-F238E27FC236}">
                <a16:creationId xmlns:a16="http://schemas.microsoft.com/office/drawing/2014/main" id="{F086C6C1-534B-B5B5-1F04-856B975C7CE1}"/>
              </a:ext>
            </a:extLst>
          </p:cNvPr>
          <p:cNvGrpSpPr/>
          <p:nvPr/>
        </p:nvGrpSpPr>
        <p:grpSpPr>
          <a:xfrm>
            <a:off x="2925036" y="4019454"/>
            <a:ext cx="6074586" cy="985684"/>
            <a:chOff x="937430" y="4917264"/>
            <a:chExt cx="9306165" cy="1064409"/>
          </a:xfrm>
          <a:solidFill>
            <a:srgbClr val="93FFE8"/>
          </a:solidFill>
        </p:grpSpPr>
        <p:sp>
          <p:nvSpPr>
            <p:cNvPr id="9" name="Rectangle: Rounded Corners 8">
              <a:extLst>
                <a:ext uri="{FF2B5EF4-FFF2-40B4-BE49-F238E27FC236}">
                  <a16:creationId xmlns:a16="http://schemas.microsoft.com/office/drawing/2014/main" id="{FE08C5AF-AECA-E32E-F8E2-657E7C2DF029}"/>
                </a:ext>
              </a:extLst>
            </p:cNvPr>
            <p:cNvSpPr/>
            <p:nvPr/>
          </p:nvSpPr>
          <p:spPr>
            <a:xfrm>
              <a:off x="937430" y="4917264"/>
              <a:ext cx="9306165" cy="1064409"/>
            </a:xfrm>
            <a:prstGeom prst="roundRect">
              <a:avLst/>
            </a:prstGeom>
            <a:grpFill/>
            <a:ln>
              <a:solidFill>
                <a:srgbClr val="93F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A5ED7FE-7BBD-CEAE-F32A-A891B472B565}"/>
                </a:ext>
              </a:extLst>
            </p:cNvPr>
            <p:cNvSpPr txBox="1"/>
            <p:nvPr/>
          </p:nvSpPr>
          <p:spPr>
            <a:xfrm>
              <a:off x="2124308" y="5138774"/>
              <a:ext cx="8083033" cy="589822"/>
            </a:xfrm>
            <a:prstGeom prst="rect">
              <a:avLst/>
            </a:prstGeom>
            <a:grpFill/>
            <a:ln>
              <a:solidFill>
                <a:srgbClr val="93FFE8"/>
              </a:solidFill>
            </a:ln>
          </p:spPr>
          <p:txBody>
            <a:bodyPr wrap="square" rtlCol="0" anchor="ctr">
              <a:spAutoFit/>
            </a:bodyPr>
            <a:lstStyle/>
            <a:p>
              <a:pPr>
                <a:tabLst>
                  <a:tab pos="539750" algn="l"/>
                  <a:tab pos="756285" algn="l"/>
                  <a:tab pos="972185" algn="l"/>
                </a:tabLst>
              </a:pPr>
              <a:r>
                <a:rPr lang="en-GB">
                  <a:latin typeface="Segoe UI"/>
                  <a:cs typeface="Segoe UI"/>
                </a:rPr>
                <a:t>‘Extra links’ are links that the student has drawn but are not included in the expert map</a:t>
              </a:r>
            </a:p>
          </p:txBody>
        </p:sp>
      </p:grpSp>
      <p:cxnSp>
        <p:nvCxnSpPr>
          <p:cNvPr id="11" name="Straight Connector 21">
            <a:extLst>
              <a:ext uri="{FF2B5EF4-FFF2-40B4-BE49-F238E27FC236}">
                <a16:creationId xmlns:a16="http://schemas.microsoft.com/office/drawing/2014/main" id="{23FD5A05-1CFC-E9CC-5BE4-8C1AEA00D564}"/>
              </a:ext>
            </a:extLst>
          </p:cNvPr>
          <p:cNvCxnSpPr>
            <a:cxnSpLocks/>
          </p:cNvCxnSpPr>
          <p:nvPr/>
        </p:nvCxnSpPr>
        <p:spPr>
          <a:xfrm rot="16200000" flipV="1">
            <a:off x="4856556" y="2913680"/>
            <a:ext cx="2205200" cy="6347"/>
          </a:xfrm>
          <a:prstGeom prst="curvedConnector3">
            <a:avLst>
              <a:gd name="adj1" fmla="val 50000"/>
            </a:avLst>
          </a:prstGeom>
          <a:ln w="38100">
            <a:solidFill>
              <a:srgbClr val="93FFE8"/>
            </a:solidFill>
            <a:prstDash val="dash"/>
          </a:ln>
        </p:spPr>
        <p:style>
          <a:lnRef idx="1">
            <a:schemeClr val="accent1"/>
          </a:lnRef>
          <a:fillRef idx="0">
            <a:schemeClr val="accent1"/>
          </a:fillRef>
          <a:effectRef idx="0">
            <a:schemeClr val="accent1"/>
          </a:effectRef>
          <a:fontRef idx="minor">
            <a:schemeClr val="tx1"/>
          </a:fontRef>
        </p:style>
      </p:cxnSp>
      <p:pic>
        <p:nvPicPr>
          <p:cNvPr id="13" name="Graphic 12" descr="Lightbulb with solid fill">
            <a:extLst>
              <a:ext uri="{FF2B5EF4-FFF2-40B4-BE49-F238E27FC236}">
                <a16:creationId xmlns:a16="http://schemas.microsoft.com/office/drawing/2014/main" id="{39522B01-EB48-8D15-2CAE-B94BE30C34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03496" y="4114159"/>
            <a:ext cx="796273" cy="796273"/>
          </a:xfrm>
          <a:prstGeom prst="rect">
            <a:avLst/>
          </a:prstGeom>
        </p:spPr>
      </p:pic>
    </p:spTree>
    <p:extLst>
      <p:ext uri="{BB962C8B-B14F-4D97-AF65-F5344CB8AC3E}">
        <p14:creationId xmlns:p14="http://schemas.microsoft.com/office/powerpoint/2010/main" val="27550598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Log View Dashboard</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pic>
        <p:nvPicPr>
          <p:cNvPr id="4" name="Picture 3" descr="A green and black logo&#10;&#10;Description automatically generated">
            <a:extLst>
              <a:ext uri="{FF2B5EF4-FFF2-40B4-BE49-F238E27FC236}">
                <a16:creationId xmlns:a16="http://schemas.microsoft.com/office/drawing/2014/main" id="{534F4265-1815-801C-ED5E-D38C56E84D7C}"/>
              </a:ext>
            </a:extLst>
          </p:cNvPr>
          <p:cNvPicPr>
            <a:picLocks noChangeAspect="1"/>
          </p:cNvPicPr>
          <p:nvPr/>
        </p:nvPicPr>
        <p:blipFill>
          <a:blip r:embed="rId3"/>
          <a:stretch>
            <a:fillRect/>
          </a:stretch>
        </p:blipFill>
        <p:spPr>
          <a:xfrm>
            <a:off x="4503433" y="384196"/>
            <a:ext cx="618951" cy="597106"/>
          </a:xfrm>
          <a:prstGeom prst="roundRect">
            <a:avLst/>
          </a:prstGeom>
        </p:spPr>
      </p:pic>
      <p:pic>
        <p:nvPicPr>
          <p:cNvPr id="22" name="Picture 21">
            <a:extLst>
              <a:ext uri="{FF2B5EF4-FFF2-40B4-BE49-F238E27FC236}">
                <a16:creationId xmlns:a16="http://schemas.microsoft.com/office/drawing/2014/main" id="{85820977-FCFD-9073-AAF3-9B01EF305203}"/>
              </a:ext>
            </a:extLst>
          </p:cNvPr>
          <p:cNvPicPr>
            <a:picLocks noChangeAspect="1"/>
          </p:cNvPicPr>
          <p:nvPr/>
        </p:nvPicPr>
        <p:blipFill>
          <a:blip r:embed="rId4"/>
          <a:stretch>
            <a:fillRect/>
          </a:stretch>
        </p:blipFill>
        <p:spPr>
          <a:xfrm>
            <a:off x="2269049" y="1464363"/>
            <a:ext cx="7653901" cy="4439807"/>
          </a:xfrm>
          <a:prstGeom prst="rect">
            <a:avLst/>
          </a:prstGeom>
        </p:spPr>
      </p:pic>
      <p:grpSp>
        <p:nvGrpSpPr>
          <p:cNvPr id="6" name="Group 5">
            <a:extLst>
              <a:ext uri="{FF2B5EF4-FFF2-40B4-BE49-F238E27FC236}">
                <a16:creationId xmlns:a16="http://schemas.microsoft.com/office/drawing/2014/main" id="{F086C6C1-534B-B5B5-1F04-856B975C7CE1}"/>
              </a:ext>
            </a:extLst>
          </p:cNvPr>
          <p:cNvGrpSpPr/>
          <p:nvPr/>
        </p:nvGrpSpPr>
        <p:grpSpPr>
          <a:xfrm>
            <a:off x="2925036" y="4019454"/>
            <a:ext cx="6074586" cy="985684"/>
            <a:chOff x="937430" y="4917264"/>
            <a:chExt cx="9306165" cy="1064409"/>
          </a:xfrm>
          <a:solidFill>
            <a:srgbClr val="93FFE8"/>
          </a:solidFill>
        </p:grpSpPr>
        <p:sp>
          <p:nvSpPr>
            <p:cNvPr id="9" name="Rectangle: Rounded Corners 8">
              <a:extLst>
                <a:ext uri="{FF2B5EF4-FFF2-40B4-BE49-F238E27FC236}">
                  <a16:creationId xmlns:a16="http://schemas.microsoft.com/office/drawing/2014/main" id="{FE08C5AF-AECA-E32E-F8E2-657E7C2DF029}"/>
                </a:ext>
              </a:extLst>
            </p:cNvPr>
            <p:cNvSpPr/>
            <p:nvPr/>
          </p:nvSpPr>
          <p:spPr>
            <a:xfrm>
              <a:off x="937430" y="4917264"/>
              <a:ext cx="9306165" cy="1064409"/>
            </a:xfrm>
            <a:prstGeom prst="roundRect">
              <a:avLst/>
            </a:prstGeom>
            <a:grpFill/>
            <a:ln>
              <a:solidFill>
                <a:srgbClr val="93F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A5ED7FE-7BBD-CEAE-F32A-A891B472B565}"/>
                </a:ext>
              </a:extLst>
            </p:cNvPr>
            <p:cNvSpPr txBox="1"/>
            <p:nvPr/>
          </p:nvSpPr>
          <p:spPr>
            <a:xfrm>
              <a:off x="2124308" y="5084708"/>
              <a:ext cx="8083033" cy="697952"/>
            </a:xfrm>
            <a:prstGeom prst="rect">
              <a:avLst/>
            </a:prstGeom>
            <a:grpFill/>
            <a:ln>
              <a:solidFill>
                <a:srgbClr val="93FFE8"/>
              </a:solidFill>
            </a:ln>
          </p:spPr>
          <p:txBody>
            <a:bodyPr wrap="square" rtlCol="0" anchor="ctr">
              <a:spAutoFit/>
            </a:bodyPr>
            <a:lstStyle/>
            <a:p>
              <a:pPr>
                <a:tabLst>
                  <a:tab pos="539750" algn="l"/>
                  <a:tab pos="756285" algn="l"/>
                  <a:tab pos="972185" algn="l"/>
                </a:tabLst>
              </a:pPr>
              <a:r>
                <a:rPr lang="en-GB">
                  <a:latin typeface="Segoe UI"/>
                  <a:cs typeface="Segoe UI"/>
                </a:rPr>
                <a:t>‘Reversed links’ are links that </a:t>
              </a:r>
              <a:r>
                <a:rPr lang="en-GB">
                  <a:effectLst/>
                  <a:latin typeface="Segoe UI"/>
                  <a:ea typeface="Times New Roman" panose="02020603050405020304" pitchFamily="18" charset="0"/>
                  <a:cs typeface="Segoe UI"/>
                </a:rPr>
                <a:t>go from concept B </a:t>
              </a:r>
              <a:r>
                <a:rPr lang="en-GB">
                  <a:effectLst/>
                  <a:latin typeface="Segoe UI"/>
                  <a:ea typeface="Times New Roman" panose="02020603050405020304" pitchFamily="18" charset="0"/>
                  <a:cs typeface="Segoe UI"/>
                  <a:sym typeface="Wingdings" panose="05000000000000000000" pitchFamily="2" charset="2"/>
                </a:rPr>
                <a:t></a:t>
              </a:r>
              <a:r>
                <a:rPr lang="en-GB">
                  <a:effectLst/>
                  <a:latin typeface="Segoe UI"/>
                  <a:ea typeface="Times New Roman" panose="02020603050405020304" pitchFamily="18" charset="0"/>
                  <a:cs typeface="Segoe UI"/>
                </a:rPr>
                <a:t> concept A instead of the correct A </a:t>
              </a:r>
              <a:r>
                <a:rPr lang="en-GB">
                  <a:effectLst/>
                  <a:latin typeface="Segoe UI"/>
                  <a:ea typeface="Times New Roman" panose="02020603050405020304" pitchFamily="18" charset="0"/>
                  <a:cs typeface="Segoe UI"/>
                  <a:sym typeface="Wingdings" panose="05000000000000000000" pitchFamily="2" charset="2"/>
                </a:rPr>
                <a:t></a:t>
              </a:r>
              <a:r>
                <a:rPr lang="en-GB">
                  <a:effectLst/>
                  <a:latin typeface="Segoe UI"/>
                  <a:ea typeface="Times New Roman" panose="02020603050405020304" pitchFamily="18" charset="0"/>
                  <a:cs typeface="Segoe UI"/>
                </a:rPr>
                <a:t> B direction.</a:t>
              </a:r>
              <a:endParaRPr lang="en-GB">
                <a:latin typeface="Segoe UI"/>
                <a:cs typeface="Segoe UI"/>
              </a:endParaRPr>
            </a:p>
          </p:txBody>
        </p:sp>
      </p:grpSp>
      <p:cxnSp>
        <p:nvCxnSpPr>
          <p:cNvPr id="11" name="Straight Connector 21">
            <a:extLst>
              <a:ext uri="{FF2B5EF4-FFF2-40B4-BE49-F238E27FC236}">
                <a16:creationId xmlns:a16="http://schemas.microsoft.com/office/drawing/2014/main" id="{D8B5F6E5-873E-61E0-56A7-4BF8EEF2FA4E}"/>
              </a:ext>
            </a:extLst>
          </p:cNvPr>
          <p:cNvCxnSpPr>
            <a:cxnSpLocks/>
          </p:cNvCxnSpPr>
          <p:nvPr/>
        </p:nvCxnSpPr>
        <p:spPr>
          <a:xfrm rot="5400000" flipH="1" flipV="1">
            <a:off x="5297086" y="2479497"/>
            <a:ext cx="2205200" cy="874714"/>
          </a:xfrm>
          <a:prstGeom prst="curvedConnector3">
            <a:avLst>
              <a:gd name="adj1" fmla="val 50000"/>
            </a:avLst>
          </a:prstGeom>
          <a:ln w="38100">
            <a:solidFill>
              <a:srgbClr val="93FFE8"/>
            </a:solidFill>
            <a:prstDash val="dash"/>
          </a:ln>
        </p:spPr>
        <p:style>
          <a:lnRef idx="1">
            <a:schemeClr val="accent1"/>
          </a:lnRef>
          <a:fillRef idx="0">
            <a:schemeClr val="accent1"/>
          </a:fillRef>
          <a:effectRef idx="0">
            <a:schemeClr val="accent1"/>
          </a:effectRef>
          <a:fontRef idx="minor">
            <a:schemeClr val="tx1"/>
          </a:fontRef>
        </p:style>
      </p:cxnSp>
      <p:pic>
        <p:nvPicPr>
          <p:cNvPr id="5" name="Graphic 4" descr="Lightbulb with solid fill">
            <a:extLst>
              <a:ext uri="{FF2B5EF4-FFF2-40B4-BE49-F238E27FC236}">
                <a16:creationId xmlns:a16="http://schemas.microsoft.com/office/drawing/2014/main" id="{1AA15C2D-BB40-1660-EF5E-E37E8FB1D3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3639" y="4108357"/>
            <a:ext cx="796273" cy="796273"/>
          </a:xfrm>
          <a:prstGeom prst="rect">
            <a:avLst/>
          </a:prstGeom>
        </p:spPr>
      </p:pic>
    </p:spTree>
    <p:extLst>
      <p:ext uri="{BB962C8B-B14F-4D97-AF65-F5344CB8AC3E}">
        <p14:creationId xmlns:p14="http://schemas.microsoft.com/office/powerpoint/2010/main" val="1980348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9"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Introduction to Betty’s Brain</a:t>
            </a:r>
            <a:endParaRPr lang="en-US" sz="3000" b="1">
              <a:solidFill>
                <a:schemeClr val="bg1"/>
              </a:solidFill>
              <a:latin typeface="Segoe UI" panose="020B0502040204020203" pitchFamily="34" charset="0"/>
              <a:cs typeface="Segoe UI" panose="020B0502040204020203" pitchFamily="34" charset="0"/>
            </a:endParaRPr>
          </a:p>
        </p:txBody>
      </p:sp>
      <p:grpSp>
        <p:nvGrpSpPr>
          <p:cNvPr id="4" name="Group 3">
            <a:extLst>
              <a:ext uri="{FF2B5EF4-FFF2-40B4-BE49-F238E27FC236}">
                <a16:creationId xmlns:a16="http://schemas.microsoft.com/office/drawing/2014/main" id="{624278C9-6FB9-11DB-33EC-B2E898D6317C}"/>
              </a:ext>
            </a:extLst>
          </p:cNvPr>
          <p:cNvGrpSpPr/>
          <p:nvPr/>
        </p:nvGrpSpPr>
        <p:grpSpPr>
          <a:xfrm>
            <a:off x="-291005" y="1344700"/>
            <a:ext cx="5320002" cy="591842"/>
            <a:chOff x="-30584" y="986494"/>
            <a:chExt cx="5320002" cy="591842"/>
          </a:xfrm>
        </p:grpSpPr>
        <p:sp>
          <p:nvSpPr>
            <p:cNvPr id="7" name="Rectangle: Rounded Corners 6">
              <a:extLst>
                <a:ext uri="{FF2B5EF4-FFF2-40B4-BE49-F238E27FC236}">
                  <a16:creationId xmlns:a16="http://schemas.microsoft.com/office/drawing/2014/main" id="{D6ADCD88-BAB4-9BBD-C029-340BEFF29E2C}"/>
                </a:ext>
              </a:extLst>
            </p:cNvPr>
            <p:cNvSpPr/>
            <p:nvPr/>
          </p:nvSpPr>
          <p:spPr>
            <a:xfrm>
              <a:off x="-30584" y="986494"/>
              <a:ext cx="5320002" cy="591842"/>
            </a:xfrm>
            <a:prstGeom prst="roundRect">
              <a:avLst>
                <a:gd name="adj" fmla="val 19557"/>
              </a:avLst>
            </a:prstGeom>
            <a:solidFill>
              <a:srgbClr val="93FF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76F859E-ED93-1EF1-DBA5-99F32B3747F1}"/>
                </a:ext>
              </a:extLst>
            </p:cNvPr>
            <p:cNvSpPr txBox="1"/>
            <p:nvPr/>
          </p:nvSpPr>
          <p:spPr>
            <a:xfrm>
              <a:off x="869018" y="1097749"/>
              <a:ext cx="3229337" cy="369332"/>
            </a:xfrm>
            <a:prstGeom prst="rect">
              <a:avLst/>
            </a:prstGeom>
            <a:noFill/>
          </p:spPr>
          <p:txBody>
            <a:bodyPr wrap="square" rtlCol="0">
              <a:spAutoFit/>
            </a:bodyPr>
            <a:lstStyle/>
            <a:p>
              <a:pPr algn="ctr"/>
              <a:r>
                <a:rPr lang="en-GB" b="1">
                  <a:latin typeface="Segoe UI" panose="020B0502040204020203" pitchFamily="34" charset="0"/>
                  <a:cs typeface="Segoe UI" panose="020B0502040204020203" pitchFamily="34" charset="0"/>
                </a:rPr>
                <a:t>What are the target skills?</a:t>
              </a:r>
              <a:endParaRPr lang="en-US" b="1">
                <a:latin typeface="Segoe UI" panose="020B0502040204020203" pitchFamily="34" charset="0"/>
                <a:cs typeface="Segoe UI" panose="020B0502040204020203" pitchFamily="34" charset="0"/>
              </a:endParaRPr>
            </a:p>
          </p:txBody>
        </p:sp>
      </p:grpSp>
      <p:graphicFrame>
        <p:nvGraphicFramePr>
          <p:cNvPr id="5" name="Diagram 4">
            <a:extLst>
              <a:ext uri="{FF2B5EF4-FFF2-40B4-BE49-F238E27FC236}">
                <a16:creationId xmlns:a16="http://schemas.microsoft.com/office/drawing/2014/main" id="{D8A78C3D-2986-22EA-D48F-FB63856CA75D}"/>
              </a:ext>
            </a:extLst>
          </p:cNvPr>
          <p:cNvGraphicFramePr/>
          <p:nvPr>
            <p:extLst>
              <p:ext uri="{D42A27DB-BD31-4B8C-83A1-F6EECF244321}">
                <p14:modId xmlns:p14="http://schemas.microsoft.com/office/powerpoint/2010/main" val="3480612423"/>
              </p:ext>
            </p:extLst>
          </p:nvPr>
        </p:nvGraphicFramePr>
        <p:xfrm>
          <a:off x="767443" y="1971669"/>
          <a:ext cx="10662557" cy="430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3EAE441-1D6A-514A-9BB1-57537808769A}"/>
              </a:ext>
            </a:extLst>
          </p:cNvPr>
          <p:cNvSpPr txBox="1"/>
          <p:nvPr/>
        </p:nvSpPr>
        <p:spPr>
          <a:xfrm>
            <a:off x="832757" y="2277836"/>
            <a:ext cx="4849586" cy="369332"/>
          </a:xfrm>
          <a:prstGeom prst="rect">
            <a:avLst/>
          </a:prstGeom>
          <a:noFill/>
        </p:spPr>
        <p:txBody>
          <a:bodyPr wrap="square" rtlCol="0">
            <a:spAutoFit/>
          </a:bodyPr>
          <a:lstStyle/>
          <a:p>
            <a:r>
              <a:rPr lang="en-GB">
                <a:latin typeface="Segoe UI" panose="020B0502040204020203" pitchFamily="34" charset="0"/>
                <a:cs typeface="Segoe UI" panose="020B0502040204020203" pitchFamily="34" charset="0"/>
              </a:rPr>
              <a:t>Students learn and demonstrate…</a:t>
            </a:r>
            <a:endParaRPr lang="en-US">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852643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Log View Dashboard</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pic>
        <p:nvPicPr>
          <p:cNvPr id="4" name="Picture 3" descr="A green and black logo&#10;&#10;Description automatically generated">
            <a:extLst>
              <a:ext uri="{FF2B5EF4-FFF2-40B4-BE49-F238E27FC236}">
                <a16:creationId xmlns:a16="http://schemas.microsoft.com/office/drawing/2014/main" id="{534F4265-1815-801C-ED5E-D38C56E84D7C}"/>
              </a:ext>
            </a:extLst>
          </p:cNvPr>
          <p:cNvPicPr>
            <a:picLocks noChangeAspect="1"/>
          </p:cNvPicPr>
          <p:nvPr/>
        </p:nvPicPr>
        <p:blipFill>
          <a:blip r:embed="rId3"/>
          <a:stretch>
            <a:fillRect/>
          </a:stretch>
        </p:blipFill>
        <p:spPr>
          <a:xfrm>
            <a:off x="4503433" y="384196"/>
            <a:ext cx="618951" cy="597106"/>
          </a:xfrm>
          <a:prstGeom prst="roundRect">
            <a:avLst/>
          </a:prstGeom>
        </p:spPr>
      </p:pic>
      <p:pic>
        <p:nvPicPr>
          <p:cNvPr id="2" name="Picture 1">
            <a:extLst>
              <a:ext uri="{FF2B5EF4-FFF2-40B4-BE49-F238E27FC236}">
                <a16:creationId xmlns:a16="http://schemas.microsoft.com/office/drawing/2014/main" id="{A8C41288-C35C-8C92-703C-B1D8FF2F0044}"/>
              </a:ext>
            </a:extLst>
          </p:cNvPr>
          <p:cNvPicPr>
            <a:picLocks noChangeAspect="1"/>
          </p:cNvPicPr>
          <p:nvPr/>
        </p:nvPicPr>
        <p:blipFill>
          <a:blip r:embed="rId4"/>
          <a:stretch>
            <a:fillRect/>
          </a:stretch>
        </p:blipFill>
        <p:spPr>
          <a:xfrm>
            <a:off x="2269049" y="1464363"/>
            <a:ext cx="7653901" cy="4439807"/>
          </a:xfrm>
          <a:prstGeom prst="rect">
            <a:avLst/>
          </a:prstGeom>
        </p:spPr>
      </p:pic>
      <p:grpSp>
        <p:nvGrpSpPr>
          <p:cNvPr id="6" name="Group 5">
            <a:extLst>
              <a:ext uri="{FF2B5EF4-FFF2-40B4-BE49-F238E27FC236}">
                <a16:creationId xmlns:a16="http://schemas.microsoft.com/office/drawing/2014/main" id="{2D3227B9-58F1-C716-3005-84FF697F068F}"/>
              </a:ext>
            </a:extLst>
          </p:cNvPr>
          <p:cNvGrpSpPr/>
          <p:nvPr/>
        </p:nvGrpSpPr>
        <p:grpSpPr>
          <a:xfrm>
            <a:off x="2688360" y="3705674"/>
            <a:ext cx="6074586" cy="1183178"/>
            <a:chOff x="987952" y="4133951"/>
            <a:chExt cx="6074586" cy="830997"/>
          </a:xfrm>
          <a:solidFill>
            <a:srgbClr val="93FFE8"/>
          </a:solidFill>
        </p:grpSpPr>
        <p:grpSp>
          <p:nvGrpSpPr>
            <p:cNvPr id="7" name="Group 6">
              <a:extLst>
                <a:ext uri="{FF2B5EF4-FFF2-40B4-BE49-F238E27FC236}">
                  <a16:creationId xmlns:a16="http://schemas.microsoft.com/office/drawing/2014/main" id="{1352CD45-4887-7469-B7E9-9A2AA756455C}"/>
                </a:ext>
              </a:extLst>
            </p:cNvPr>
            <p:cNvGrpSpPr/>
            <p:nvPr/>
          </p:nvGrpSpPr>
          <p:grpSpPr>
            <a:xfrm>
              <a:off x="987952" y="4133951"/>
              <a:ext cx="6074586" cy="830997"/>
              <a:chOff x="937430" y="4917264"/>
              <a:chExt cx="9306165" cy="1064409"/>
            </a:xfrm>
            <a:grpFill/>
          </p:grpSpPr>
          <p:sp>
            <p:nvSpPr>
              <p:cNvPr id="10" name="Rectangle: Rounded Corners 9">
                <a:extLst>
                  <a:ext uri="{FF2B5EF4-FFF2-40B4-BE49-F238E27FC236}">
                    <a16:creationId xmlns:a16="http://schemas.microsoft.com/office/drawing/2014/main" id="{FF6BB437-D9CA-0740-AB19-C73A80A02499}"/>
                  </a:ext>
                </a:extLst>
              </p:cNvPr>
              <p:cNvSpPr/>
              <p:nvPr/>
            </p:nvSpPr>
            <p:spPr>
              <a:xfrm>
                <a:off x="937430" y="4917264"/>
                <a:ext cx="9306165" cy="1064409"/>
              </a:xfrm>
              <a:prstGeom prst="roundRect">
                <a:avLst/>
              </a:prstGeom>
              <a:grpFill/>
              <a:ln>
                <a:solidFill>
                  <a:srgbClr val="93F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49D98C1-C671-1FD6-B636-D297190AECA8}"/>
                  </a:ext>
                </a:extLst>
              </p:cNvPr>
              <p:cNvSpPr txBox="1"/>
              <p:nvPr/>
            </p:nvSpPr>
            <p:spPr>
              <a:xfrm>
                <a:off x="2124308" y="4917264"/>
                <a:ext cx="8083033" cy="1041937"/>
              </a:xfrm>
              <a:prstGeom prst="rect">
                <a:avLst/>
              </a:prstGeom>
              <a:grpFill/>
              <a:ln>
                <a:solidFill>
                  <a:srgbClr val="93FFE8"/>
                </a:solidFill>
              </a:ln>
            </p:spPr>
            <p:txBody>
              <a:bodyPr wrap="square" rtlCol="0" anchor="ctr">
                <a:spAutoFit/>
              </a:bodyPr>
              <a:lstStyle/>
              <a:p>
                <a:pPr>
                  <a:tabLst>
                    <a:tab pos="539750" algn="l"/>
                    <a:tab pos="756285" algn="l"/>
                    <a:tab pos="972185" algn="l"/>
                  </a:tabLst>
                </a:pPr>
                <a:r>
                  <a:rPr lang="en-GB">
                    <a:latin typeface="Segoe UI"/>
                    <a:cs typeface="Segoe UI"/>
                  </a:rPr>
                  <a:t>‘Shortcut links’ are links in which the </a:t>
                </a:r>
                <a:r>
                  <a:rPr lang="en-GB">
                    <a:effectLst/>
                    <a:latin typeface="Segoe UI"/>
                    <a:ea typeface="Calibri"/>
                    <a:cs typeface="Segoe UI"/>
                  </a:rPr>
                  <a:t>student connected two concepts A and B directly, skipping a necessary mediating concept C</a:t>
                </a:r>
                <a:endParaRPr lang="en-GB">
                  <a:latin typeface="Segoe UI"/>
                  <a:cs typeface="Segoe UI"/>
                </a:endParaRPr>
              </a:p>
            </p:txBody>
          </p:sp>
        </p:grpSp>
        <p:pic>
          <p:nvPicPr>
            <p:cNvPr id="9" name="Graphic 8" descr="Touchscreen with solid fill">
              <a:extLst>
                <a:ext uri="{FF2B5EF4-FFF2-40B4-BE49-F238E27FC236}">
                  <a16:creationId xmlns:a16="http://schemas.microsoft.com/office/drawing/2014/main" id="{8D0F43DF-6693-8A2D-115F-978933AB9D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5219" y="4227823"/>
              <a:ext cx="687466" cy="546820"/>
            </a:xfrm>
            <a:prstGeom prst="rect">
              <a:avLst/>
            </a:prstGeom>
          </p:spPr>
        </p:pic>
      </p:grpSp>
      <p:cxnSp>
        <p:nvCxnSpPr>
          <p:cNvPr id="13" name="Straight Connector 21">
            <a:extLst>
              <a:ext uri="{FF2B5EF4-FFF2-40B4-BE49-F238E27FC236}">
                <a16:creationId xmlns:a16="http://schemas.microsoft.com/office/drawing/2014/main" id="{3E457D74-3C07-C05A-D556-BDE6CFCD0919}"/>
              </a:ext>
            </a:extLst>
          </p:cNvPr>
          <p:cNvCxnSpPr>
            <a:cxnSpLocks/>
            <a:stCxn id="11" idx="0"/>
          </p:cNvCxnSpPr>
          <p:nvPr/>
        </p:nvCxnSpPr>
        <p:spPr>
          <a:xfrm rot="5400000" flipH="1" flipV="1">
            <a:off x="6104519" y="1823265"/>
            <a:ext cx="1879076" cy="1885740"/>
          </a:xfrm>
          <a:prstGeom prst="curvedConnector2">
            <a:avLst/>
          </a:prstGeom>
          <a:ln w="38100">
            <a:solidFill>
              <a:srgbClr val="93FFE8"/>
            </a:solidFill>
            <a:prstDash val="dash"/>
          </a:ln>
        </p:spPr>
        <p:style>
          <a:lnRef idx="1">
            <a:schemeClr val="accent1"/>
          </a:lnRef>
          <a:fillRef idx="0">
            <a:schemeClr val="accent1"/>
          </a:fillRef>
          <a:effectRef idx="0">
            <a:schemeClr val="accent1"/>
          </a:effectRef>
          <a:fontRef idx="minor">
            <a:schemeClr val="tx1"/>
          </a:fontRef>
        </p:style>
      </p:cxnSp>
      <p:pic>
        <p:nvPicPr>
          <p:cNvPr id="14" name="Graphic 13" descr="Lightbulb with solid fill">
            <a:extLst>
              <a:ext uri="{FF2B5EF4-FFF2-40B4-BE49-F238E27FC236}">
                <a16:creationId xmlns:a16="http://schemas.microsoft.com/office/drawing/2014/main" id="{039C7F16-0C4A-E05B-89AA-8B711F7B3A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66820" y="3899125"/>
            <a:ext cx="796273" cy="796273"/>
          </a:xfrm>
          <a:prstGeom prst="rect">
            <a:avLst/>
          </a:prstGeom>
        </p:spPr>
      </p:pic>
    </p:spTree>
    <p:extLst>
      <p:ext uri="{BB962C8B-B14F-4D97-AF65-F5344CB8AC3E}">
        <p14:creationId xmlns:p14="http://schemas.microsoft.com/office/powerpoint/2010/main" val="907957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panose="020B0502040204020203" pitchFamily="34" charset="0"/>
                <a:cs typeface="Segoe UI" panose="020B0502040204020203" pitchFamily="34" charset="0"/>
              </a:rPr>
              <a:t>Log View Dashboard</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pic>
        <p:nvPicPr>
          <p:cNvPr id="4" name="Picture 3" descr="A green and black logo&#10;&#10;Description automatically generated">
            <a:extLst>
              <a:ext uri="{FF2B5EF4-FFF2-40B4-BE49-F238E27FC236}">
                <a16:creationId xmlns:a16="http://schemas.microsoft.com/office/drawing/2014/main" id="{534F4265-1815-801C-ED5E-D38C56E84D7C}"/>
              </a:ext>
            </a:extLst>
          </p:cNvPr>
          <p:cNvPicPr>
            <a:picLocks noChangeAspect="1"/>
          </p:cNvPicPr>
          <p:nvPr/>
        </p:nvPicPr>
        <p:blipFill>
          <a:blip r:embed="rId3"/>
          <a:stretch>
            <a:fillRect/>
          </a:stretch>
        </p:blipFill>
        <p:spPr>
          <a:xfrm>
            <a:off x="4503433" y="384196"/>
            <a:ext cx="618951" cy="597106"/>
          </a:xfrm>
          <a:prstGeom prst="roundRect">
            <a:avLst/>
          </a:prstGeom>
        </p:spPr>
      </p:pic>
      <p:pic>
        <p:nvPicPr>
          <p:cNvPr id="2" name="Picture 1">
            <a:extLst>
              <a:ext uri="{FF2B5EF4-FFF2-40B4-BE49-F238E27FC236}">
                <a16:creationId xmlns:a16="http://schemas.microsoft.com/office/drawing/2014/main" id="{A8C41288-C35C-8C92-703C-B1D8FF2F0044}"/>
              </a:ext>
            </a:extLst>
          </p:cNvPr>
          <p:cNvPicPr>
            <a:picLocks noChangeAspect="1"/>
          </p:cNvPicPr>
          <p:nvPr/>
        </p:nvPicPr>
        <p:blipFill>
          <a:blip r:embed="rId4"/>
          <a:stretch>
            <a:fillRect/>
          </a:stretch>
        </p:blipFill>
        <p:spPr>
          <a:xfrm>
            <a:off x="2269049" y="1464363"/>
            <a:ext cx="7653901" cy="4439807"/>
          </a:xfrm>
          <a:prstGeom prst="rect">
            <a:avLst/>
          </a:prstGeom>
        </p:spPr>
      </p:pic>
      <p:grpSp>
        <p:nvGrpSpPr>
          <p:cNvPr id="7" name="Group 6">
            <a:extLst>
              <a:ext uri="{FF2B5EF4-FFF2-40B4-BE49-F238E27FC236}">
                <a16:creationId xmlns:a16="http://schemas.microsoft.com/office/drawing/2014/main" id="{1352CD45-4887-7469-B7E9-9A2AA756455C}"/>
              </a:ext>
            </a:extLst>
          </p:cNvPr>
          <p:cNvGrpSpPr/>
          <p:nvPr/>
        </p:nvGrpSpPr>
        <p:grpSpPr>
          <a:xfrm>
            <a:off x="3040881" y="3673979"/>
            <a:ext cx="6074586" cy="1183177"/>
            <a:chOff x="937430" y="4917264"/>
            <a:chExt cx="9306165" cy="1064409"/>
          </a:xfrm>
          <a:solidFill>
            <a:srgbClr val="93FFE8"/>
          </a:solidFill>
        </p:grpSpPr>
        <p:sp>
          <p:nvSpPr>
            <p:cNvPr id="10" name="Rectangle: Rounded Corners 9">
              <a:extLst>
                <a:ext uri="{FF2B5EF4-FFF2-40B4-BE49-F238E27FC236}">
                  <a16:creationId xmlns:a16="http://schemas.microsoft.com/office/drawing/2014/main" id="{FF6BB437-D9CA-0740-AB19-C73A80A02499}"/>
                </a:ext>
              </a:extLst>
            </p:cNvPr>
            <p:cNvSpPr/>
            <p:nvPr/>
          </p:nvSpPr>
          <p:spPr>
            <a:xfrm>
              <a:off x="937430" y="4917264"/>
              <a:ext cx="9306165" cy="1064409"/>
            </a:xfrm>
            <a:prstGeom prst="roundRect">
              <a:avLst/>
            </a:prstGeom>
            <a:grpFill/>
            <a:ln>
              <a:solidFill>
                <a:srgbClr val="93F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49D98C1-C671-1FD6-B636-D297190AECA8}"/>
                </a:ext>
              </a:extLst>
            </p:cNvPr>
            <p:cNvSpPr txBox="1"/>
            <p:nvPr/>
          </p:nvSpPr>
          <p:spPr>
            <a:xfrm>
              <a:off x="2124308" y="5018364"/>
              <a:ext cx="8083033" cy="830645"/>
            </a:xfrm>
            <a:prstGeom prst="rect">
              <a:avLst/>
            </a:prstGeom>
            <a:grpFill/>
            <a:ln>
              <a:solidFill>
                <a:srgbClr val="93FFE8"/>
              </a:solidFill>
            </a:ln>
          </p:spPr>
          <p:txBody>
            <a:bodyPr wrap="square" rtlCol="0" anchor="ctr">
              <a:spAutoFit/>
            </a:bodyPr>
            <a:lstStyle/>
            <a:p>
              <a:pPr>
                <a:tabLst>
                  <a:tab pos="539750" algn="l"/>
                  <a:tab pos="756285" algn="l"/>
                  <a:tab pos="972185" algn="l"/>
                </a:tabLst>
              </a:pPr>
              <a:r>
                <a:rPr lang="en-GB">
                  <a:effectLst/>
                  <a:latin typeface="Segoe UI"/>
                  <a:ea typeface="Calibri"/>
                  <a:cs typeface="Segoe UI"/>
                </a:rPr>
                <a:t>This refer</a:t>
              </a:r>
              <a:r>
                <a:rPr lang="en-GB">
                  <a:latin typeface="Segoe UI"/>
                  <a:ea typeface="Calibri"/>
                  <a:cs typeface="Segoe UI"/>
                </a:rPr>
                <a:t>s to the student’s </a:t>
              </a:r>
              <a:r>
                <a:rPr lang="en-GB">
                  <a:effectLst/>
                  <a:latin typeface="Segoe UI"/>
                  <a:ea typeface="Calibri"/>
                  <a:cs typeface="Segoe UI"/>
                </a:rPr>
                <a:t>completion rate of the map (i.e., the extent to which the student has replicated the underlying expert map)</a:t>
              </a:r>
              <a:endParaRPr lang="en-US">
                <a:effectLst/>
                <a:latin typeface="Segoe UI"/>
                <a:ea typeface="Calibri"/>
                <a:cs typeface="Segoe UI"/>
              </a:endParaRPr>
            </a:p>
          </p:txBody>
        </p:sp>
      </p:grpSp>
      <p:cxnSp>
        <p:nvCxnSpPr>
          <p:cNvPr id="13" name="Straight Connector 21">
            <a:extLst>
              <a:ext uri="{FF2B5EF4-FFF2-40B4-BE49-F238E27FC236}">
                <a16:creationId xmlns:a16="http://schemas.microsoft.com/office/drawing/2014/main" id="{D37137B6-7D5B-6060-896C-B335F004394C}"/>
              </a:ext>
            </a:extLst>
          </p:cNvPr>
          <p:cNvCxnSpPr>
            <a:cxnSpLocks/>
            <a:stCxn id="10" idx="0"/>
          </p:cNvCxnSpPr>
          <p:nvPr/>
        </p:nvCxnSpPr>
        <p:spPr>
          <a:xfrm rot="5400000" flipH="1" flipV="1">
            <a:off x="6658329" y="1240506"/>
            <a:ext cx="1853318" cy="3013628"/>
          </a:xfrm>
          <a:prstGeom prst="curvedConnector2">
            <a:avLst/>
          </a:prstGeom>
          <a:ln w="38100">
            <a:solidFill>
              <a:srgbClr val="93FFE8"/>
            </a:solidFill>
            <a:prstDash val="dash"/>
          </a:ln>
        </p:spPr>
        <p:style>
          <a:lnRef idx="1">
            <a:schemeClr val="accent1"/>
          </a:lnRef>
          <a:fillRef idx="0">
            <a:schemeClr val="accent1"/>
          </a:fillRef>
          <a:effectRef idx="0">
            <a:schemeClr val="accent1"/>
          </a:effectRef>
          <a:fontRef idx="minor">
            <a:schemeClr val="tx1"/>
          </a:fontRef>
        </p:style>
      </p:cxnSp>
      <p:pic>
        <p:nvPicPr>
          <p:cNvPr id="5" name="Graphic 4" descr="Lightbulb with solid fill">
            <a:extLst>
              <a:ext uri="{FF2B5EF4-FFF2-40B4-BE49-F238E27FC236}">
                <a16:creationId xmlns:a16="http://schemas.microsoft.com/office/drawing/2014/main" id="{2B88B67B-921E-3C16-4B6C-31BE1CF9D5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79314" y="3847652"/>
            <a:ext cx="796273" cy="796273"/>
          </a:xfrm>
          <a:prstGeom prst="rect">
            <a:avLst/>
          </a:prstGeom>
        </p:spPr>
      </p:pic>
    </p:spTree>
    <p:extLst>
      <p:ext uri="{BB962C8B-B14F-4D97-AF65-F5344CB8AC3E}">
        <p14:creationId xmlns:p14="http://schemas.microsoft.com/office/powerpoint/2010/main" val="28095973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a:cs typeface="Segoe UI"/>
              </a:rPr>
              <a:t>Links View Dashboard</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sp>
        <p:nvSpPr>
          <p:cNvPr id="4" name="TextBox 3">
            <a:extLst>
              <a:ext uri="{FF2B5EF4-FFF2-40B4-BE49-F238E27FC236}">
                <a16:creationId xmlns:a16="http://schemas.microsoft.com/office/drawing/2014/main" id="{5CF77A2D-E17B-615E-A6D7-CAC4B898D931}"/>
              </a:ext>
            </a:extLst>
          </p:cNvPr>
          <p:cNvSpPr txBox="1"/>
          <p:nvPr/>
        </p:nvSpPr>
        <p:spPr>
          <a:xfrm>
            <a:off x="903752" y="1436959"/>
            <a:ext cx="9902365" cy="923330"/>
          </a:xfrm>
          <a:prstGeom prst="rect">
            <a:avLst/>
          </a:prstGeom>
          <a:noFill/>
        </p:spPr>
        <p:txBody>
          <a:bodyPr wrap="square" rtlCol="0">
            <a:spAutoFit/>
          </a:bodyPr>
          <a:lstStyle/>
          <a:p>
            <a:pPr algn="just">
              <a:spcAft>
                <a:spcPts val="1200"/>
              </a:spcAft>
              <a:tabLst>
                <a:tab pos="539750" algn="l"/>
                <a:tab pos="756285" algn="l"/>
                <a:tab pos="972185" algn="l"/>
              </a:tabLst>
            </a:pPr>
            <a:r>
              <a:rPr lang="en-GB">
                <a:latin typeface="Segoe UI" panose="020B0502040204020203" pitchFamily="34" charset="0"/>
                <a:ea typeface="Calibri" panose="020F0502020204030204" pitchFamily="34" charset="0"/>
                <a:cs typeface="Segoe UI" panose="020B0502040204020203" pitchFamily="34" charset="0"/>
              </a:rPr>
              <a:t>The </a:t>
            </a:r>
            <a:r>
              <a:rPr lang="en-GB" b="1">
                <a:latin typeface="Segoe UI" panose="020B0502040204020203" pitchFamily="34" charset="0"/>
                <a:ea typeface="Calibri" panose="020F0502020204030204" pitchFamily="34" charset="0"/>
                <a:cs typeface="Segoe UI" panose="020B0502040204020203" pitchFamily="34" charset="0"/>
              </a:rPr>
              <a:t>‘links view’ </a:t>
            </a:r>
            <a:r>
              <a:rPr lang="en-GB">
                <a:latin typeface="Segoe UI" panose="020B0502040204020203" pitchFamily="34" charset="0"/>
                <a:ea typeface="Calibri" panose="020F0502020204030204" pitchFamily="34" charset="0"/>
                <a:cs typeface="Segoe UI" panose="020B0502040204020203" pitchFamily="34" charset="0"/>
              </a:rPr>
              <a:t>provides </a:t>
            </a:r>
            <a:r>
              <a:rPr lang="en-GB" sz="1800">
                <a:effectLst/>
                <a:latin typeface="Segoe UI" panose="020B0502040204020203" pitchFamily="34" charset="0"/>
                <a:ea typeface="Calibri" panose="020F0502020204030204" pitchFamily="34" charset="0"/>
                <a:cs typeface="Segoe UI" panose="020B0502040204020203" pitchFamily="34" charset="0"/>
              </a:rPr>
              <a:t>information on which sections of the map – and in turn, which concepts within the scientific phenomenon – are proving to be more challenging for students to understand. </a:t>
            </a:r>
          </a:p>
        </p:txBody>
      </p:sp>
      <p:pic>
        <p:nvPicPr>
          <p:cNvPr id="9" name="Picture 8">
            <a:extLst>
              <a:ext uri="{FF2B5EF4-FFF2-40B4-BE49-F238E27FC236}">
                <a16:creationId xmlns:a16="http://schemas.microsoft.com/office/drawing/2014/main" id="{A86EDEF2-41FB-CFD4-43CC-1DC8DC1D7101}"/>
              </a:ext>
            </a:extLst>
          </p:cNvPr>
          <p:cNvPicPr>
            <a:picLocks noChangeAspect="1"/>
          </p:cNvPicPr>
          <p:nvPr/>
        </p:nvPicPr>
        <p:blipFill>
          <a:blip r:embed="rId3"/>
          <a:stretch>
            <a:fillRect/>
          </a:stretch>
        </p:blipFill>
        <p:spPr>
          <a:xfrm>
            <a:off x="1421534" y="2532211"/>
            <a:ext cx="8805445" cy="3252185"/>
          </a:xfrm>
          <a:prstGeom prst="rect">
            <a:avLst/>
          </a:prstGeom>
        </p:spPr>
      </p:pic>
      <p:pic>
        <p:nvPicPr>
          <p:cNvPr id="5" name="Picture 4">
            <a:extLst>
              <a:ext uri="{FF2B5EF4-FFF2-40B4-BE49-F238E27FC236}">
                <a16:creationId xmlns:a16="http://schemas.microsoft.com/office/drawing/2014/main" id="{128F01C6-3D2E-C1FA-9601-B5117C27E340}"/>
              </a:ext>
            </a:extLst>
          </p:cNvPr>
          <p:cNvPicPr>
            <a:picLocks noChangeAspect="1"/>
          </p:cNvPicPr>
          <p:nvPr/>
        </p:nvPicPr>
        <p:blipFill>
          <a:blip r:embed="rId4"/>
          <a:stretch>
            <a:fillRect/>
          </a:stretch>
        </p:blipFill>
        <p:spPr>
          <a:xfrm>
            <a:off x="4761652" y="299487"/>
            <a:ext cx="809625" cy="685800"/>
          </a:xfrm>
          <a:prstGeom prst="roundRect">
            <a:avLst/>
          </a:prstGeom>
        </p:spPr>
      </p:pic>
    </p:spTree>
    <p:extLst>
      <p:ext uri="{BB962C8B-B14F-4D97-AF65-F5344CB8AC3E}">
        <p14:creationId xmlns:p14="http://schemas.microsoft.com/office/powerpoint/2010/main" val="42697267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a:cs typeface="Segoe UI"/>
              </a:rPr>
              <a:t>Links View Dashboard</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pic>
        <p:nvPicPr>
          <p:cNvPr id="4" name="Picture 3">
            <a:extLst>
              <a:ext uri="{FF2B5EF4-FFF2-40B4-BE49-F238E27FC236}">
                <a16:creationId xmlns:a16="http://schemas.microsoft.com/office/drawing/2014/main" id="{E1221E9C-E076-DE0C-E6A6-61406773FD3E}"/>
              </a:ext>
            </a:extLst>
          </p:cNvPr>
          <p:cNvPicPr>
            <a:picLocks noChangeAspect="1"/>
          </p:cNvPicPr>
          <p:nvPr/>
        </p:nvPicPr>
        <p:blipFill>
          <a:blip r:embed="rId3"/>
          <a:stretch>
            <a:fillRect/>
          </a:stretch>
        </p:blipFill>
        <p:spPr>
          <a:xfrm>
            <a:off x="1553847" y="1631918"/>
            <a:ext cx="8805445" cy="3252185"/>
          </a:xfrm>
          <a:prstGeom prst="rect">
            <a:avLst/>
          </a:prstGeom>
        </p:spPr>
      </p:pic>
      <p:grpSp>
        <p:nvGrpSpPr>
          <p:cNvPr id="9" name="Group 8">
            <a:extLst>
              <a:ext uri="{FF2B5EF4-FFF2-40B4-BE49-F238E27FC236}">
                <a16:creationId xmlns:a16="http://schemas.microsoft.com/office/drawing/2014/main" id="{B6311F4D-4FC1-1D9D-2B03-C890CC7D2F60}"/>
              </a:ext>
            </a:extLst>
          </p:cNvPr>
          <p:cNvGrpSpPr/>
          <p:nvPr/>
        </p:nvGrpSpPr>
        <p:grpSpPr>
          <a:xfrm>
            <a:off x="1034884" y="4975614"/>
            <a:ext cx="6074586" cy="804614"/>
            <a:chOff x="937430" y="4917264"/>
            <a:chExt cx="9306165" cy="1064409"/>
          </a:xfrm>
          <a:solidFill>
            <a:srgbClr val="93FFE8"/>
          </a:solidFill>
        </p:grpSpPr>
        <p:sp>
          <p:nvSpPr>
            <p:cNvPr id="14" name="Rectangle: Rounded Corners 13">
              <a:extLst>
                <a:ext uri="{FF2B5EF4-FFF2-40B4-BE49-F238E27FC236}">
                  <a16:creationId xmlns:a16="http://schemas.microsoft.com/office/drawing/2014/main" id="{CAA7FA58-CF42-7507-0F41-913383B42DEE}"/>
                </a:ext>
              </a:extLst>
            </p:cNvPr>
            <p:cNvSpPr/>
            <p:nvPr/>
          </p:nvSpPr>
          <p:spPr>
            <a:xfrm>
              <a:off x="937430" y="4917264"/>
              <a:ext cx="9306165" cy="1064409"/>
            </a:xfrm>
            <a:prstGeom prst="roundRect">
              <a:avLst/>
            </a:prstGeom>
            <a:grpFill/>
            <a:ln>
              <a:solidFill>
                <a:srgbClr val="93F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A92334E-265A-F172-03AC-12338D37AF9F}"/>
                </a:ext>
              </a:extLst>
            </p:cNvPr>
            <p:cNvSpPr txBox="1"/>
            <p:nvPr/>
          </p:nvSpPr>
          <p:spPr>
            <a:xfrm>
              <a:off x="2124308" y="5006178"/>
              <a:ext cx="7788253" cy="855019"/>
            </a:xfrm>
            <a:prstGeom prst="rect">
              <a:avLst/>
            </a:prstGeom>
            <a:grpFill/>
            <a:ln>
              <a:solidFill>
                <a:srgbClr val="93FFE8"/>
              </a:solidFill>
            </a:ln>
          </p:spPr>
          <p:txBody>
            <a:bodyPr wrap="square" rtlCol="0" anchor="ctr">
              <a:spAutoFit/>
            </a:bodyPr>
            <a:lstStyle/>
            <a:p>
              <a:pPr algn="just">
                <a:spcAft>
                  <a:spcPts val="1200"/>
                </a:spcAft>
                <a:tabLst>
                  <a:tab pos="539750" algn="l"/>
                  <a:tab pos="756285" algn="l"/>
                  <a:tab pos="972185" algn="l"/>
                </a:tabLst>
              </a:pPr>
              <a:r>
                <a:rPr lang="en-GB">
                  <a:effectLst/>
                  <a:latin typeface="Segoe UI" panose="020B0502040204020203" pitchFamily="34" charset="0"/>
                  <a:ea typeface="Calibri" panose="020F0502020204030204" pitchFamily="34" charset="0"/>
                  <a:cs typeface="Segoe UI" panose="020B0502040204020203" pitchFamily="34" charset="0"/>
                </a:rPr>
                <a:t>The number of students who correctly included the link in their own map</a:t>
              </a:r>
            </a:p>
          </p:txBody>
        </p:sp>
      </p:grpSp>
      <p:cxnSp>
        <p:nvCxnSpPr>
          <p:cNvPr id="16" name="Straight Connector 21">
            <a:extLst>
              <a:ext uri="{FF2B5EF4-FFF2-40B4-BE49-F238E27FC236}">
                <a16:creationId xmlns:a16="http://schemas.microsoft.com/office/drawing/2014/main" id="{36527299-9C75-725C-33C9-A1FC3CCDE72F}"/>
              </a:ext>
            </a:extLst>
          </p:cNvPr>
          <p:cNvCxnSpPr>
            <a:cxnSpLocks/>
          </p:cNvCxnSpPr>
          <p:nvPr/>
        </p:nvCxnSpPr>
        <p:spPr>
          <a:xfrm rot="5400000" flipH="1" flipV="1">
            <a:off x="4050760" y="1916904"/>
            <a:ext cx="3074624" cy="3042797"/>
          </a:xfrm>
          <a:prstGeom prst="curvedConnector3">
            <a:avLst>
              <a:gd name="adj1" fmla="val 50000"/>
            </a:avLst>
          </a:prstGeom>
          <a:ln w="38100">
            <a:solidFill>
              <a:srgbClr val="93FFE8"/>
            </a:solidFill>
            <a:prstDash val="dash"/>
          </a:ln>
        </p:spPr>
        <p:style>
          <a:lnRef idx="1">
            <a:schemeClr val="accent1"/>
          </a:lnRef>
          <a:fillRef idx="0">
            <a:schemeClr val="accent1"/>
          </a:fillRef>
          <a:effectRef idx="0">
            <a:schemeClr val="accent1"/>
          </a:effectRef>
          <a:fontRef idx="minor">
            <a:schemeClr val="tx1"/>
          </a:fontRef>
        </p:style>
      </p:cxnSp>
      <p:pic>
        <p:nvPicPr>
          <p:cNvPr id="5" name="Graphic 4" descr="Lightbulb with solid fill">
            <a:extLst>
              <a:ext uri="{FF2B5EF4-FFF2-40B4-BE49-F238E27FC236}">
                <a16:creationId xmlns:a16="http://schemas.microsoft.com/office/drawing/2014/main" id="{C86E91C9-60AA-1DDD-F8B9-D1877CA2A7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7472" y="5030485"/>
            <a:ext cx="649911" cy="649911"/>
          </a:xfrm>
          <a:prstGeom prst="rect">
            <a:avLst/>
          </a:prstGeom>
        </p:spPr>
      </p:pic>
      <p:pic>
        <p:nvPicPr>
          <p:cNvPr id="2" name="Picture 1">
            <a:extLst>
              <a:ext uri="{FF2B5EF4-FFF2-40B4-BE49-F238E27FC236}">
                <a16:creationId xmlns:a16="http://schemas.microsoft.com/office/drawing/2014/main" id="{9F9F1865-A093-323F-349C-71D5CC6ED3D1}"/>
              </a:ext>
            </a:extLst>
          </p:cNvPr>
          <p:cNvPicPr>
            <a:picLocks noChangeAspect="1"/>
          </p:cNvPicPr>
          <p:nvPr/>
        </p:nvPicPr>
        <p:blipFill>
          <a:blip r:embed="rId6"/>
          <a:stretch>
            <a:fillRect/>
          </a:stretch>
        </p:blipFill>
        <p:spPr>
          <a:xfrm>
            <a:off x="4761652" y="299487"/>
            <a:ext cx="809625" cy="685800"/>
          </a:xfrm>
          <a:prstGeom prst="roundRect">
            <a:avLst/>
          </a:prstGeom>
        </p:spPr>
      </p:pic>
    </p:spTree>
    <p:extLst>
      <p:ext uri="{BB962C8B-B14F-4D97-AF65-F5344CB8AC3E}">
        <p14:creationId xmlns:p14="http://schemas.microsoft.com/office/powerpoint/2010/main" val="231242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a:cs typeface="Segoe UI"/>
              </a:rPr>
              <a:t>Links View Dashboard</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pic>
        <p:nvPicPr>
          <p:cNvPr id="4" name="Picture 3">
            <a:extLst>
              <a:ext uri="{FF2B5EF4-FFF2-40B4-BE49-F238E27FC236}">
                <a16:creationId xmlns:a16="http://schemas.microsoft.com/office/drawing/2014/main" id="{60678FF3-6716-2689-0A0C-A87096872319}"/>
              </a:ext>
            </a:extLst>
          </p:cNvPr>
          <p:cNvPicPr>
            <a:picLocks noChangeAspect="1"/>
          </p:cNvPicPr>
          <p:nvPr/>
        </p:nvPicPr>
        <p:blipFill>
          <a:blip r:embed="rId3"/>
          <a:stretch>
            <a:fillRect/>
          </a:stretch>
        </p:blipFill>
        <p:spPr>
          <a:xfrm>
            <a:off x="1553847" y="1631918"/>
            <a:ext cx="8805445" cy="3252185"/>
          </a:xfrm>
          <a:prstGeom prst="rect">
            <a:avLst/>
          </a:prstGeom>
        </p:spPr>
      </p:pic>
      <p:grpSp>
        <p:nvGrpSpPr>
          <p:cNvPr id="32" name="Group 31">
            <a:extLst>
              <a:ext uri="{FF2B5EF4-FFF2-40B4-BE49-F238E27FC236}">
                <a16:creationId xmlns:a16="http://schemas.microsoft.com/office/drawing/2014/main" id="{41439271-E497-F7C3-EFCC-91C7C085643C}"/>
              </a:ext>
            </a:extLst>
          </p:cNvPr>
          <p:cNvGrpSpPr/>
          <p:nvPr/>
        </p:nvGrpSpPr>
        <p:grpSpPr>
          <a:xfrm>
            <a:off x="2688360" y="4667415"/>
            <a:ext cx="6074586" cy="804614"/>
            <a:chOff x="937430" y="4917264"/>
            <a:chExt cx="9306165" cy="1064409"/>
          </a:xfrm>
          <a:solidFill>
            <a:srgbClr val="93FFE8"/>
          </a:solidFill>
        </p:grpSpPr>
        <p:sp>
          <p:nvSpPr>
            <p:cNvPr id="34" name="Rectangle: Rounded Corners 33">
              <a:extLst>
                <a:ext uri="{FF2B5EF4-FFF2-40B4-BE49-F238E27FC236}">
                  <a16:creationId xmlns:a16="http://schemas.microsoft.com/office/drawing/2014/main" id="{B63E8753-8349-CF58-014D-39B55C299FFA}"/>
                </a:ext>
              </a:extLst>
            </p:cNvPr>
            <p:cNvSpPr/>
            <p:nvPr/>
          </p:nvSpPr>
          <p:spPr>
            <a:xfrm>
              <a:off x="937430" y="4917264"/>
              <a:ext cx="9306165" cy="1064409"/>
            </a:xfrm>
            <a:prstGeom prst="roundRect">
              <a:avLst/>
            </a:prstGeom>
            <a:grpFill/>
            <a:ln>
              <a:solidFill>
                <a:srgbClr val="93F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29D800F-A4D9-4A87-50F4-379BC4D29632}"/>
                </a:ext>
              </a:extLst>
            </p:cNvPr>
            <p:cNvSpPr txBox="1"/>
            <p:nvPr/>
          </p:nvSpPr>
          <p:spPr>
            <a:xfrm>
              <a:off x="2124308" y="5189395"/>
              <a:ext cx="7788253" cy="488582"/>
            </a:xfrm>
            <a:prstGeom prst="rect">
              <a:avLst/>
            </a:prstGeom>
            <a:grpFill/>
            <a:ln>
              <a:solidFill>
                <a:srgbClr val="93FFE8"/>
              </a:solidFill>
            </a:ln>
          </p:spPr>
          <p:txBody>
            <a:bodyPr wrap="square" rtlCol="0" anchor="ctr">
              <a:spAutoFit/>
            </a:bodyPr>
            <a:lstStyle/>
            <a:p>
              <a:pPr algn="just">
                <a:spcAft>
                  <a:spcPts val="1200"/>
                </a:spcAft>
                <a:tabLst>
                  <a:tab pos="539750" algn="l"/>
                  <a:tab pos="756285" algn="l"/>
                  <a:tab pos="972185" algn="l"/>
                </a:tabLst>
              </a:pPr>
              <a:r>
                <a:rPr lang="en-GB">
                  <a:effectLst/>
                  <a:latin typeface="Segoe UI" panose="020B0502040204020203" pitchFamily="34" charset="0"/>
                  <a:ea typeface="Calibri" panose="020F0502020204030204" pitchFamily="34" charset="0"/>
                  <a:cs typeface="Segoe UI" panose="020B0502040204020203" pitchFamily="34" charset="0"/>
                </a:rPr>
                <a:t>The number of students who reversed the link</a:t>
              </a:r>
            </a:p>
          </p:txBody>
        </p:sp>
      </p:grpSp>
      <p:cxnSp>
        <p:nvCxnSpPr>
          <p:cNvPr id="16" name="Straight Connector 21">
            <a:extLst>
              <a:ext uri="{FF2B5EF4-FFF2-40B4-BE49-F238E27FC236}">
                <a16:creationId xmlns:a16="http://schemas.microsoft.com/office/drawing/2014/main" id="{F19E70E1-0D1D-30EE-6680-3DF1340341D5}"/>
              </a:ext>
            </a:extLst>
          </p:cNvPr>
          <p:cNvCxnSpPr>
            <a:cxnSpLocks/>
          </p:cNvCxnSpPr>
          <p:nvPr/>
        </p:nvCxnSpPr>
        <p:spPr>
          <a:xfrm rot="5400000" flipH="1" flipV="1">
            <a:off x="5549019" y="2101691"/>
            <a:ext cx="2736901" cy="2383629"/>
          </a:xfrm>
          <a:prstGeom prst="curvedConnector3">
            <a:avLst>
              <a:gd name="adj1" fmla="val 50000"/>
            </a:avLst>
          </a:prstGeom>
          <a:ln w="38100">
            <a:solidFill>
              <a:srgbClr val="93FFE8"/>
            </a:solidFill>
            <a:prstDash val="dash"/>
          </a:ln>
        </p:spPr>
        <p:style>
          <a:lnRef idx="1">
            <a:schemeClr val="accent1"/>
          </a:lnRef>
          <a:fillRef idx="0">
            <a:schemeClr val="accent1"/>
          </a:fillRef>
          <a:effectRef idx="0">
            <a:schemeClr val="accent1"/>
          </a:effectRef>
          <a:fontRef idx="minor">
            <a:schemeClr val="tx1"/>
          </a:fontRef>
        </p:style>
      </p:cxnSp>
      <p:pic>
        <p:nvPicPr>
          <p:cNvPr id="2" name="Graphic 1" descr="Lightbulb with solid fill">
            <a:extLst>
              <a:ext uri="{FF2B5EF4-FFF2-40B4-BE49-F238E27FC236}">
                <a16:creationId xmlns:a16="http://schemas.microsoft.com/office/drawing/2014/main" id="{61D6252D-95D3-678F-BB55-901EFA10DF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0008" y="4725237"/>
            <a:ext cx="665109" cy="665109"/>
          </a:xfrm>
          <a:prstGeom prst="rect">
            <a:avLst/>
          </a:prstGeom>
        </p:spPr>
      </p:pic>
      <p:pic>
        <p:nvPicPr>
          <p:cNvPr id="6" name="Picture 5">
            <a:extLst>
              <a:ext uri="{FF2B5EF4-FFF2-40B4-BE49-F238E27FC236}">
                <a16:creationId xmlns:a16="http://schemas.microsoft.com/office/drawing/2014/main" id="{185D6F32-2280-E837-925D-61A2A6590F22}"/>
              </a:ext>
            </a:extLst>
          </p:cNvPr>
          <p:cNvPicPr>
            <a:picLocks noChangeAspect="1"/>
          </p:cNvPicPr>
          <p:nvPr/>
        </p:nvPicPr>
        <p:blipFill>
          <a:blip r:embed="rId6"/>
          <a:stretch>
            <a:fillRect/>
          </a:stretch>
        </p:blipFill>
        <p:spPr>
          <a:xfrm>
            <a:off x="4761652" y="299487"/>
            <a:ext cx="809625" cy="685800"/>
          </a:xfrm>
          <a:prstGeom prst="roundRect">
            <a:avLst/>
          </a:prstGeom>
        </p:spPr>
      </p:pic>
    </p:spTree>
    <p:extLst>
      <p:ext uri="{BB962C8B-B14F-4D97-AF65-F5344CB8AC3E}">
        <p14:creationId xmlns:p14="http://schemas.microsoft.com/office/powerpoint/2010/main" val="243330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080EAD7-A9A9-9776-1FE9-BB47AD9884CE}"/>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AD51AD0-9FEC-E21E-4E65-F5EFC83065E9}"/>
              </a:ext>
            </a:extLst>
          </p:cNvPr>
          <p:cNvSpPr txBox="1"/>
          <p:nvPr/>
        </p:nvSpPr>
        <p:spPr>
          <a:xfrm>
            <a:off x="609360" y="405750"/>
            <a:ext cx="8153586" cy="553998"/>
          </a:xfrm>
          <a:prstGeom prst="rect">
            <a:avLst/>
          </a:prstGeom>
          <a:noFill/>
        </p:spPr>
        <p:txBody>
          <a:bodyPr wrap="square" lIns="91440" tIns="45720" rIns="91440" bIns="45720" rtlCol="0" anchor="t">
            <a:spAutoFit/>
          </a:bodyPr>
          <a:lstStyle/>
          <a:p>
            <a:r>
              <a:rPr lang="en-GB" sz="3000" b="1">
                <a:solidFill>
                  <a:schemeClr val="bg1"/>
                </a:solidFill>
                <a:latin typeface="Segoe UI"/>
                <a:cs typeface="Segoe UI"/>
              </a:rPr>
              <a:t>Links View Dashboard</a:t>
            </a:r>
            <a:endParaRPr lang="en-US" sz="3000" b="1">
              <a:solidFill>
                <a:schemeClr val="bg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F5E05F9B-83A4-8A95-2B0E-C48261CB2D99}"/>
              </a:ext>
            </a:extLst>
          </p:cNvPr>
          <p:cNvSpPr/>
          <p:nvPr/>
        </p:nvSpPr>
        <p:spPr>
          <a:xfrm>
            <a:off x="1385883" y="2340303"/>
            <a:ext cx="9384583" cy="830997"/>
          </a:xfrm>
          <a:prstGeom prst="rect">
            <a:avLst/>
          </a:prstGeom>
        </p:spPr>
        <p:txBody>
          <a:bodyPr wrap="square" lIns="91440" tIns="45720" rIns="91440" bIns="45720" anchor="t">
            <a:spAutoFit/>
          </a:bodyPr>
          <a:lstStyle/>
          <a:p>
            <a:pPr lvl="1"/>
            <a:endParaRPr lang="en-GB" sz="2400" b="1">
              <a:effectLst>
                <a:outerShdw blurRad="38100" dist="38100" dir="2700000" algn="tl">
                  <a:srgbClr val="000000">
                    <a:alpha val="43137"/>
                  </a:srgbClr>
                </a:outerShdw>
              </a:effectLst>
              <a:latin typeface="Segoe UI"/>
              <a:cs typeface="Segoe UI"/>
            </a:endParaRPr>
          </a:p>
          <a:p>
            <a:pPr lvl="1"/>
            <a:endParaRPr lang="en-GB" sz="2400" b="1">
              <a:effectLst>
                <a:outerShdw blurRad="38100" dist="38100" dir="2700000" algn="tl">
                  <a:srgbClr val="000000">
                    <a:alpha val="43137"/>
                  </a:srgbClr>
                </a:outerShdw>
              </a:effectLst>
              <a:latin typeface="Segoe UI"/>
              <a:cs typeface="Segoe UI"/>
            </a:endParaRPr>
          </a:p>
        </p:txBody>
      </p:sp>
      <p:pic>
        <p:nvPicPr>
          <p:cNvPr id="36" name="Picture 35">
            <a:extLst>
              <a:ext uri="{FF2B5EF4-FFF2-40B4-BE49-F238E27FC236}">
                <a16:creationId xmlns:a16="http://schemas.microsoft.com/office/drawing/2014/main" id="{0CC14BDD-A360-76FE-A9CB-A15B2A2953C6}"/>
              </a:ext>
            </a:extLst>
          </p:cNvPr>
          <p:cNvPicPr>
            <a:picLocks noChangeAspect="1"/>
          </p:cNvPicPr>
          <p:nvPr/>
        </p:nvPicPr>
        <p:blipFill>
          <a:blip r:embed="rId3"/>
          <a:stretch>
            <a:fillRect/>
          </a:stretch>
        </p:blipFill>
        <p:spPr>
          <a:xfrm>
            <a:off x="1553847" y="1631918"/>
            <a:ext cx="8805445" cy="3252185"/>
          </a:xfrm>
          <a:prstGeom prst="rect">
            <a:avLst/>
          </a:prstGeom>
        </p:spPr>
      </p:pic>
      <p:grpSp>
        <p:nvGrpSpPr>
          <p:cNvPr id="27" name="Group 26">
            <a:extLst>
              <a:ext uri="{FF2B5EF4-FFF2-40B4-BE49-F238E27FC236}">
                <a16:creationId xmlns:a16="http://schemas.microsoft.com/office/drawing/2014/main" id="{A6418633-D4FC-CEAC-CC8B-F80CF931B583}"/>
              </a:ext>
            </a:extLst>
          </p:cNvPr>
          <p:cNvGrpSpPr/>
          <p:nvPr/>
        </p:nvGrpSpPr>
        <p:grpSpPr>
          <a:xfrm>
            <a:off x="4094234" y="4823775"/>
            <a:ext cx="6074586" cy="804614"/>
            <a:chOff x="937430" y="4917264"/>
            <a:chExt cx="9306165" cy="1064409"/>
          </a:xfrm>
          <a:solidFill>
            <a:srgbClr val="93FFE8"/>
          </a:solidFill>
        </p:grpSpPr>
        <p:sp>
          <p:nvSpPr>
            <p:cNvPr id="29" name="Rectangle: Rounded Corners 28">
              <a:extLst>
                <a:ext uri="{FF2B5EF4-FFF2-40B4-BE49-F238E27FC236}">
                  <a16:creationId xmlns:a16="http://schemas.microsoft.com/office/drawing/2014/main" id="{3286E77A-3DDC-B7AC-A76A-17043FC869D3}"/>
                </a:ext>
              </a:extLst>
            </p:cNvPr>
            <p:cNvSpPr/>
            <p:nvPr/>
          </p:nvSpPr>
          <p:spPr>
            <a:xfrm>
              <a:off x="937430" y="4917264"/>
              <a:ext cx="9306165" cy="1064409"/>
            </a:xfrm>
            <a:prstGeom prst="roundRect">
              <a:avLst/>
            </a:prstGeom>
            <a:grpFill/>
            <a:ln>
              <a:solidFill>
                <a:srgbClr val="93F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42C8F7-A254-8033-BA25-9AC9F64DBA30}"/>
                </a:ext>
              </a:extLst>
            </p:cNvPr>
            <p:cNvSpPr txBox="1"/>
            <p:nvPr/>
          </p:nvSpPr>
          <p:spPr>
            <a:xfrm>
              <a:off x="2124308" y="5006178"/>
              <a:ext cx="7788253" cy="855019"/>
            </a:xfrm>
            <a:prstGeom prst="rect">
              <a:avLst/>
            </a:prstGeom>
            <a:grpFill/>
            <a:ln>
              <a:solidFill>
                <a:srgbClr val="93FFE8"/>
              </a:solidFill>
            </a:ln>
          </p:spPr>
          <p:txBody>
            <a:bodyPr wrap="square" rtlCol="0" anchor="ctr">
              <a:spAutoFit/>
            </a:bodyPr>
            <a:lstStyle/>
            <a:p>
              <a:pPr algn="just">
                <a:spcAft>
                  <a:spcPts val="1200"/>
                </a:spcAft>
                <a:tabLst>
                  <a:tab pos="539750" algn="l"/>
                  <a:tab pos="756285" algn="l"/>
                  <a:tab pos="972185" algn="l"/>
                </a:tabLst>
              </a:pPr>
              <a:r>
                <a:rPr lang="en-GB">
                  <a:effectLst/>
                  <a:latin typeface="Segoe UI" panose="020B0502040204020203" pitchFamily="34" charset="0"/>
                  <a:ea typeface="Calibri" panose="020F0502020204030204" pitchFamily="34" charset="0"/>
                  <a:cs typeface="Segoe UI" panose="020B0502040204020203" pitchFamily="34" charset="0"/>
                </a:rPr>
                <a:t>The number of students who labelled it with the wrong sign</a:t>
              </a:r>
            </a:p>
          </p:txBody>
        </p:sp>
      </p:grpSp>
      <p:cxnSp>
        <p:nvCxnSpPr>
          <p:cNvPr id="37" name="Straight Connector 21">
            <a:extLst>
              <a:ext uri="{FF2B5EF4-FFF2-40B4-BE49-F238E27FC236}">
                <a16:creationId xmlns:a16="http://schemas.microsoft.com/office/drawing/2014/main" id="{1C5B92BC-A8C4-E09B-0AC8-FF855A1EED8F}"/>
              </a:ext>
            </a:extLst>
          </p:cNvPr>
          <p:cNvCxnSpPr>
            <a:cxnSpLocks/>
            <a:stCxn id="29" idx="0"/>
          </p:cNvCxnSpPr>
          <p:nvPr/>
        </p:nvCxnSpPr>
        <p:spPr>
          <a:xfrm rot="5400000" flipH="1" flipV="1">
            <a:off x="6815656" y="2290894"/>
            <a:ext cx="2848752" cy="2217010"/>
          </a:xfrm>
          <a:prstGeom prst="curvedConnector3">
            <a:avLst>
              <a:gd name="adj1" fmla="val 50000"/>
            </a:avLst>
          </a:prstGeom>
          <a:ln w="38100">
            <a:solidFill>
              <a:srgbClr val="93FFE8"/>
            </a:solidFill>
            <a:prstDash val="dash"/>
          </a:ln>
        </p:spPr>
        <p:style>
          <a:lnRef idx="1">
            <a:schemeClr val="accent1"/>
          </a:lnRef>
          <a:fillRef idx="0">
            <a:schemeClr val="accent1"/>
          </a:fillRef>
          <a:effectRef idx="0">
            <a:schemeClr val="accent1"/>
          </a:effectRef>
          <a:fontRef idx="minor">
            <a:schemeClr val="tx1"/>
          </a:fontRef>
        </p:style>
      </p:cxnSp>
      <p:pic>
        <p:nvPicPr>
          <p:cNvPr id="2" name="Graphic 1" descr="Lightbulb with solid fill">
            <a:extLst>
              <a:ext uri="{FF2B5EF4-FFF2-40B4-BE49-F238E27FC236}">
                <a16:creationId xmlns:a16="http://schemas.microsoft.com/office/drawing/2014/main" id="{CD564B15-DB29-E97A-AC69-A6B435F018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19876" y="4881597"/>
            <a:ext cx="665109" cy="665109"/>
          </a:xfrm>
          <a:prstGeom prst="rect">
            <a:avLst/>
          </a:prstGeom>
        </p:spPr>
      </p:pic>
      <p:pic>
        <p:nvPicPr>
          <p:cNvPr id="4" name="Picture 3">
            <a:extLst>
              <a:ext uri="{FF2B5EF4-FFF2-40B4-BE49-F238E27FC236}">
                <a16:creationId xmlns:a16="http://schemas.microsoft.com/office/drawing/2014/main" id="{140FCCBB-3C98-41C9-8412-5FF1051C26E1}"/>
              </a:ext>
            </a:extLst>
          </p:cNvPr>
          <p:cNvPicPr>
            <a:picLocks noChangeAspect="1"/>
          </p:cNvPicPr>
          <p:nvPr/>
        </p:nvPicPr>
        <p:blipFill>
          <a:blip r:embed="rId6"/>
          <a:stretch>
            <a:fillRect/>
          </a:stretch>
        </p:blipFill>
        <p:spPr>
          <a:xfrm>
            <a:off x="4761652" y="299487"/>
            <a:ext cx="809625" cy="685800"/>
          </a:xfrm>
          <a:prstGeom prst="roundRect">
            <a:avLst/>
          </a:prstGeom>
        </p:spPr>
      </p:pic>
    </p:spTree>
    <p:extLst>
      <p:ext uri="{BB962C8B-B14F-4D97-AF65-F5344CB8AC3E}">
        <p14:creationId xmlns:p14="http://schemas.microsoft.com/office/powerpoint/2010/main" val="257295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659366-506F-6D41-8201-58060E403721}"/>
              </a:ext>
            </a:extLst>
          </p:cNvPr>
          <p:cNvSpPr/>
          <p:nvPr/>
        </p:nvSpPr>
        <p:spPr>
          <a:xfrm>
            <a:off x="552450" y="762000"/>
            <a:ext cx="11087099" cy="5333999"/>
          </a:xfrm>
          <a:custGeom>
            <a:avLst/>
            <a:gdLst>
              <a:gd name="connsiteX0" fmla="*/ 0 w 11087099"/>
              <a:gd name="connsiteY0" fmla="*/ 296677 h 5333999"/>
              <a:gd name="connsiteX1" fmla="*/ 296677 w 11087099"/>
              <a:gd name="connsiteY1" fmla="*/ 0 h 5333999"/>
              <a:gd name="connsiteX2" fmla="*/ 10790422 w 11087099"/>
              <a:gd name="connsiteY2" fmla="*/ 0 h 5333999"/>
              <a:gd name="connsiteX3" fmla="*/ 11087099 w 11087099"/>
              <a:gd name="connsiteY3" fmla="*/ 296677 h 5333999"/>
              <a:gd name="connsiteX4" fmla="*/ 11087099 w 11087099"/>
              <a:gd name="connsiteY4" fmla="*/ 5037322 h 5333999"/>
              <a:gd name="connsiteX5" fmla="*/ 10790422 w 11087099"/>
              <a:gd name="connsiteY5" fmla="*/ 5333999 h 5333999"/>
              <a:gd name="connsiteX6" fmla="*/ 296677 w 11087099"/>
              <a:gd name="connsiteY6" fmla="*/ 5333999 h 5333999"/>
              <a:gd name="connsiteX7" fmla="*/ 0 w 11087099"/>
              <a:gd name="connsiteY7" fmla="*/ 5037322 h 5333999"/>
              <a:gd name="connsiteX8" fmla="*/ 0 w 11087099"/>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099" h="5333999" fill="none" extrusionOk="0">
                <a:moveTo>
                  <a:pt x="0" y="296677"/>
                </a:moveTo>
                <a:cubicBezTo>
                  <a:pt x="7117" y="161972"/>
                  <a:pt x="162062" y="6842"/>
                  <a:pt x="296677" y="0"/>
                </a:cubicBezTo>
                <a:cubicBezTo>
                  <a:pt x="3933833" y="-4730"/>
                  <a:pt x="9517836" y="-22855"/>
                  <a:pt x="10790422" y="0"/>
                </a:cubicBezTo>
                <a:cubicBezTo>
                  <a:pt x="10954035" y="13822"/>
                  <a:pt x="11056621" y="140520"/>
                  <a:pt x="11087099" y="296677"/>
                </a:cubicBezTo>
                <a:cubicBezTo>
                  <a:pt x="10922996" y="2577744"/>
                  <a:pt x="11231415" y="2794980"/>
                  <a:pt x="11087099" y="5037322"/>
                </a:cubicBezTo>
                <a:cubicBezTo>
                  <a:pt x="11114048" y="5210758"/>
                  <a:pt x="10958213" y="5334375"/>
                  <a:pt x="10790422" y="5333999"/>
                </a:cubicBezTo>
                <a:cubicBezTo>
                  <a:pt x="8769902" y="5190651"/>
                  <a:pt x="3335087" y="5198300"/>
                  <a:pt x="296677" y="5333999"/>
                </a:cubicBezTo>
                <a:cubicBezTo>
                  <a:pt x="120759" y="5319085"/>
                  <a:pt x="-23773" y="5196840"/>
                  <a:pt x="0" y="5037322"/>
                </a:cubicBezTo>
                <a:cubicBezTo>
                  <a:pt x="62595" y="3199957"/>
                  <a:pt x="-114390" y="2309391"/>
                  <a:pt x="0" y="296677"/>
                </a:cubicBezTo>
                <a:close/>
              </a:path>
              <a:path w="11087099" h="5333999" stroke="0" extrusionOk="0">
                <a:moveTo>
                  <a:pt x="0" y="296677"/>
                </a:moveTo>
                <a:cubicBezTo>
                  <a:pt x="2338" y="146073"/>
                  <a:pt x="121279" y="-5005"/>
                  <a:pt x="296677" y="0"/>
                </a:cubicBezTo>
                <a:cubicBezTo>
                  <a:pt x="2877283" y="28882"/>
                  <a:pt x="6668733" y="-115930"/>
                  <a:pt x="10790422" y="0"/>
                </a:cubicBezTo>
                <a:cubicBezTo>
                  <a:pt x="10953985" y="5819"/>
                  <a:pt x="11067207" y="127404"/>
                  <a:pt x="11087099" y="296677"/>
                </a:cubicBezTo>
                <a:cubicBezTo>
                  <a:pt x="11061080" y="1320764"/>
                  <a:pt x="10968706" y="3818791"/>
                  <a:pt x="11087099" y="5037322"/>
                </a:cubicBezTo>
                <a:cubicBezTo>
                  <a:pt x="11070813" y="5198777"/>
                  <a:pt x="10950457" y="5330982"/>
                  <a:pt x="10790422" y="5333999"/>
                </a:cubicBezTo>
                <a:cubicBezTo>
                  <a:pt x="6524491" y="5364597"/>
                  <a:pt x="2885315" y="5397402"/>
                  <a:pt x="296677" y="5333999"/>
                </a:cubicBezTo>
                <a:cubicBezTo>
                  <a:pt x="161370" y="5323142"/>
                  <a:pt x="-15768" y="5211634"/>
                  <a:pt x="0" y="5037322"/>
                </a:cubicBezTo>
                <a:cubicBezTo>
                  <a:pt x="34687" y="4382309"/>
                  <a:pt x="-17827" y="1766765"/>
                  <a:pt x="0" y="296677"/>
                </a:cubicBezTo>
                <a:close/>
              </a:path>
            </a:pathLst>
          </a:custGeom>
          <a:solidFill>
            <a:schemeClr val="accent2"/>
          </a:solidFill>
          <a:ln w="19050">
            <a:solidFill>
              <a:schemeClr val="accent2"/>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B34339C-9883-94C8-1C3F-55C1724F8F55}"/>
              </a:ext>
            </a:extLst>
          </p:cNvPr>
          <p:cNvSpPr txBox="1"/>
          <p:nvPr/>
        </p:nvSpPr>
        <p:spPr>
          <a:xfrm>
            <a:off x="988478" y="937818"/>
            <a:ext cx="6666580" cy="861774"/>
          </a:xfrm>
          <a:prstGeom prst="rect">
            <a:avLst/>
          </a:prstGeom>
          <a:noFill/>
        </p:spPr>
        <p:txBody>
          <a:bodyPr wrap="square">
            <a:spAutoFit/>
          </a:bodyPr>
          <a:lstStyle/>
          <a:p>
            <a:r>
              <a:rPr lang="fr-FR" sz="5000" b="1">
                <a:solidFill>
                  <a:schemeClr val="bg1"/>
                </a:solidFill>
                <a:latin typeface="Segoe UI" panose="020B0502040204020203" pitchFamily="34" charset="0"/>
                <a:cs typeface="Segoe UI" panose="020B0502040204020203" pitchFamily="34" charset="0"/>
              </a:rPr>
              <a:t>Quiz: Section 4</a:t>
            </a:r>
          </a:p>
        </p:txBody>
      </p:sp>
      <p:grpSp>
        <p:nvGrpSpPr>
          <p:cNvPr id="7" name="Group 6">
            <a:extLst>
              <a:ext uri="{FF2B5EF4-FFF2-40B4-BE49-F238E27FC236}">
                <a16:creationId xmlns:a16="http://schemas.microsoft.com/office/drawing/2014/main" id="{9A1134B8-A6A8-B62C-4E53-E9D2B6A373D2}"/>
              </a:ext>
            </a:extLst>
          </p:cNvPr>
          <p:cNvGrpSpPr/>
          <p:nvPr/>
        </p:nvGrpSpPr>
        <p:grpSpPr>
          <a:xfrm>
            <a:off x="988478" y="2023368"/>
            <a:ext cx="10179394" cy="3276057"/>
            <a:chOff x="231465" y="1600523"/>
            <a:chExt cx="6432884" cy="3096838"/>
          </a:xfrm>
        </p:grpSpPr>
        <p:sp>
          <p:nvSpPr>
            <p:cNvPr id="8" name="Rounded Rectangle 11">
              <a:extLst>
                <a:ext uri="{FF2B5EF4-FFF2-40B4-BE49-F238E27FC236}">
                  <a16:creationId xmlns:a16="http://schemas.microsoft.com/office/drawing/2014/main" id="{F1CC87A0-41CE-6BA2-5707-5D31E09A2481}"/>
                </a:ext>
              </a:extLst>
            </p:cNvPr>
            <p:cNvSpPr/>
            <p:nvPr/>
          </p:nvSpPr>
          <p:spPr>
            <a:xfrm>
              <a:off x="231465" y="1663409"/>
              <a:ext cx="6432884" cy="3033952"/>
            </a:xfrm>
            <a:prstGeom prst="roundRect">
              <a:avLst>
                <a:gd name="adj" fmla="val 273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EC29608-0293-2595-827D-3C405D98475B}"/>
                </a:ext>
              </a:extLst>
            </p:cNvPr>
            <p:cNvSpPr/>
            <p:nvPr/>
          </p:nvSpPr>
          <p:spPr>
            <a:xfrm>
              <a:off x="482606" y="1600523"/>
              <a:ext cx="5930602" cy="1483791"/>
            </a:xfrm>
            <a:prstGeom prst="rect">
              <a:avLst/>
            </a:prstGeom>
          </p:spPr>
          <p:txBody>
            <a:bodyPr wrap="square" lIns="91440" tIns="45720" rIns="91440" bIns="45720" anchor="t">
              <a:spAutoFit/>
            </a:bodyPr>
            <a:lstStyle/>
            <a:p>
              <a:pPr lvl="1" algn="ctr"/>
              <a:endParaRPr lang="en-GB" sz="2400">
                <a:solidFill>
                  <a:schemeClr val="bg1"/>
                </a:solidFill>
                <a:latin typeface="Segoe UI" panose="020B0502040204020203" pitchFamily="34" charset="0"/>
                <a:cs typeface="Segoe UI" panose="020B0502040204020203" pitchFamily="34" charset="0"/>
              </a:endParaRPr>
            </a:p>
            <a:p>
              <a:pPr lvl="1"/>
              <a:r>
                <a:rPr lang="en-GB" sz="2400" b="1">
                  <a:effectLst>
                    <a:outerShdw blurRad="38100" dist="38100" dir="2700000" algn="tl">
                      <a:srgbClr val="000000">
                        <a:alpha val="43137"/>
                      </a:srgbClr>
                    </a:outerShdw>
                  </a:effectLst>
                  <a:latin typeface="Segoe UI"/>
                  <a:cs typeface="Segoe UI"/>
                </a:rPr>
                <a:t>Which of the following views shows you the full and correct map?</a:t>
              </a:r>
            </a:p>
            <a:p>
              <a:pPr lvl="1"/>
              <a:endParaRPr lang="en-GB" sz="2400" b="1">
                <a:effectLst>
                  <a:outerShdw blurRad="38100" dist="38100" dir="2700000" algn="tl">
                    <a:srgbClr val="000000">
                      <a:alpha val="43137"/>
                    </a:srgbClr>
                  </a:outerShdw>
                </a:effectLst>
                <a:latin typeface="Segoe UI"/>
                <a:cs typeface="Segoe UI"/>
              </a:endParaRPr>
            </a:p>
          </p:txBody>
        </p:sp>
      </p:grpSp>
      <p:sp>
        <p:nvSpPr>
          <p:cNvPr id="3" name="TextBox 2">
            <a:extLst>
              <a:ext uri="{FF2B5EF4-FFF2-40B4-BE49-F238E27FC236}">
                <a16:creationId xmlns:a16="http://schemas.microsoft.com/office/drawing/2014/main" id="{5F0006D3-35D3-2FA4-9B0A-7A5ACB3D61B3}"/>
              </a:ext>
            </a:extLst>
          </p:cNvPr>
          <p:cNvSpPr txBox="1"/>
          <p:nvPr/>
        </p:nvSpPr>
        <p:spPr>
          <a:xfrm>
            <a:off x="1487781" y="3357159"/>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Expert View</a:t>
            </a:r>
            <a:endParaRPr lang="en-US" sz="2400">
              <a:latin typeface="Segoe UI Light"/>
              <a:ea typeface="Calibri"/>
              <a:cs typeface="Segoe UI"/>
            </a:endParaRPr>
          </a:p>
        </p:txBody>
      </p:sp>
      <p:sp>
        <p:nvSpPr>
          <p:cNvPr id="4" name="TextBox 3">
            <a:extLst>
              <a:ext uri="{FF2B5EF4-FFF2-40B4-BE49-F238E27FC236}">
                <a16:creationId xmlns:a16="http://schemas.microsoft.com/office/drawing/2014/main" id="{6637D29A-3445-FCB4-AD35-8C5DA26F088A}"/>
              </a:ext>
            </a:extLst>
          </p:cNvPr>
          <p:cNvSpPr txBox="1"/>
          <p:nvPr/>
        </p:nvSpPr>
        <p:spPr>
          <a:xfrm>
            <a:off x="6250446" y="3356490"/>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Log View</a:t>
            </a:r>
            <a:endParaRPr lang="en-US" sz="2400">
              <a:latin typeface="Segoe UI Light"/>
              <a:ea typeface="Calibri"/>
              <a:cs typeface="Segoe UI"/>
            </a:endParaRPr>
          </a:p>
        </p:txBody>
      </p:sp>
      <p:sp>
        <p:nvSpPr>
          <p:cNvPr id="14" name="TextBox 13">
            <a:extLst>
              <a:ext uri="{FF2B5EF4-FFF2-40B4-BE49-F238E27FC236}">
                <a16:creationId xmlns:a16="http://schemas.microsoft.com/office/drawing/2014/main" id="{B0F7B14A-2849-97E5-C0D8-F94D9F3D4B10}"/>
              </a:ext>
            </a:extLst>
          </p:cNvPr>
          <p:cNvSpPr txBox="1"/>
          <p:nvPr/>
        </p:nvSpPr>
        <p:spPr>
          <a:xfrm>
            <a:off x="1511753" y="4270643"/>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Links View</a:t>
            </a:r>
            <a:endParaRPr lang="en-US" sz="2400">
              <a:latin typeface="Segoe UI Light"/>
              <a:ea typeface="Calibri"/>
              <a:cs typeface="Segoe UI"/>
            </a:endParaRPr>
          </a:p>
        </p:txBody>
      </p:sp>
      <p:sp>
        <p:nvSpPr>
          <p:cNvPr id="15" name="TextBox 14">
            <a:extLst>
              <a:ext uri="{FF2B5EF4-FFF2-40B4-BE49-F238E27FC236}">
                <a16:creationId xmlns:a16="http://schemas.microsoft.com/office/drawing/2014/main" id="{7177C377-574E-E0BB-4814-BEA7074F8C16}"/>
              </a:ext>
            </a:extLst>
          </p:cNvPr>
          <p:cNvSpPr txBox="1"/>
          <p:nvPr/>
        </p:nvSpPr>
        <p:spPr>
          <a:xfrm>
            <a:off x="6250446" y="4270643"/>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Dashboard View</a:t>
            </a:r>
            <a:endParaRPr lang="en-US" sz="2400">
              <a:latin typeface="Segoe UI Light"/>
              <a:ea typeface="Calibri"/>
              <a:cs typeface="Segoe UI"/>
            </a:endParaRPr>
          </a:p>
        </p:txBody>
      </p:sp>
      <p:pic>
        <p:nvPicPr>
          <p:cNvPr id="5" name="Picture 4" descr="A picture containing text, vector graphics&#10;&#10;Description automatically generated">
            <a:extLst>
              <a:ext uri="{FF2B5EF4-FFF2-40B4-BE49-F238E27FC236}">
                <a16:creationId xmlns:a16="http://schemas.microsoft.com/office/drawing/2014/main" id="{F185B8C7-B93B-10B0-143C-3B9E2DEF9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1714" y="4427914"/>
            <a:ext cx="2772897" cy="2773680"/>
          </a:xfrm>
          <a:prstGeom prst="rect">
            <a:avLst/>
          </a:prstGeom>
        </p:spPr>
      </p:pic>
    </p:spTree>
    <p:extLst>
      <p:ext uri="{BB962C8B-B14F-4D97-AF65-F5344CB8AC3E}">
        <p14:creationId xmlns:p14="http://schemas.microsoft.com/office/powerpoint/2010/main" val="18445455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659366-506F-6D41-8201-58060E403721}"/>
              </a:ext>
            </a:extLst>
          </p:cNvPr>
          <p:cNvSpPr/>
          <p:nvPr/>
        </p:nvSpPr>
        <p:spPr>
          <a:xfrm>
            <a:off x="552450" y="762000"/>
            <a:ext cx="11087099" cy="5333999"/>
          </a:xfrm>
          <a:custGeom>
            <a:avLst/>
            <a:gdLst>
              <a:gd name="connsiteX0" fmla="*/ 0 w 11087099"/>
              <a:gd name="connsiteY0" fmla="*/ 296677 h 5333999"/>
              <a:gd name="connsiteX1" fmla="*/ 296677 w 11087099"/>
              <a:gd name="connsiteY1" fmla="*/ 0 h 5333999"/>
              <a:gd name="connsiteX2" fmla="*/ 10790422 w 11087099"/>
              <a:gd name="connsiteY2" fmla="*/ 0 h 5333999"/>
              <a:gd name="connsiteX3" fmla="*/ 11087099 w 11087099"/>
              <a:gd name="connsiteY3" fmla="*/ 296677 h 5333999"/>
              <a:gd name="connsiteX4" fmla="*/ 11087099 w 11087099"/>
              <a:gd name="connsiteY4" fmla="*/ 5037322 h 5333999"/>
              <a:gd name="connsiteX5" fmla="*/ 10790422 w 11087099"/>
              <a:gd name="connsiteY5" fmla="*/ 5333999 h 5333999"/>
              <a:gd name="connsiteX6" fmla="*/ 296677 w 11087099"/>
              <a:gd name="connsiteY6" fmla="*/ 5333999 h 5333999"/>
              <a:gd name="connsiteX7" fmla="*/ 0 w 11087099"/>
              <a:gd name="connsiteY7" fmla="*/ 5037322 h 5333999"/>
              <a:gd name="connsiteX8" fmla="*/ 0 w 11087099"/>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099" h="5333999" fill="none" extrusionOk="0">
                <a:moveTo>
                  <a:pt x="0" y="296677"/>
                </a:moveTo>
                <a:cubicBezTo>
                  <a:pt x="7117" y="161972"/>
                  <a:pt x="162062" y="6842"/>
                  <a:pt x="296677" y="0"/>
                </a:cubicBezTo>
                <a:cubicBezTo>
                  <a:pt x="3933833" y="-4730"/>
                  <a:pt x="9517836" y="-22855"/>
                  <a:pt x="10790422" y="0"/>
                </a:cubicBezTo>
                <a:cubicBezTo>
                  <a:pt x="10954035" y="13822"/>
                  <a:pt x="11056621" y="140520"/>
                  <a:pt x="11087099" y="296677"/>
                </a:cubicBezTo>
                <a:cubicBezTo>
                  <a:pt x="10922996" y="2577744"/>
                  <a:pt x="11231415" y="2794980"/>
                  <a:pt x="11087099" y="5037322"/>
                </a:cubicBezTo>
                <a:cubicBezTo>
                  <a:pt x="11114048" y="5210758"/>
                  <a:pt x="10958213" y="5334375"/>
                  <a:pt x="10790422" y="5333999"/>
                </a:cubicBezTo>
                <a:cubicBezTo>
                  <a:pt x="8769902" y="5190651"/>
                  <a:pt x="3335087" y="5198300"/>
                  <a:pt x="296677" y="5333999"/>
                </a:cubicBezTo>
                <a:cubicBezTo>
                  <a:pt x="120759" y="5319085"/>
                  <a:pt x="-23773" y="5196840"/>
                  <a:pt x="0" y="5037322"/>
                </a:cubicBezTo>
                <a:cubicBezTo>
                  <a:pt x="62595" y="3199957"/>
                  <a:pt x="-114390" y="2309391"/>
                  <a:pt x="0" y="296677"/>
                </a:cubicBezTo>
                <a:close/>
              </a:path>
              <a:path w="11087099" h="5333999" stroke="0" extrusionOk="0">
                <a:moveTo>
                  <a:pt x="0" y="296677"/>
                </a:moveTo>
                <a:cubicBezTo>
                  <a:pt x="2338" y="146073"/>
                  <a:pt x="121279" y="-5005"/>
                  <a:pt x="296677" y="0"/>
                </a:cubicBezTo>
                <a:cubicBezTo>
                  <a:pt x="2877283" y="28882"/>
                  <a:pt x="6668733" y="-115930"/>
                  <a:pt x="10790422" y="0"/>
                </a:cubicBezTo>
                <a:cubicBezTo>
                  <a:pt x="10953985" y="5819"/>
                  <a:pt x="11067207" y="127404"/>
                  <a:pt x="11087099" y="296677"/>
                </a:cubicBezTo>
                <a:cubicBezTo>
                  <a:pt x="11061080" y="1320764"/>
                  <a:pt x="10968706" y="3818791"/>
                  <a:pt x="11087099" y="5037322"/>
                </a:cubicBezTo>
                <a:cubicBezTo>
                  <a:pt x="11070813" y="5198777"/>
                  <a:pt x="10950457" y="5330982"/>
                  <a:pt x="10790422" y="5333999"/>
                </a:cubicBezTo>
                <a:cubicBezTo>
                  <a:pt x="6524491" y="5364597"/>
                  <a:pt x="2885315" y="5397402"/>
                  <a:pt x="296677" y="5333999"/>
                </a:cubicBezTo>
                <a:cubicBezTo>
                  <a:pt x="161370" y="5323142"/>
                  <a:pt x="-15768" y="5211634"/>
                  <a:pt x="0" y="5037322"/>
                </a:cubicBezTo>
                <a:cubicBezTo>
                  <a:pt x="34687" y="4382309"/>
                  <a:pt x="-17827" y="1766765"/>
                  <a:pt x="0" y="296677"/>
                </a:cubicBezTo>
                <a:close/>
              </a:path>
            </a:pathLst>
          </a:custGeom>
          <a:solidFill>
            <a:schemeClr val="accent2"/>
          </a:solidFill>
          <a:ln w="19050">
            <a:solidFill>
              <a:schemeClr val="accent2"/>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B34339C-9883-94C8-1C3F-55C1724F8F55}"/>
              </a:ext>
            </a:extLst>
          </p:cNvPr>
          <p:cNvSpPr txBox="1"/>
          <p:nvPr/>
        </p:nvSpPr>
        <p:spPr>
          <a:xfrm>
            <a:off x="988478" y="937818"/>
            <a:ext cx="6666580" cy="861774"/>
          </a:xfrm>
          <a:prstGeom prst="rect">
            <a:avLst/>
          </a:prstGeom>
          <a:noFill/>
        </p:spPr>
        <p:txBody>
          <a:bodyPr wrap="square">
            <a:spAutoFit/>
          </a:bodyPr>
          <a:lstStyle/>
          <a:p>
            <a:r>
              <a:rPr lang="fr-FR" sz="5000" b="1">
                <a:solidFill>
                  <a:schemeClr val="bg1"/>
                </a:solidFill>
                <a:latin typeface="Segoe UI" panose="020B0502040204020203" pitchFamily="34" charset="0"/>
                <a:cs typeface="Segoe UI" panose="020B0502040204020203" pitchFamily="34" charset="0"/>
              </a:rPr>
              <a:t>Quiz: Section 4</a:t>
            </a:r>
          </a:p>
        </p:txBody>
      </p:sp>
      <p:grpSp>
        <p:nvGrpSpPr>
          <p:cNvPr id="7" name="Group 6">
            <a:extLst>
              <a:ext uri="{FF2B5EF4-FFF2-40B4-BE49-F238E27FC236}">
                <a16:creationId xmlns:a16="http://schemas.microsoft.com/office/drawing/2014/main" id="{9A1134B8-A6A8-B62C-4E53-E9D2B6A373D2}"/>
              </a:ext>
            </a:extLst>
          </p:cNvPr>
          <p:cNvGrpSpPr/>
          <p:nvPr/>
        </p:nvGrpSpPr>
        <p:grpSpPr>
          <a:xfrm>
            <a:off x="988478" y="2023368"/>
            <a:ext cx="10179394" cy="3276057"/>
            <a:chOff x="231465" y="1600523"/>
            <a:chExt cx="6432884" cy="3096838"/>
          </a:xfrm>
        </p:grpSpPr>
        <p:sp>
          <p:nvSpPr>
            <p:cNvPr id="8" name="Rounded Rectangle 11">
              <a:extLst>
                <a:ext uri="{FF2B5EF4-FFF2-40B4-BE49-F238E27FC236}">
                  <a16:creationId xmlns:a16="http://schemas.microsoft.com/office/drawing/2014/main" id="{F1CC87A0-41CE-6BA2-5707-5D31E09A2481}"/>
                </a:ext>
              </a:extLst>
            </p:cNvPr>
            <p:cNvSpPr/>
            <p:nvPr/>
          </p:nvSpPr>
          <p:spPr>
            <a:xfrm>
              <a:off x="231465" y="1663409"/>
              <a:ext cx="6432884" cy="3033952"/>
            </a:xfrm>
            <a:prstGeom prst="roundRect">
              <a:avLst>
                <a:gd name="adj" fmla="val 273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EC29608-0293-2595-827D-3C405D98475B}"/>
                </a:ext>
              </a:extLst>
            </p:cNvPr>
            <p:cNvSpPr/>
            <p:nvPr/>
          </p:nvSpPr>
          <p:spPr>
            <a:xfrm>
              <a:off x="482606" y="1600523"/>
              <a:ext cx="5930602" cy="1483791"/>
            </a:xfrm>
            <a:prstGeom prst="rect">
              <a:avLst/>
            </a:prstGeom>
          </p:spPr>
          <p:txBody>
            <a:bodyPr wrap="square" lIns="91440" tIns="45720" rIns="91440" bIns="45720" anchor="t">
              <a:spAutoFit/>
            </a:bodyPr>
            <a:lstStyle/>
            <a:p>
              <a:pPr lvl="1" algn="ctr"/>
              <a:endParaRPr lang="en-GB" sz="2400">
                <a:solidFill>
                  <a:schemeClr val="bg1"/>
                </a:solidFill>
                <a:latin typeface="Segoe UI" panose="020B0502040204020203" pitchFamily="34" charset="0"/>
                <a:cs typeface="Segoe UI" panose="020B0502040204020203" pitchFamily="34" charset="0"/>
              </a:endParaRPr>
            </a:p>
            <a:p>
              <a:pPr lvl="1"/>
              <a:r>
                <a:rPr lang="en-GB" sz="2400" b="1">
                  <a:effectLst>
                    <a:outerShdw blurRad="38100" dist="38100" dir="2700000" algn="tl">
                      <a:srgbClr val="000000">
                        <a:alpha val="43137"/>
                      </a:srgbClr>
                    </a:outerShdw>
                  </a:effectLst>
                  <a:latin typeface="Segoe UI"/>
                  <a:cs typeface="Segoe UI"/>
                </a:rPr>
                <a:t>Which of the following views shows you the full and correct map?</a:t>
              </a:r>
            </a:p>
            <a:p>
              <a:pPr lvl="1"/>
              <a:endParaRPr lang="en-GB" sz="2400" b="1">
                <a:effectLst>
                  <a:outerShdw blurRad="38100" dist="38100" dir="2700000" algn="tl">
                    <a:srgbClr val="000000">
                      <a:alpha val="43137"/>
                    </a:srgbClr>
                  </a:outerShdw>
                </a:effectLst>
                <a:latin typeface="Segoe UI"/>
                <a:cs typeface="Segoe UI"/>
              </a:endParaRPr>
            </a:p>
          </p:txBody>
        </p:sp>
      </p:grpSp>
      <p:sp>
        <p:nvSpPr>
          <p:cNvPr id="3" name="TextBox 2">
            <a:extLst>
              <a:ext uri="{FF2B5EF4-FFF2-40B4-BE49-F238E27FC236}">
                <a16:creationId xmlns:a16="http://schemas.microsoft.com/office/drawing/2014/main" id="{5F0006D3-35D3-2FA4-9B0A-7A5ACB3D61B3}"/>
              </a:ext>
            </a:extLst>
          </p:cNvPr>
          <p:cNvSpPr txBox="1"/>
          <p:nvPr/>
        </p:nvSpPr>
        <p:spPr>
          <a:xfrm>
            <a:off x="1487781" y="3357159"/>
            <a:ext cx="4320296" cy="510778"/>
          </a:xfrm>
          <a:prstGeom prst="roundRect">
            <a:avLst/>
          </a:prstGeom>
          <a:solidFill>
            <a:srgbClr val="92D050"/>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Expert View</a:t>
            </a:r>
            <a:endParaRPr lang="en-US" sz="2400">
              <a:latin typeface="Segoe UI Light"/>
              <a:ea typeface="Calibri"/>
              <a:cs typeface="Segoe UI"/>
            </a:endParaRPr>
          </a:p>
        </p:txBody>
      </p:sp>
      <p:sp>
        <p:nvSpPr>
          <p:cNvPr id="4" name="TextBox 3">
            <a:extLst>
              <a:ext uri="{FF2B5EF4-FFF2-40B4-BE49-F238E27FC236}">
                <a16:creationId xmlns:a16="http://schemas.microsoft.com/office/drawing/2014/main" id="{6637D29A-3445-FCB4-AD35-8C5DA26F088A}"/>
              </a:ext>
            </a:extLst>
          </p:cNvPr>
          <p:cNvSpPr txBox="1"/>
          <p:nvPr/>
        </p:nvSpPr>
        <p:spPr>
          <a:xfrm>
            <a:off x="6250446" y="3356490"/>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Log View</a:t>
            </a:r>
            <a:endParaRPr lang="en-US" sz="2400">
              <a:latin typeface="Segoe UI Light"/>
              <a:ea typeface="Calibri"/>
              <a:cs typeface="Segoe UI"/>
            </a:endParaRPr>
          </a:p>
        </p:txBody>
      </p:sp>
      <p:sp>
        <p:nvSpPr>
          <p:cNvPr id="14" name="TextBox 13">
            <a:extLst>
              <a:ext uri="{FF2B5EF4-FFF2-40B4-BE49-F238E27FC236}">
                <a16:creationId xmlns:a16="http://schemas.microsoft.com/office/drawing/2014/main" id="{B0F7B14A-2849-97E5-C0D8-F94D9F3D4B10}"/>
              </a:ext>
            </a:extLst>
          </p:cNvPr>
          <p:cNvSpPr txBox="1"/>
          <p:nvPr/>
        </p:nvSpPr>
        <p:spPr>
          <a:xfrm>
            <a:off x="1511753" y="4270643"/>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Links View</a:t>
            </a:r>
            <a:endParaRPr lang="en-US" sz="2400">
              <a:latin typeface="Segoe UI Light"/>
              <a:ea typeface="Calibri"/>
              <a:cs typeface="Segoe UI"/>
            </a:endParaRPr>
          </a:p>
        </p:txBody>
      </p:sp>
      <p:sp>
        <p:nvSpPr>
          <p:cNvPr id="15" name="TextBox 14">
            <a:extLst>
              <a:ext uri="{FF2B5EF4-FFF2-40B4-BE49-F238E27FC236}">
                <a16:creationId xmlns:a16="http://schemas.microsoft.com/office/drawing/2014/main" id="{7177C377-574E-E0BB-4814-BEA7074F8C16}"/>
              </a:ext>
            </a:extLst>
          </p:cNvPr>
          <p:cNvSpPr txBox="1"/>
          <p:nvPr/>
        </p:nvSpPr>
        <p:spPr>
          <a:xfrm>
            <a:off x="6250446" y="4270643"/>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Dashboard View</a:t>
            </a:r>
            <a:endParaRPr lang="en-US" sz="2400">
              <a:latin typeface="Segoe UI Light"/>
              <a:ea typeface="Calibri"/>
              <a:cs typeface="Segoe UI"/>
            </a:endParaRPr>
          </a:p>
        </p:txBody>
      </p:sp>
      <p:pic>
        <p:nvPicPr>
          <p:cNvPr id="5" name="Picture 4" descr="A picture containing text, vector graphics&#10;&#10;Description automatically generated">
            <a:extLst>
              <a:ext uri="{FF2B5EF4-FFF2-40B4-BE49-F238E27FC236}">
                <a16:creationId xmlns:a16="http://schemas.microsoft.com/office/drawing/2014/main" id="{F185B8C7-B93B-10B0-143C-3B9E2DEF9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1714" y="4394963"/>
            <a:ext cx="2772897" cy="2773680"/>
          </a:xfrm>
          <a:prstGeom prst="rect">
            <a:avLst/>
          </a:prstGeom>
        </p:spPr>
      </p:pic>
    </p:spTree>
    <p:extLst>
      <p:ext uri="{BB962C8B-B14F-4D97-AF65-F5344CB8AC3E}">
        <p14:creationId xmlns:p14="http://schemas.microsoft.com/office/powerpoint/2010/main" val="10395479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659366-506F-6D41-8201-58060E403721}"/>
              </a:ext>
            </a:extLst>
          </p:cNvPr>
          <p:cNvSpPr/>
          <p:nvPr/>
        </p:nvSpPr>
        <p:spPr>
          <a:xfrm>
            <a:off x="552450" y="762000"/>
            <a:ext cx="11087099" cy="5333999"/>
          </a:xfrm>
          <a:custGeom>
            <a:avLst/>
            <a:gdLst>
              <a:gd name="connsiteX0" fmla="*/ 0 w 11087099"/>
              <a:gd name="connsiteY0" fmla="*/ 296677 h 5333999"/>
              <a:gd name="connsiteX1" fmla="*/ 296677 w 11087099"/>
              <a:gd name="connsiteY1" fmla="*/ 0 h 5333999"/>
              <a:gd name="connsiteX2" fmla="*/ 10790422 w 11087099"/>
              <a:gd name="connsiteY2" fmla="*/ 0 h 5333999"/>
              <a:gd name="connsiteX3" fmla="*/ 11087099 w 11087099"/>
              <a:gd name="connsiteY3" fmla="*/ 296677 h 5333999"/>
              <a:gd name="connsiteX4" fmla="*/ 11087099 w 11087099"/>
              <a:gd name="connsiteY4" fmla="*/ 5037322 h 5333999"/>
              <a:gd name="connsiteX5" fmla="*/ 10790422 w 11087099"/>
              <a:gd name="connsiteY5" fmla="*/ 5333999 h 5333999"/>
              <a:gd name="connsiteX6" fmla="*/ 296677 w 11087099"/>
              <a:gd name="connsiteY6" fmla="*/ 5333999 h 5333999"/>
              <a:gd name="connsiteX7" fmla="*/ 0 w 11087099"/>
              <a:gd name="connsiteY7" fmla="*/ 5037322 h 5333999"/>
              <a:gd name="connsiteX8" fmla="*/ 0 w 11087099"/>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099" h="5333999" fill="none" extrusionOk="0">
                <a:moveTo>
                  <a:pt x="0" y="296677"/>
                </a:moveTo>
                <a:cubicBezTo>
                  <a:pt x="7117" y="161972"/>
                  <a:pt x="162062" y="6842"/>
                  <a:pt x="296677" y="0"/>
                </a:cubicBezTo>
                <a:cubicBezTo>
                  <a:pt x="3933833" y="-4730"/>
                  <a:pt x="9517836" y="-22855"/>
                  <a:pt x="10790422" y="0"/>
                </a:cubicBezTo>
                <a:cubicBezTo>
                  <a:pt x="10954035" y="13822"/>
                  <a:pt x="11056621" y="140520"/>
                  <a:pt x="11087099" y="296677"/>
                </a:cubicBezTo>
                <a:cubicBezTo>
                  <a:pt x="10922996" y="2577744"/>
                  <a:pt x="11231415" y="2794980"/>
                  <a:pt x="11087099" y="5037322"/>
                </a:cubicBezTo>
                <a:cubicBezTo>
                  <a:pt x="11114048" y="5210758"/>
                  <a:pt x="10958213" y="5334375"/>
                  <a:pt x="10790422" y="5333999"/>
                </a:cubicBezTo>
                <a:cubicBezTo>
                  <a:pt x="8769902" y="5190651"/>
                  <a:pt x="3335087" y="5198300"/>
                  <a:pt x="296677" y="5333999"/>
                </a:cubicBezTo>
                <a:cubicBezTo>
                  <a:pt x="120759" y="5319085"/>
                  <a:pt x="-23773" y="5196840"/>
                  <a:pt x="0" y="5037322"/>
                </a:cubicBezTo>
                <a:cubicBezTo>
                  <a:pt x="62595" y="3199957"/>
                  <a:pt x="-114390" y="2309391"/>
                  <a:pt x="0" y="296677"/>
                </a:cubicBezTo>
                <a:close/>
              </a:path>
              <a:path w="11087099" h="5333999" stroke="0" extrusionOk="0">
                <a:moveTo>
                  <a:pt x="0" y="296677"/>
                </a:moveTo>
                <a:cubicBezTo>
                  <a:pt x="2338" y="146073"/>
                  <a:pt x="121279" y="-5005"/>
                  <a:pt x="296677" y="0"/>
                </a:cubicBezTo>
                <a:cubicBezTo>
                  <a:pt x="2877283" y="28882"/>
                  <a:pt x="6668733" y="-115930"/>
                  <a:pt x="10790422" y="0"/>
                </a:cubicBezTo>
                <a:cubicBezTo>
                  <a:pt x="10953985" y="5819"/>
                  <a:pt x="11067207" y="127404"/>
                  <a:pt x="11087099" y="296677"/>
                </a:cubicBezTo>
                <a:cubicBezTo>
                  <a:pt x="11061080" y="1320764"/>
                  <a:pt x="10968706" y="3818791"/>
                  <a:pt x="11087099" y="5037322"/>
                </a:cubicBezTo>
                <a:cubicBezTo>
                  <a:pt x="11070813" y="5198777"/>
                  <a:pt x="10950457" y="5330982"/>
                  <a:pt x="10790422" y="5333999"/>
                </a:cubicBezTo>
                <a:cubicBezTo>
                  <a:pt x="6524491" y="5364597"/>
                  <a:pt x="2885315" y="5397402"/>
                  <a:pt x="296677" y="5333999"/>
                </a:cubicBezTo>
                <a:cubicBezTo>
                  <a:pt x="161370" y="5323142"/>
                  <a:pt x="-15768" y="5211634"/>
                  <a:pt x="0" y="5037322"/>
                </a:cubicBezTo>
                <a:cubicBezTo>
                  <a:pt x="34687" y="4382309"/>
                  <a:pt x="-17827" y="1766765"/>
                  <a:pt x="0" y="296677"/>
                </a:cubicBezTo>
                <a:close/>
              </a:path>
            </a:pathLst>
          </a:custGeom>
          <a:solidFill>
            <a:schemeClr val="accent2"/>
          </a:solidFill>
          <a:ln w="19050">
            <a:solidFill>
              <a:schemeClr val="accent2"/>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B34339C-9883-94C8-1C3F-55C1724F8F55}"/>
              </a:ext>
            </a:extLst>
          </p:cNvPr>
          <p:cNvSpPr txBox="1"/>
          <p:nvPr/>
        </p:nvSpPr>
        <p:spPr>
          <a:xfrm>
            <a:off x="988478" y="937818"/>
            <a:ext cx="6666580" cy="861774"/>
          </a:xfrm>
          <a:prstGeom prst="rect">
            <a:avLst/>
          </a:prstGeom>
          <a:noFill/>
        </p:spPr>
        <p:txBody>
          <a:bodyPr wrap="square">
            <a:spAutoFit/>
          </a:bodyPr>
          <a:lstStyle/>
          <a:p>
            <a:r>
              <a:rPr lang="fr-FR" sz="5000" b="1">
                <a:solidFill>
                  <a:schemeClr val="bg1"/>
                </a:solidFill>
                <a:latin typeface="Segoe UI" panose="020B0502040204020203" pitchFamily="34" charset="0"/>
                <a:cs typeface="Segoe UI" panose="020B0502040204020203" pitchFamily="34" charset="0"/>
              </a:rPr>
              <a:t>Quiz: Section 4</a:t>
            </a:r>
          </a:p>
        </p:txBody>
      </p:sp>
      <p:grpSp>
        <p:nvGrpSpPr>
          <p:cNvPr id="7" name="Group 6">
            <a:extLst>
              <a:ext uri="{FF2B5EF4-FFF2-40B4-BE49-F238E27FC236}">
                <a16:creationId xmlns:a16="http://schemas.microsoft.com/office/drawing/2014/main" id="{9A1134B8-A6A8-B62C-4E53-E9D2B6A373D2}"/>
              </a:ext>
            </a:extLst>
          </p:cNvPr>
          <p:cNvGrpSpPr/>
          <p:nvPr/>
        </p:nvGrpSpPr>
        <p:grpSpPr>
          <a:xfrm>
            <a:off x="988478" y="1799593"/>
            <a:ext cx="10179394" cy="3622139"/>
            <a:chOff x="231465" y="1657717"/>
            <a:chExt cx="6432884" cy="3033952"/>
          </a:xfrm>
        </p:grpSpPr>
        <p:sp>
          <p:nvSpPr>
            <p:cNvPr id="8" name="Rounded Rectangle 11">
              <a:extLst>
                <a:ext uri="{FF2B5EF4-FFF2-40B4-BE49-F238E27FC236}">
                  <a16:creationId xmlns:a16="http://schemas.microsoft.com/office/drawing/2014/main" id="{F1CC87A0-41CE-6BA2-5707-5D31E09A2481}"/>
                </a:ext>
              </a:extLst>
            </p:cNvPr>
            <p:cNvSpPr/>
            <p:nvPr/>
          </p:nvSpPr>
          <p:spPr>
            <a:xfrm>
              <a:off x="231465" y="1657717"/>
              <a:ext cx="6432884" cy="3033952"/>
            </a:xfrm>
            <a:prstGeom prst="roundRect">
              <a:avLst>
                <a:gd name="adj" fmla="val 273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 name="Rectangle 8">
              <a:extLst>
                <a:ext uri="{FF2B5EF4-FFF2-40B4-BE49-F238E27FC236}">
                  <a16:creationId xmlns:a16="http://schemas.microsoft.com/office/drawing/2014/main" id="{0EC29608-0293-2595-827D-3C405D98475B}"/>
                </a:ext>
              </a:extLst>
            </p:cNvPr>
            <p:cNvSpPr/>
            <p:nvPr/>
          </p:nvSpPr>
          <p:spPr>
            <a:xfrm>
              <a:off x="482606" y="1830987"/>
              <a:ext cx="6064615" cy="850733"/>
            </a:xfrm>
            <a:prstGeom prst="rect">
              <a:avLst/>
            </a:prstGeom>
          </p:spPr>
          <p:txBody>
            <a:bodyPr wrap="square" lIns="91440" tIns="45720" rIns="91440" bIns="45720" anchor="t">
              <a:spAutoFit/>
            </a:bodyPr>
            <a:lstStyle/>
            <a:p>
              <a:r>
                <a:rPr lang="en-GB" sz="2000" b="1">
                  <a:effectLst>
                    <a:outerShdw blurRad="38100" dist="38100" dir="2700000" algn="tl">
                      <a:srgbClr val="000000">
                        <a:alpha val="43137"/>
                      </a:srgbClr>
                    </a:outerShdw>
                  </a:effectLst>
                  <a:latin typeface="Segoe UI"/>
                  <a:cs typeface="Segoe UI"/>
                </a:rPr>
                <a:t>Greenhouse gas emissions (A) increase global temperatures (B) which in turn increase sea levels (C). One of your students creates a positive link A </a:t>
              </a:r>
              <a:r>
                <a:rPr lang="en-GB" sz="2000" b="1">
                  <a:effectLst>
                    <a:outerShdw blurRad="38100" dist="38100" dir="2700000" algn="tl">
                      <a:srgbClr val="000000">
                        <a:alpha val="43137"/>
                      </a:srgbClr>
                    </a:outerShdw>
                  </a:effectLst>
                  <a:latin typeface="Segoe UI"/>
                  <a:cs typeface="Segoe UI"/>
                  <a:sym typeface="Wingdings" panose="05000000000000000000" pitchFamily="2" charset="2"/>
                </a:rPr>
                <a:t> C in their causal map (forgetting B). What kind of a link is this?</a:t>
              </a:r>
              <a:endParaRPr lang="en-GB" sz="2000" b="1">
                <a:effectLst>
                  <a:outerShdw blurRad="38100" dist="38100" dir="2700000" algn="tl">
                    <a:srgbClr val="000000">
                      <a:alpha val="43137"/>
                    </a:srgbClr>
                  </a:outerShdw>
                </a:effectLst>
                <a:latin typeface="Segoe UI"/>
                <a:cs typeface="Segoe UI"/>
              </a:endParaRPr>
            </a:p>
          </p:txBody>
        </p:sp>
      </p:grpSp>
      <p:sp>
        <p:nvSpPr>
          <p:cNvPr id="3" name="TextBox 2">
            <a:extLst>
              <a:ext uri="{FF2B5EF4-FFF2-40B4-BE49-F238E27FC236}">
                <a16:creationId xmlns:a16="http://schemas.microsoft.com/office/drawing/2014/main" id="{5F0006D3-35D3-2FA4-9B0A-7A5ACB3D61B3}"/>
              </a:ext>
            </a:extLst>
          </p:cNvPr>
          <p:cNvSpPr txBox="1"/>
          <p:nvPr/>
        </p:nvSpPr>
        <p:spPr>
          <a:xfrm>
            <a:off x="1487781" y="3507634"/>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Reversed Link</a:t>
            </a:r>
            <a:endParaRPr lang="en-US" sz="2400">
              <a:latin typeface="Segoe UI Light"/>
              <a:ea typeface="Calibri"/>
              <a:cs typeface="Segoe UI"/>
            </a:endParaRPr>
          </a:p>
        </p:txBody>
      </p:sp>
      <p:sp>
        <p:nvSpPr>
          <p:cNvPr id="4" name="TextBox 3">
            <a:extLst>
              <a:ext uri="{FF2B5EF4-FFF2-40B4-BE49-F238E27FC236}">
                <a16:creationId xmlns:a16="http://schemas.microsoft.com/office/drawing/2014/main" id="{6637D29A-3445-FCB4-AD35-8C5DA26F088A}"/>
              </a:ext>
            </a:extLst>
          </p:cNvPr>
          <p:cNvSpPr txBox="1"/>
          <p:nvPr/>
        </p:nvSpPr>
        <p:spPr>
          <a:xfrm>
            <a:off x="6250446" y="3506965"/>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Missing Link</a:t>
            </a:r>
            <a:endParaRPr lang="en-US" sz="2400">
              <a:latin typeface="Segoe UI Light"/>
              <a:ea typeface="Calibri"/>
              <a:cs typeface="Segoe UI"/>
            </a:endParaRPr>
          </a:p>
        </p:txBody>
      </p:sp>
      <p:sp>
        <p:nvSpPr>
          <p:cNvPr id="14" name="TextBox 13">
            <a:extLst>
              <a:ext uri="{FF2B5EF4-FFF2-40B4-BE49-F238E27FC236}">
                <a16:creationId xmlns:a16="http://schemas.microsoft.com/office/drawing/2014/main" id="{B0F7B14A-2849-97E5-C0D8-F94D9F3D4B10}"/>
              </a:ext>
            </a:extLst>
          </p:cNvPr>
          <p:cNvSpPr txBox="1"/>
          <p:nvPr/>
        </p:nvSpPr>
        <p:spPr>
          <a:xfrm>
            <a:off x="1511753" y="4421118"/>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Missing Node</a:t>
            </a:r>
            <a:endParaRPr lang="en-US" sz="2400">
              <a:latin typeface="Segoe UI Light"/>
              <a:ea typeface="Calibri"/>
              <a:cs typeface="Segoe UI"/>
            </a:endParaRPr>
          </a:p>
        </p:txBody>
      </p:sp>
      <p:sp>
        <p:nvSpPr>
          <p:cNvPr id="15" name="TextBox 14">
            <a:extLst>
              <a:ext uri="{FF2B5EF4-FFF2-40B4-BE49-F238E27FC236}">
                <a16:creationId xmlns:a16="http://schemas.microsoft.com/office/drawing/2014/main" id="{7177C377-574E-E0BB-4814-BEA7074F8C16}"/>
              </a:ext>
            </a:extLst>
          </p:cNvPr>
          <p:cNvSpPr txBox="1"/>
          <p:nvPr/>
        </p:nvSpPr>
        <p:spPr>
          <a:xfrm>
            <a:off x="6250446" y="4421118"/>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Shortcut Link</a:t>
            </a:r>
            <a:endParaRPr lang="en-US" sz="2400">
              <a:latin typeface="Segoe UI Light"/>
              <a:ea typeface="Calibri"/>
              <a:cs typeface="Segoe UI"/>
            </a:endParaRPr>
          </a:p>
        </p:txBody>
      </p:sp>
      <p:pic>
        <p:nvPicPr>
          <p:cNvPr id="5" name="Picture 4" descr="A picture containing text, vector graphics&#10;&#10;Description automatically generated">
            <a:extLst>
              <a:ext uri="{FF2B5EF4-FFF2-40B4-BE49-F238E27FC236}">
                <a16:creationId xmlns:a16="http://schemas.microsoft.com/office/drawing/2014/main" id="{F185B8C7-B93B-10B0-143C-3B9E2DEF9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1743" y="4421118"/>
            <a:ext cx="2772897" cy="2773680"/>
          </a:xfrm>
          <a:prstGeom prst="rect">
            <a:avLst/>
          </a:prstGeom>
        </p:spPr>
      </p:pic>
    </p:spTree>
    <p:extLst>
      <p:ext uri="{BB962C8B-B14F-4D97-AF65-F5344CB8AC3E}">
        <p14:creationId xmlns:p14="http://schemas.microsoft.com/office/powerpoint/2010/main" val="7302387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659366-506F-6D41-8201-58060E403721}"/>
              </a:ext>
            </a:extLst>
          </p:cNvPr>
          <p:cNvSpPr/>
          <p:nvPr/>
        </p:nvSpPr>
        <p:spPr>
          <a:xfrm>
            <a:off x="552450" y="762000"/>
            <a:ext cx="11087099" cy="5333999"/>
          </a:xfrm>
          <a:custGeom>
            <a:avLst/>
            <a:gdLst>
              <a:gd name="connsiteX0" fmla="*/ 0 w 11087099"/>
              <a:gd name="connsiteY0" fmla="*/ 296677 h 5333999"/>
              <a:gd name="connsiteX1" fmla="*/ 296677 w 11087099"/>
              <a:gd name="connsiteY1" fmla="*/ 0 h 5333999"/>
              <a:gd name="connsiteX2" fmla="*/ 10790422 w 11087099"/>
              <a:gd name="connsiteY2" fmla="*/ 0 h 5333999"/>
              <a:gd name="connsiteX3" fmla="*/ 11087099 w 11087099"/>
              <a:gd name="connsiteY3" fmla="*/ 296677 h 5333999"/>
              <a:gd name="connsiteX4" fmla="*/ 11087099 w 11087099"/>
              <a:gd name="connsiteY4" fmla="*/ 5037322 h 5333999"/>
              <a:gd name="connsiteX5" fmla="*/ 10790422 w 11087099"/>
              <a:gd name="connsiteY5" fmla="*/ 5333999 h 5333999"/>
              <a:gd name="connsiteX6" fmla="*/ 296677 w 11087099"/>
              <a:gd name="connsiteY6" fmla="*/ 5333999 h 5333999"/>
              <a:gd name="connsiteX7" fmla="*/ 0 w 11087099"/>
              <a:gd name="connsiteY7" fmla="*/ 5037322 h 5333999"/>
              <a:gd name="connsiteX8" fmla="*/ 0 w 11087099"/>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099" h="5333999" fill="none" extrusionOk="0">
                <a:moveTo>
                  <a:pt x="0" y="296677"/>
                </a:moveTo>
                <a:cubicBezTo>
                  <a:pt x="7117" y="161972"/>
                  <a:pt x="162062" y="6842"/>
                  <a:pt x="296677" y="0"/>
                </a:cubicBezTo>
                <a:cubicBezTo>
                  <a:pt x="3933833" y="-4730"/>
                  <a:pt x="9517836" y="-22855"/>
                  <a:pt x="10790422" y="0"/>
                </a:cubicBezTo>
                <a:cubicBezTo>
                  <a:pt x="10954035" y="13822"/>
                  <a:pt x="11056621" y="140520"/>
                  <a:pt x="11087099" y="296677"/>
                </a:cubicBezTo>
                <a:cubicBezTo>
                  <a:pt x="10922996" y="2577744"/>
                  <a:pt x="11231415" y="2794980"/>
                  <a:pt x="11087099" y="5037322"/>
                </a:cubicBezTo>
                <a:cubicBezTo>
                  <a:pt x="11114048" y="5210758"/>
                  <a:pt x="10958213" y="5334375"/>
                  <a:pt x="10790422" y="5333999"/>
                </a:cubicBezTo>
                <a:cubicBezTo>
                  <a:pt x="8769902" y="5190651"/>
                  <a:pt x="3335087" y="5198300"/>
                  <a:pt x="296677" y="5333999"/>
                </a:cubicBezTo>
                <a:cubicBezTo>
                  <a:pt x="120759" y="5319085"/>
                  <a:pt x="-23773" y="5196840"/>
                  <a:pt x="0" y="5037322"/>
                </a:cubicBezTo>
                <a:cubicBezTo>
                  <a:pt x="62595" y="3199957"/>
                  <a:pt x="-114390" y="2309391"/>
                  <a:pt x="0" y="296677"/>
                </a:cubicBezTo>
                <a:close/>
              </a:path>
              <a:path w="11087099" h="5333999" stroke="0" extrusionOk="0">
                <a:moveTo>
                  <a:pt x="0" y="296677"/>
                </a:moveTo>
                <a:cubicBezTo>
                  <a:pt x="2338" y="146073"/>
                  <a:pt x="121279" y="-5005"/>
                  <a:pt x="296677" y="0"/>
                </a:cubicBezTo>
                <a:cubicBezTo>
                  <a:pt x="2877283" y="28882"/>
                  <a:pt x="6668733" y="-115930"/>
                  <a:pt x="10790422" y="0"/>
                </a:cubicBezTo>
                <a:cubicBezTo>
                  <a:pt x="10953985" y="5819"/>
                  <a:pt x="11067207" y="127404"/>
                  <a:pt x="11087099" y="296677"/>
                </a:cubicBezTo>
                <a:cubicBezTo>
                  <a:pt x="11061080" y="1320764"/>
                  <a:pt x="10968706" y="3818791"/>
                  <a:pt x="11087099" y="5037322"/>
                </a:cubicBezTo>
                <a:cubicBezTo>
                  <a:pt x="11070813" y="5198777"/>
                  <a:pt x="10950457" y="5330982"/>
                  <a:pt x="10790422" y="5333999"/>
                </a:cubicBezTo>
                <a:cubicBezTo>
                  <a:pt x="6524491" y="5364597"/>
                  <a:pt x="2885315" y="5397402"/>
                  <a:pt x="296677" y="5333999"/>
                </a:cubicBezTo>
                <a:cubicBezTo>
                  <a:pt x="161370" y="5323142"/>
                  <a:pt x="-15768" y="5211634"/>
                  <a:pt x="0" y="5037322"/>
                </a:cubicBezTo>
                <a:cubicBezTo>
                  <a:pt x="34687" y="4382309"/>
                  <a:pt x="-17827" y="1766765"/>
                  <a:pt x="0" y="296677"/>
                </a:cubicBezTo>
                <a:close/>
              </a:path>
            </a:pathLst>
          </a:custGeom>
          <a:solidFill>
            <a:schemeClr val="accent2"/>
          </a:solidFill>
          <a:ln w="19050">
            <a:solidFill>
              <a:schemeClr val="accent2"/>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B34339C-9883-94C8-1C3F-55C1724F8F55}"/>
              </a:ext>
            </a:extLst>
          </p:cNvPr>
          <p:cNvSpPr txBox="1"/>
          <p:nvPr/>
        </p:nvSpPr>
        <p:spPr>
          <a:xfrm>
            <a:off x="988478" y="937818"/>
            <a:ext cx="6666580" cy="861774"/>
          </a:xfrm>
          <a:prstGeom prst="rect">
            <a:avLst/>
          </a:prstGeom>
          <a:noFill/>
        </p:spPr>
        <p:txBody>
          <a:bodyPr wrap="square">
            <a:spAutoFit/>
          </a:bodyPr>
          <a:lstStyle/>
          <a:p>
            <a:r>
              <a:rPr lang="fr-FR" sz="5000" b="1">
                <a:solidFill>
                  <a:schemeClr val="bg1"/>
                </a:solidFill>
                <a:latin typeface="Segoe UI" panose="020B0502040204020203" pitchFamily="34" charset="0"/>
                <a:cs typeface="Segoe UI" panose="020B0502040204020203" pitchFamily="34" charset="0"/>
              </a:rPr>
              <a:t>Quiz: Section 4</a:t>
            </a:r>
          </a:p>
        </p:txBody>
      </p:sp>
      <p:grpSp>
        <p:nvGrpSpPr>
          <p:cNvPr id="7" name="Group 6">
            <a:extLst>
              <a:ext uri="{FF2B5EF4-FFF2-40B4-BE49-F238E27FC236}">
                <a16:creationId xmlns:a16="http://schemas.microsoft.com/office/drawing/2014/main" id="{9A1134B8-A6A8-B62C-4E53-E9D2B6A373D2}"/>
              </a:ext>
            </a:extLst>
          </p:cNvPr>
          <p:cNvGrpSpPr/>
          <p:nvPr/>
        </p:nvGrpSpPr>
        <p:grpSpPr>
          <a:xfrm>
            <a:off x="988478" y="1806388"/>
            <a:ext cx="10179394" cy="3622139"/>
            <a:chOff x="231465" y="1663409"/>
            <a:chExt cx="6432884" cy="3033952"/>
          </a:xfrm>
        </p:grpSpPr>
        <p:sp>
          <p:nvSpPr>
            <p:cNvPr id="8" name="Rounded Rectangle 11">
              <a:extLst>
                <a:ext uri="{FF2B5EF4-FFF2-40B4-BE49-F238E27FC236}">
                  <a16:creationId xmlns:a16="http://schemas.microsoft.com/office/drawing/2014/main" id="{F1CC87A0-41CE-6BA2-5707-5D31E09A2481}"/>
                </a:ext>
              </a:extLst>
            </p:cNvPr>
            <p:cNvSpPr/>
            <p:nvPr/>
          </p:nvSpPr>
          <p:spPr>
            <a:xfrm>
              <a:off x="231465" y="1663409"/>
              <a:ext cx="6432884" cy="3033952"/>
            </a:xfrm>
            <a:prstGeom prst="roundRect">
              <a:avLst>
                <a:gd name="adj" fmla="val 273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EC29608-0293-2595-827D-3C405D98475B}"/>
                </a:ext>
              </a:extLst>
            </p:cNvPr>
            <p:cNvSpPr/>
            <p:nvPr/>
          </p:nvSpPr>
          <p:spPr>
            <a:xfrm>
              <a:off x="482606" y="1830987"/>
              <a:ext cx="6064615" cy="850733"/>
            </a:xfrm>
            <a:prstGeom prst="rect">
              <a:avLst/>
            </a:prstGeom>
          </p:spPr>
          <p:txBody>
            <a:bodyPr wrap="square" lIns="91440" tIns="45720" rIns="91440" bIns="45720" anchor="t">
              <a:spAutoFit/>
            </a:bodyPr>
            <a:lstStyle/>
            <a:p>
              <a:r>
                <a:rPr lang="en-GB" sz="2000" b="1">
                  <a:effectLst>
                    <a:outerShdw blurRad="38100" dist="38100" dir="2700000" algn="tl">
                      <a:srgbClr val="000000">
                        <a:alpha val="43137"/>
                      </a:srgbClr>
                    </a:outerShdw>
                  </a:effectLst>
                  <a:latin typeface="Segoe UI"/>
                  <a:cs typeface="Segoe UI"/>
                </a:rPr>
                <a:t>Greenhouse gas emissions (A) increase global temperatures (B) which in turn increase sea levels (C). One of your students creates a positive link A </a:t>
              </a:r>
              <a:r>
                <a:rPr lang="en-GB" sz="2000" b="1">
                  <a:effectLst>
                    <a:outerShdw blurRad="38100" dist="38100" dir="2700000" algn="tl">
                      <a:srgbClr val="000000">
                        <a:alpha val="43137"/>
                      </a:srgbClr>
                    </a:outerShdw>
                  </a:effectLst>
                  <a:latin typeface="Segoe UI"/>
                  <a:cs typeface="Segoe UI"/>
                  <a:sym typeface="Wingdings" panose="05000000000000000000" pitchFamily="2" charset="2"/>
                </a:rPr>
                <a:t> C in their causal map (forgetting B). What kind of a link is this?</a:t>
              </a:r>
              <a:endParaRPr lang="en-GB" sz="2000" b="1">
                <a:effectLst>
                  <a:outerShdw blurRad="38100" dist="38100" dir="2700000" algn="tl">
                    <a:srgbClr val="000000">
                      <a:alpha val="43137"/>
                    </a:srgbClr>
                  </a:outerShdw>
                </a:effectLst>
                <a:latin typeface="Segoe UI"/>
                <a:cs typeface="Segoe UI"/>
              </a:endParaRPr>
            </a:p>
          </p:txBody>
        </p:sp>
      </p:grpSp>
      <p:sp>
        <p:nvSpPr>
          <p:cNvPr id="3" name="TextBox 2">
            <a:extLst>
              <a:ext uri="{FF2B5EF4-FFF2-40B4-BE49-F238E27FC236}">
                <a16:creationId xmlns:a16="http://schemas.microsoft.com/office/drawing/2014/main" id="{5F0006D3-35D3-2FA4-9B0A-7A5ACB3D61B3}"/>
              </a:ext>
            </a:extLst>
          </p:cNvPr>
          <p:cNvSpPr txBox="1"/>
          <p:nvPr/>
        </p:nvSpPr>
        <p:spPr>
          <a:xfrm>
            <a:off x="1487781" y="3507634"/>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Reversed Link</a:t>
            </a:r>
            <a:endParaRPr lang="en-US" sz="2400">
              <a:latin typeface="Segoe UI Light"/>
              <a:ea typeface="Calibri"/>
              <a:cs typeface="Segoe UI"/>
            </a:endParaRPr>
          </a:p>
        </p:txBody>
      </p:sp>
      <p:sp>
        <p:nvSpPr>
          <p:cNvPr id="4" name="TextBox 3">
            <a:extLst>
              <a:ext uri="{FF2B5EF4-FFF2-40B4-BE49-F238E27FC236}">
                <a16:creationId xmlns:a16="http://schemas.microsoft.com/office/drawing/2014/main" id="{6637D29A-3445-FCB4-AD35-8C5DA26F088A}"/>
              </a:ext>
            </a:extLst>
          </p:cNvPr>
          <p:cNvSpPr txBox="1"/>
          <p:nvPr/>
        </p:nvSpPr>
        <p:spPr>
          <a:xfrm>
            <a:off x="6250446" y="3506965"/>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Missing Link</a:t>
            </a:r>
            <a:endParaRPr lang="en-US" sz="2400">
              <a:latin typeface="Segoe UI Light"/>
              <a:ea typeface="Calibri"/>
              <a:cs typeface="Segoe UI"/>
            </a:endParaRPr>
          </a:p>
        </p:txBody>
      </p:sp>
      <p:sp>
        <p:nvSpPr>
          <p:cNvPr id="14" name="TextBox 13">
            <a:extLst>
              <a:ext uri="{FF2B5EF4-FFF2-40B4-BE49-F238E27FC236}">
                <a16:creationId xmlns:a16="http://schemas.microsoft.com/office/drawing/2014/main" id="{B0F7B14A-2849-97E5-C0D8-F94D9F3D4B10}"/>
              </a:ext>
            </a:extLst>
          </p:cNvPr>
          <p:cNvSpPr txBox="1"/>
          <p:nvPr/>
        </p:nvSpPr>
        <p:spPr>
          <a:xfrm>
            <a:off x="1511753" y="4421118"/>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Missing Node</a:t>
            </a:r>
            <a:endParaRPr lang="en-US" sz="2400">
              <a:latin typeface="Segoe UI Light"/>
              <a:ea typeface="Calibri"/>
              <a:cs typeface="Segoe UI"/>
            </a:endParaRPr>
          </a:p>
        </p:txBody>
      </p:sp>
      <p:sp>
        <p:nvSpPr>
          <p:cNvPr id="15" name="TextBox 14">
            <a:extLst>
              <a:ext uri="{FF2B5EF4-FFF2-40B4-BE49-F238E27FC236}">
                <a16:creationId xmlns:a16="http://schemas.microsoft.com/office/drawing/2014/main" id="{7177C377-574E-E0BB-4814-BEA7074F8C16}"/>
              </a:ext>
            </a:extLst>
          </p:cNvPr>
          <p:cNvSpPr txBox="1"/>
          <p:nvPr/>
        </p:nvSpPr>
        <p:spPr>
          <a:xfrm>
            <a:off x="6250446" y="4421118"/>
            <a:ext cx="4320296" cy="510778"/>
          </a:xfrm>
          <a:prstGeom prst="roundRect">
            <a:avLst/>
          </a:prstGeom>
          <a:solidFill>
            <a:srgbClr val="92D050"/>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Shortcut Link</a:t>
            </a:r>
            <a:endParaRPr lang="en-US" sz="2400">
              <a:latin typeface="Segoe UI Light"/>
              <a:ea typeface="Calibri"/>
              <a:cs typeface="Segoe UI"/>
            </a:endParaRPr>
          </a:p>
        </p:txBody>
      </p:sp>
      <p:pic>
        <p:nvPicPr>
          <p:cNvPr id="5" name="Picture 4" descr="A picture containing text, vector graphics&#10;&#10;Description automatically generated">
            <a:extLst>
              <a:ext uri="{FF2B5EF4-FFF2-40B4-BE49-F238E27FC236}">
                <a16:creationId xmlns:a16="http://schemas.microsoft.com/office/drawing/2014/main" id="{F185B8C7-B93B-10B0-143C-3B9E2DEF9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2690" y="4445062"/>
            <a:ext cx="2772897" cy="2773680"/>
          </a:xfrm>
          <a:prstGeom prst="rect">
            <a:avLst/>
          </a:prstGeom>
        </p:spPr>
      </p:pic>
    </p:spTree>
    <p:extLst>
      <p:ext uri="{BB962C8B-B14F-4D97-AF65-F5344CB8AC3E}">
        <p14:creationId xmlns:p14="http://schemas.microsoft.com/office/powerpoint/2010/main" val="2993525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659366-506F-6D41-8201-58060E403721}"/>
              </a:ext>
            </a:extLst>
          </p:cNvPr>
          <p:cNvSpPr/>
          <p:nvPr/>
        </p:nvSpPr>
        <p:spPr>
          <a:xfrm>
            <a:off x="552450" y="762000"/>
            <a:ext cx="11087099" cy="5333999"/>
          </a:xfrm>
          <a:custGeom>
            <a:avLst/>
            <a:gdLst>
              <a:gd name="connsiteX0" fmla="*/ 0 w 11087099"/>
              <a:gd name="connsiteY0" fmla="*/ 296677 h 5333999"/>
              <a:gd name="connsiteX1" fmla="*/ 296677 w 11087099"/>
              <a:gd name="connsiteY1" fmla="*/ 0 h 5333999"/>
              <a:gd name="connsiteX2" fmla="*/ 10790422 w 11087099"/>
              <a:gd name="connsiteY2" fmla="*/ 0 h 5333999"/>
              <a:gd name="connsiteX3" fmla="*/ 11087099 w 11087099"/>
              <a:gd name="connsiteY3" fmla="*/ 296677 h 5333999"/>
              <a:gd name="connsiteX4" fmla="*/ 11087099 w 11087099"/>
              <a:gd name="connsiteY4" fmla="*/ 5037322 h 5333999"/>
              <a:gd name="connsiteX5" fmla="*/ 10790422 w 11087099"/>
              <a:gd name="connsiteY5" fmla="*/ 5333999 h 5333999"/>
              <a:gd name="connsiteX6" fmla="*/ 296677 w 11087099"/>
              <a:gd name="connsiteY6" fmla="*/ 5333999 h 5333999"/>
              <a:gd name="connsiteX7" fmla="*/ 0 w 11087099"/>
              <a:gd name="connsiteY7" fmla="*/ 5037322 h 5333999"/>
              <a:gd name="connsiteX8" fmla="*/ 0 w 11087099"/>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099" h="5333999" fill="none" extrusionOk="0">
                <a:moveTo>
                  <a:pt x="0" y="296677"/>
                </a:moveTo>
                <a:cubicBezTo>
                  <a:pt x="7117" y="161972"/>
                  <a:pt x="162062" y="6842"/>
                  <a:pt x="296677" y="0"/>
                </a:cubicBezTo>
                <a:cubicBezTo>
                  <a:pt x="3933833" y="-4730"/>
                  <a:pt x="9517836" y="-22855"/>
                  <a:pt x="10790422" y="0"/>
                </a:cubicBezTo>
                <a:cubicBezTo>
                  <a:pt x="10954035" y="13822"/>
                  <a:pt x="11056621" y="140520"/>
                  <a:pt x="11087099" y="296677"/>
                </a:cubicBezTo>
                <a:cubicBezTo>
                  <a:pt x="10922996" y="2577744"/>
                  <a:pt x="11231415" y="2794980"/>
                  <a:pt x="11087099" y="5037322"/>
                </a:cubicBezTo>
                <a:cubicBezTo>
                  <a:pt x="11114048" y="5210758"/>
                  <a:pt x="10958213" y="5334375"/>
                  <a:pt x="10790422" y="5333999"/>
                </a:cubicBezTo>
                <a:cubicBezTo>
                  <a:pt x="8769902" y="5190651"/>
                  <a:pt x="3335087" y="5198300"/>
                  <a:pt x="296677" y="5333999"/>
                </a:cubicBezTo>
                <a:cubicBezTo>
                  <a:pt x="120759" y="5319085"/>
                  <a:pt x="-23773" y="5196840"/>
                  <a:pt x="0" y="5037322"/>
                </a:cubicBezTo>
                <a:cubicBezTo>
                  <a:pt x="62595" y="3199957"/>
                  <a:pt x="-114390" y="2309391"/>
                  <a:pt x="0" y="296677"/>
                </a:cubicBezTo>
                <a:close/>
              </a:path>
              <a:path w="11087099" h="5333999" stroke="0" extrusionOk="0">
                <a:moveTo>
                  <a:pt x="0" y="296677"/>
                </a:moveTo>
                <a:cubicBezTo>
                  <a:pt x="2338" y="146073"/>
                  <a:pt x="121279" y="-5005"/>
                  <a:pt x="296677" y="0"/>
                </a:cubicBezTo>
                <a:cubicBezTo>
                  <a:pt x="2877283" y="28882"/>
                  <a:pt x="6668733" y="-115930"/>
                  <a:pt x="10790422" y="0"/>
                </a:cubicBezTo>
                <a:cubicBezTo>
                  <a:pt x="10953985" y="5819"/>
                  <a:pt x="11067207" y="127404"/>
                  <a:pt x="11087099" y="296677"/>
                </a:cubicBezTo>
                <a:cubicBezTo>
                  <a:pt x="11061080" y="1320764"/>
                  <a:pt x="10968706" y="3818791"/>
                  <a:pt x="11087099" y="5037322"/>
                </a:cubicBezTo>
                <a:cubicBezTo>
                  <a:pt x="11070813" y="5198777"/>
                  <a:pt x="10950457" y="5330982"/>
                  <a:pt x="10790422" y="5333999"/>
                </a:cubicBezTo>
                <a:cubicBezTo>
                  <a:pt x="6524491" y="5364597"/>
                  <a:pt x="2885315" y="5397402"/>
                  <a:pt x="296677" y="5333999"/>
                </a:cubicBezTo>
                <a:cubicBezTo>
                  <a:pt x="161370" y="5323142"/>
                  <a:pt x="-15768" y="5211634"/>
                  <a:pt x="0" y="5037322"/>
                </a:cubicBezTo>
                <a:cubicBezTo>
                  <a:pt x="34687" y="4382309"/>
                  <a:pt x="-17827" y="1766765"/>
                  <a:pt x="0" y="296677"/>
                </a:cubicBezTo>
                <a:close/>
              </a:path>
            </a:pathLst>
          </a:custGeom>
          <a:solidFill>
            <a:schemeClr val="accent2"/>
          </a:solidFill>
          <a:ln w="19050">
            <a:solidFill>
              <a:schemeClr val="accent2"/>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B34339C-9883-94C8-1C3F-55C1724F8F55}"/>
              </a:ext>
            </a:extLst>
          </p:cNvPr>
          <p:cNvSpPr txBox="1"/>
          <p:nvPr/>
        </p:nvSpPr>
        <p:spPr>
          <a:xfrm>
            <a:off x="988478" y="937818"/>
            <a:ext cx="6666580" cy="861774"/>
          </a:xfrm>
          <a:prstGeom prst="rect">
            <a:avLst/>
          </a:prstGeom>
          <a:noFill/>
        </p:spPr>
        <p:txBody>
          <a:bodyPr wrap="square">
            <a:spAutoFit/>
          </a:bodyPr>
          <a:lstStyle/>
          <a:p>
            <a:r>
              <a:rPr lang="fr-FR" sz="5000" b="1">
                <a:solidFill>
                  <a:schemeClr val="bg1"/>
                </a:solidFill>
                <a:latin typeface="Segoe UI" panose="020B0502040204020203" pitchFamily="34" charset="0"/>
                <a:cs typeface="Segoe UI" panose="020B0502040204020203" pitchFamily="34" charset="0"/>
              </a:rPr>
              <a:t>Quiz: Section 1</a:t>
            </a:r>
          </a:p>
        </p:txBody>
      </p:sp>
      <p:grpSp>
        <p:nvGrpSpPr>
          <p:cNvPr id="7" name="Group 6">
            <a:extLst>
              <a:ext uri="{FF2B5EF4-FFF2-40B4-BE49-F238E27FC236}">
                <a16:creationId xmlns:a16="http://schemas.microsoft.com/office/drawing/2014/main" id="{9A1134B8-A6A8-B62C-4E53-E9D2B6A373D2}"/>
              </a:ext>
            </a:extLst>
          </p:cNvPr>
          <p:cNvGrpSpPr/>
          <p:nvPr/>
        </p:nvGrpSpPr>
        <p:grpSpPr>
          <a:xfrm>
            <a:off x="988478" y="2089892"/>
            <a:ext cx="10179394" cy="3209531"/>
            <a:chOff x="231465" y="1663409"/>
            <a:chExt cx="6432884" cy="3033952"/>
          </a:xfrm>
        </p:grpSpPr>
        <p:sp>
          <p:nvSpPr>
            <p:cNvPr id="8" name="Rounded Rectangle 11">
              <a:extLst>
                <a:ext uri="{FF2B5EF4-FFF2-40B4-BE49-F238E27FC236}">
                  <a16:creationId xmlns:a16="http://schemas.microsoft.com/office/drawing/2014/main" id="{F1CC87A0-41CE-6BA2-5707-5D31E09A2481}"/>
                </a:ext>
              </a:extLst>
            </p:cNvPr>
            <p:cNvSpPr/>
            <p:nvPr/>
          </p:nvSpPr>
          <p:spPr>
            <a:xfrm>
              <a:off x="231465" y="1663409"/>
              <a:ext cx="6432884" cy="3033952"/>
            </a:xfrm>
            <a:prstGeom prst="roundRect">
              <a:avLst>
                <a:gd name="adj" fmla="val 273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EC29608-0293-2595-827D-3C405D98475B}"/>
                </a:ext>
              </a:extLst>
            </p:cNvPr>
            <p:cNvSpPr/>
            <p:nvPr/>
          </p:nvSpPr>
          <p:spPr>
            <a:xfrm>
              <a:off x="653872" y="1894211"/>
              <a:ext cx="5610599" cy="436409"/>
            </a:xfrm>
            <a:prstGeom prst="rect">
              <a:avLst/>
            </a:prstGeom>
          </p:spPr>
          <p:txBody>
            <a:bodyPr wrap="square" lIns="91440" tIns="45720" rIns="91440" bIns="45720" anchor="t">
              <a:spAutoFit/>
            </a:bodyPr>
            <a:lstStyle/>
            <a:p>
              <a:pPr lvl="1"/>
              <a:r>
                <a:rPr lang="en-GB" sz="2400" b="1">
                  <a:effectLst>
                    <a:outerShdw blurRad="38100" dist="38100" dir="2700000" algn="tl">
                      <a:srgbClr val="000000">
                        <a:alpha val="43137"/>
                      </a:srgbClr>
                    </a:outerShdw>
                  </a:effectLst>
                  <a:latin typeface="Segoe UI"/>
                  <a:cs typeface="Segoe UI"/>
                </a:rPr>
                <a:t>Which pedagogical approach is Betty’s Brain based on?</a:t>
              </a:r>
            </a:p>
          </p:txBody>
        </p:sp>
      </p:grpSp>
      <p:sp>
        <p:nvSpPr>
          <p:cNvPr id="3" name="TextBox 2">
            <a:extLst>
              <a:ext uri="{FF2B5EF4-FFF2-40B4-BE49-F238E27FC236}">
                <a16:creationId xmlns:a16="http://schemas.microsoft.com/office/drawing/2014/main" id="{D6386CA1-C53B-1C6C-3A63-771032D31160}"/>
              </a:ext>
            </a:extLst>
          </p:cNvPr>
          <p:cNvSpPr txBox="1"/>
          <p:nvPr/>
        </p:nvSpPr>
        <p:spPr>
          <a:xfrm>
            <a:off x="1487781" y="3357159"/>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 Learning by teaching</a:t>
            </a:r>
            <a:endParaRPr lang="en-US" sz="2400">
              <a:latin typeface="Segoe UI Light"/>
              <a:ea typeface="Calibri"/>
              <a:cs typeface="Segoe UI"/>
            </a:endParaRPr>
          </a:p>
        </p:txBody>
      </p:sp>
      <p:sp>
        <p:nvSpPr>
          <p:cNvPr id="4" name="TextBox 3">
            <a:extLst>
              <a:ext uri="{FF2B5EF4-FFF2-40B4-BE49-F238E27FC236}">
                <a16:creationId xmlns:a16="http://schemas.microsoft.com/office/drawing/2014/main" id="{3574E8A2-3556-7A98-DA1C-DCC026F5D545}"/>
              </a:ext>
            </a:extLst>
          </p:cNvPr>
          <p:cNvSpPr txBox="1"/>
          <p:nvPr/>
        </p:nvSpPr>
        <p:spPr>
          <a:xfrm>
            <a:off x="6250446" y="3356490"/>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 Learning by doing</a:t>
            </a:r>
            <a:endParaRPr lang="en-US" sz="2400">
              <a:latin typeface="Segoe UI Light"/>
              <a:ea typeface="Calibri"/>
              <a:cs typeface="Segoe UI"/>
            </a:endParaRPr>
          </a:p>
        </p:txBody>
      </p:sp>
      <p:sp>
        <p:nvSpPr>
          <p:cNvPr id="14" name="TextBox 13">
            <a:extLst>
              <a:ext uri="{FF2B5EF4-FFF2-40B4-BE49-F238E27FC236}">
                <a16:creationId xmlns:a16="http://schemas.microsoft.com/office/drawing/2014/main" id="{0AA3F4EC-5701-F966-8CD2-FECA01C226B9}"/>
              </a:ext>
            </a:extLst>
          </p:cNvPr>
          <p:cNvSpPr txBox="1"/>
          <p:nvPr/>
        </p:nvSpPr>
        <p:spPr>
          <a:xfrm>
            <a:off x="1511753" y="4270643"/>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Experiential learning</a:t>
            </a:r>
            <a:endParaRPr lang="en-US" sz="2400">
              <a:latin typeface="Segoe UI Light"/>
              <a:ea typeface="Calibri"/>
              <a:cs typeface="Segoe UI"/>
            </a:endParaRPr>
          </a:p>
        </p:txBody>
      </p:sp>
      <p:sp>
        <p:nvSpPr>
          <p:cNvPr id="15" name="TextBox 14">
            <a:extLst>
              <a:ext uri="{FF2B5EF4-FFF2-40B4-BE49-F238E27FC236}">
                <a16:creationId xmlns:a16="http://schemas.microsoft.com/office/drawing/2014/main" id="{A8F232FC-8FA0-A868-C5FE-7C6E0FE1C7A7}"/>
              </a:ext>
            </a:extLst>
          </p:cNvPr>
          <p:cNvSpPr txBox="1"/>
          <p:nvPr/>
        </p:nvSpPr>
        <p:spPr>
          <a:xfrm>
            <a:off x="6250446" y="4270643"/>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Project-based learning</a:t>
            </a:r>
            <a:endParaRPr lang="en-US" sz="2400">
              <a:latin typeface="Segoe UI Light"/>
              <a:ea typeface="Calibri"/>
              <a:cs typeface="Segoe UI"/>
            </a:endParaRPr>
          </a:p>
        </p:txBody>
      </p:sp>
      <p:pic>
        <p:nvPicPr>
          <p:cNvPr id="5" name="Picture 4" descr="A picture containing text, vector graphics&#10;&#10;Description automatically generated">
            <a:extLst>
              <a:ext uri="{FF2B5EF4-FFF2-40B4-BE49-F238E27FC236}">
                <a16:creationId xmlns:a16="http://schemas.microsoft.com/office/drawing/2014/main" id="{F185B8C7-B93B-10B0-143C-3B9E2DEF9E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1714" y="4427914"/>
            <a:ext cx="2772897" cy="2773680"/>
          </a:xfrm>
          <a:prstGeom prst="rect">
            <a:avLst/>
          </a:prstGeom>
        </p:spPr>
      </p:pic>
    </p:spTree>
    <p:extLst>
      <p:ext uri="{BB962C8B-B14F-4D97-AF65-F5344CB8AC3E}">
        <p14:creationId xmlns:p14="http://schemas.microsoft.com/office/powerpoint/2010/main" val="13632006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a:extLst>
              <a:ext uri="{FF2B5EF4-FFF2-40B4-BE49-F238E27FC236}">
                <a16:creationId xmlns:a16="http://schemas.microsoft.com/office/drawing/2014/main" id="{ABF2E00C-8BA6-27B4-EBB2-D4872D77643F}"/>
              </a:ext>
            </a:extLst>
          </p:cNvPr>
          <p:cNvSpPr/>
          <p:nvPr/>
        </p:nvSpPr>
        <p:spPr>
          <a:xfrm>
            <a:off x="4480206" y="2290347"/>
            <a:ext cx="10426045" cy="187080"/>
          </a:xfrm>
          <a:custGeom>
            <a:avLst/>
            <a:gdLst>
              <a:gd name="connsiteX0" fmla="*/ 0 w 10426045"/>
              <a:gd name="connsiteY0" fmla="*/ 0 h 187080"/>
              <a:gd name="connsiteX1" fmla="*/ 903591 w 10426045"/>
              <a:gd name="connsiteY1" fmla="*/ 0 h 187080"/>
              <a:gd name="connsiteX2" fmla="*/ 1390139 w 10426045"/>
              <a:gd name="connsiteY2" fmla="*/ 0 h 187080"/>
              <a:gd name="connsiteX3" fmla="*/ 2085209 w 10426045"/>
              <a:gd name="connsiteY3" fmla="*/ 0 h 187080"/>
              <a:gd name="connsiteX4" fmla="*/ 2780279 w 10426045"/>
              <a:gd name="connsiteY4" fmla="*/ 0 h 187080"/>
              <a:gd name="connsiteX5" fmla="*/ 3475348 w 10426045"/>
              <a:gd name="connsiteY5" fmla="*/ 0 h 187080"/>
              <a:gd name="connsiteX6" fmla="*/ 3961897 w 10426045"/>
              <a:gd name="connsiteY6" fmla="*/ 0 h 187080"/>
              <a:gd name="connsiteX7" fmla="*/ 4761227 w 10426045"/>
              <a:gd name="connsiteY7" fmla="*/ 0 h 187080"/>
              <a:gd name="connsiteX8" fmla="*/ 5664818 w 10426045"/>
              <a:gd name="connsiteY8" fmla="*/ 0 h 187080"/>
              <a:gd name="connsiteX9" fmla="*/ 6047106 w 10426045"/>
              <a:gd name="connsiteY9" fmla="*/ 0 h 187080"/>
              <a:gd name="connsiteX10" fmla="*/ 6742176 w 10426045"/>
              <a:gd name="connsiteY10" fmla="*/ 0 h 187080"/>
              <a:gd name="connsiteX11" fmla="*/ 7124464 w 10426045"/>
              <a:gd name="connsiteY11" fmla="*/ 0 h 187080"/>
              <a:gd name="connsiteX12" fmla="*/ 7923794 w 10426045"/>
              <a:gd name="connsiteY12" fmla="*/ 0 h 187080"/>
              <a:gd name="connsiteX13" fmla="*/ 8410343 w 10426045"/>
              <a:gd name="connsiteY13" fmla="*/ 0 h 187080"/>
              <a:gd name="connsiteX14" fmla="*/ 9105413 w 10426045"/>
              <a:gd name="connsiteY14" fmla="*/ 0 h 187080"/>
              <a:gd name="connsiteX15" fmla="*/ 9591961 w 10426045"/>
              <a:gd name="connsiteY15" fmla="*/ 0 h 187080"/>
              <a:gd name="connsiteX16" fmla="*/ 10426045 w 10426045"/>
              <a:gd name="connsiteY16" fmla="*/ 0 h 187080"/>
              <a:gd name="connsiteX17" fmla="*/ 10426045 w 10426045"/>
              <a:gd name="connsiteY17" fmla="*/ 187080 h 187080"/>
              <a:gd name="connsiteX18" fmla="*/ 9626715 w 10426045"/>
              <a:gd name="connsiteY18" fmla="*/ 187080 h 187080"/>
              <a:gd name="connsiteX19" fmla="*/ 9035906 w 10426045"/>
              <a:gd name="connsiteY19" fmla="*/ 187080 h 187080"/>
              <a:gd name="connsiteX20" fmla="*/ 8236576 w 10426045"/>
              <a:gd name="connsiteY20" fmla="*/ 187080 h 187080"/>
              <a:gd name="connsiteX21" fmla="*/ 7437245 w 10426045"/>
              <a:gd name="connsiteY21" fmla="*/ 187080 h 187080"/>
              <a:gd name="connsiteX22" fmla="*/ 6637915 w 10426045"/>
              <a:gd name="connsiteY22" fmla="*/ 187080 h 187080"/>
              <a:gd name="connsiteX23" fmla="*/ 6151367 w 10426045"/>
              <a:gd name="connsiteY23" fmla="*/ 187080 h 187080"/>
              <a:gd name="connsiteX24" fmla="*/ 5352036 w 10426045"/>
              <a:gd name="connsiteY24" fmla="*/ 187080 h 187080"/>
              <a:gd name="connsiteX25" fmla="*/ 4865488 w 10426045"/>
              <a:gd name="connsiteY25" fmla="*/ 187080 h 187080"/>
              <a:gd name="connsiteX26" fmla="*/ 4378939 w 10426045"/>
              <a:gd name="connsiteY26" fmla="*/ 187080 h 187080"/>
              <a:gd name="connsiteX27" fmla="*/ 3683869 w 10426045"/>
              <a:gd name="connsiteY27" fmla="*/ 187080 h 187080"/>
              <a:gd name="connsiteX28" fmla="*/ 2884539 w 10426045"/>
              <a:gd name="connsiteY28" fmla="*/ 187080 h 187080"/>
              <a:gd name="connsiteX29" fmla="*/ 2397990 w 10426045"/>
              <a:gd name="connsiteY29" fmla="*/ 187080 h 187080"/>
              <a:gd name="connsiteX30" fmla="*/ 1702921 w 10426045"/>
              <a:gd name="connsiteY30" fmla="*/ 187080 h 187080"/>
              <a:gd name="connsiteX31" fmla="*/ 1320632 w 10426045"/>
              <a:gd name="connsiteY31" fmla="*/ 187080 h 187080"/>
              <a:gd name="connsiteX32" fmla="*/ 625563 w 10426045"/>
              <a:gd name="connsiteY32" fmla="*/ 187080 h 187080"/>
              <a:gd name="connsiteX33" fmla="*/ 0 w 10426045"/>
              <a:gd name="connsiteY33" fmla="*/ 187080 h 187080"/>
              <a:gd name="connsiteX34" fmla="*/ 0 w 10426045"/>
              <a:gd name="connsiteY34" fmla="*/ 0 h 18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6045" h="187080" fill="none" extrusionOk="0">
                <a:moveTo>
                  <a:pt x="0" y="0"/>
                </a:moveTo>
                <a:cubicBezTo>
                  <a:pt x="255965" y="-11890"/>
                  <a:pt x="485711" y="-24861"/>
                  <a:pt x="903591" y="0"/>
                </a:cubicBezTo>
                <a:cubicBezTo>
                  <a:pt x="1321471" y="24861"/>
                  <a:pt x="1203469" y="1167"/>
                  <a:pt x="1390139" y="0"/>
                </a:cubicBezTo>
                <a:cubicBezTo>
                  <a:pt x="1576809" y="-1167"/>
                  <a:pt x="1827269" y="14949"/>
                  <a:pt x="2085209" y="0"/>
                </a:cubicBezTo>
                <a:cubicBezTo>
                  <a:pt x="2343149" y="-14949"/>
                  <a:pt x="2610229" y="29585"/>
                  <a:pt x="2780279" y="0"/>
                </a:cubicBezTo>
                <a:cubicBezTo>
                  <a:pt x="2950329" y="-29585"/>
                  <a:pt x="3173066" y="11854"/>
                  <a:pt x="3475348" y="0"/>
                </a:cubicBezTo>
                <a:cubicBezTo>
                  <a:pt x="3777630" y="-11854"/>
                  <a:pt x="3814665" y="3542"/>
                  <a:pt x="3961897" y="0"/>
                </a:cubicBezTo>
                <a:cubicBezTo>
                  <a:pt x="4109129" y="-3542"/>
                  <a:pt x="4476019" y="34961"/>
                  <a:pt x="4761227" y="0"/>
                </a:cubicBezTo>
                <a:cubicBezTo>
                  <a:pt x="5046435" y="-34961"/>
                  <a:pt x="5218338" y="-28236"/>
                  <a:pt x="5664818" y="0"/>
                </a:cubicBezTo>
                <a:cubicBezTo>
                  <a:pt x="6111298" y="28236"/>
                  <a:pt x="5911966" y="9859"/>
                  <a:pt x="6047106" y="0"/>
                </a:cubicBezTo>
                <a:cubicBezTo>
                  <a:pt x="6182246" y="-9859"/>
                  <a:pt x="6439452" y="16358"/>
                  <a:pt x="6742176" y="0"/>
                </a:cubicBezTo>
                <a:cubicBezTo>
                  <a:pt x="7044900" y="-16358"/>
                  <a:pt x="6963403" y="-8598"/>
                  <a:pt x="7124464" y="0"/>
                </a:cubicBezTo>
                <a:cubicBezTo>
                  <a:pt x="7285525" y="8598"/>
                  <a:pt x="7725346" y="-28695"/>
                  <a:pt x="7923794" y="0"/>
                </a:cubicBezTo>
                <a:cubicBezTo>
                  <a:pt x="8122242" y="28695"/>
                  <a:pt x="8199312" y="-6992"/>
                  <a:pt x="8410343" y="0"/>
                </a:cubicBezTo>
                <a:cubicBezTo>
                  <a:pt x="8621374" y="6992"/>
                  <a:pt x="8777301" y="22767"/>
                  <a:pt x="9105413" y="0"/>
                </a:cubicBezTo>
                <a:cubicBezTo>
                  <a:pt x="9433525" y="-22767"/>
                  <a:pt x="9434647" y="19618"/>
                  <a:pt x="9591961" y="0"/>
                </a:cubicBezTo>
                <a:cubicBezTo>
                  <a:pt x="9749275" y="-19618"/>
                  <a:pt x="10153202" y="-13033"/>
                  <a:pt x="10426045" y="0"/>
                </a:cubicBezTo>
                <a:cubicBezTo>
                  <a:pt x="10435277" y="40661"/>
                  <a:pt x="10426684" y="111261"/>
                  <a:pt x="10426045" y="187080"/>
                </a:cubicBezTo>
                <a:cubicBezTo>
                  <a:pt x="10183203" y="156807"/>
                  <a:pt x="9902304" y="225145"/>
                  <a:pt x="9626715" y="187080"/>
                </a:cubicBezTo>
                <a:cubicBezTo>
                  <a:pt x="9351126" y="149016"/>
                  <a:pt x="9206103" y="211606"/>
                  <a:pt x="9035906" y="187080"/>
                </a:cubicBezTo>
                <a:cubicBezTo>
                  <a:pt x="8865709" y="162554"/>
                  <a:pt x="8555568" y="178059"/>
                  <a:pt x="8236576" y="187080"/>
                </a:cubicBezTo>
                <a:cubicBezTo>
                  <a:pt x="7917584" y="196102"/>
                  <a:pt x="7656471" y="189575"/>
                  <a:pt x="7437245" y="187080"/>
                </a:cubicBezTo>
                <a:cubicBezTo>
                  <a:pt x="7218019" y="184585"/>
                  <a:pt x="6828729" y="171885"/>
                  <a:pt x="6637915" y="187080"/>
                </a:cubicBezTo>
                <a:cubicBezTo>
                  <a:pt x="6447101" y="202276"/>
                  <a:pt x="6259648" y="210145"/>
                  <a:pt x="6151367" y="187080"/>
                </a:cubicBezTo>
                <a:cubicBezTo>
                  <a:pt x="6043086" y="164015"/>
                  <a:pt x="5686448" y="204538"/>
                  <a:pt x="5352036" y="187080"/>
                </a:cubicBezTo>
                <a:cubicBezTo>
                  <a:pt x="5017624" y="169622"/>
                  <a:pt x="5094633" y="199271"/>
                  <a:pt x="4865488" y="187080"/>
                </a:cubicBezTo>
                <a:cubicBezTo>
                  <a:pt x="4636343" y="174889"/>
                  <a:pt x="4592742" y="185057"/>
                  <a:pt x="4378939" y="187080"/>
                </a:cubicBezTo>
                <a:cubicBezTo>
                  <a:pt x="4165136" y="189103"/>
                  <a:pt x="4021689" y="211325"/>
                  <a:pt x="3683869" y="187080"/>
                </a:cubicBezTo>
                <a:cubicBezTo>
                  <a:pt x="3346049" y="162836"/>
                  <a:pt x="3261609" y="170125"/>
                  <a:pt x="2884539" y="187080"/>
                </a:cubicBezTo>
                <a:cubicBezTo>
                  <a:pt x="2507469" y="204036"/>
                  <a:pt x="2507473" y="204403"/>
                  <a:pt x="2397990" y="187080"/>
                </a:cubicBezTo>
                <a:cubicBezTo>
                  <a:pt x="2288507" y="169757"/>
                  <a:pt x="2033931" y="202812"/>
                  <a:pt x="1702921" y="187080"/>
                </a:cubicBezTo>
                <a:cubicBezTo>
                  <a:pt x="1371911" y="171348"/>
                  <a:pt x="1410312" y="177525"/>
                  <a:pt x="1320632" y="187080"/>
                </a:cubicBezTo>
                <a:cubicBezTo>
                  <a:pt x="1230952" y="196635"/>
                  <a:pt x="838318" y="208474"/>
                  <a:pt x="625563" y="187080"/>
                </a:cubicBezTo>
                <a:cubicBezTo>
                  <a:pt x="412808" y="165686"/>
                  <a:pt x="134227" y="195952"/>
                  <a:pt x="0" y="187080"/>
                </a:cubicBezTo>
                <a:cubicBezTo>
                  <a:pt x="-7802" y="120463"/>
                  <a:pt x="-7108" y="53679"/>
                  <a:pt x="0" y="0"/>
                </a:cubicBezTo>
                <a:close/>
              </a:path>
              <a:path w="10426045" h="187080" stroke="0" extrusionOk="0">
                <a:moveTo>
                  <a:pt x="0" y="0"/>
                </a:moveTo>
                <a:cubicBezTo>
                  <a:pt x="158197" y="-15629"/>
                  <a:pt x="463854" y="-19705"/>
                  <a:pt x="590809" y="0"/>
                </a:cubicBezTo>
                <a:cubicBezTo>
                  <a:pt x="717764" y="19705"/>
                  <a:pt x="1059120" y="28601"/>
                  <a:pt x="1285879" y="0"/>
                </a:cubicBezTo>
                <a:cubicBezTo>
                  <a:pt x="1512638" y="-28601"/>
                  <a:pt x="1582302" y="4149"/>
                  <a:pt x="1772428" y="0"/>
                </a:cubicBezTo>
                <a:cubicBezTo>
                  <a:pt x="1962554" y="-4149"/>
                  <a:pt x="2023217" y="542"/>
                  <a:pt x="2154716" y="0"/>
                </a:cubicBezTo>
                <a:cubicBezTo>
                  <a:pt x="2286215" y="-542"/>
                  <a:pt x="2622410" y="27172"/>
                  <a:pt x="2849786" y="0"/>
                </a:cubicBezTo>
                <a:cubicBezTo>
                  <a:pt x="3077162" y="-27172"/>
                  <a:pt x="3083140" y="-17050"/>
                  <a:pt x="3232074" y="0"/>
                </a:cubicBezTo>
                <a:cubicBezTo>
                  <a:pt x="3381008" y="17050"/>
                  <a:pt x="3850136" y="25633"/>
                  <a:pt x="4135665" y="0"/>
                </a:cubicBezTo>
                <a:cubicBezTo>
                  <a:pt x="4421194" y="-25633"/>
                  <a:pt x="4498658" y="-6503"/>
                  <a:pt x="4622213" y="0"/>
                </a:cubicBezTo>
                <a:cubicBezTo>
                  <a:pt x="4745768" y="6503"/>
                  <a:pt x="4956077" y="-21934"/>
                  <a:pt x="5213023" y="0"/>
                </a:cubicBezTo>
                <a:cubicBezTo>
                  <a:pt x="5469969" y="21934"/>
                  <a:pt x="5909464" y="-2507"/>
                  <a:pt x="6116613" y="0"/>
                </a:cubicBezTo>
                <a:cubicBezTo>
                  <a:pt x="6323762" y="2507"/>
                  <a:pt x="6784913" y="-4318"/>
                  <a:pt x="7020204" y="0"/>
                </a:cubicBezTo>
                <a:cubicBezTo>
                  <a:pt x="7255495" y="4318"/>
                  <a:pt x="7531491" y="15207"/>
                  <a:pt x="7715273" y="0"/>
                </a:cubicBezTo>
                <a:cubicBezTo>
                  <a:pt x="7899055" y="-15207"/>
                  <a:pt x="7910879" y="15861"/>
                  <a:pt x="8097562" y="0"/>
                </a:cubicBezTo>
                <a:cubicBezTo>
                  <a:pt x="8284245" y="-15861"/>
                  <a:pt x="8654984" y="30177"/>
                  <a:pt x="8896892" y="0"/>
                </a:cubicBezTo>
                <a:cubicBezTo>
                  <a:pt x="9138800" y="-30177"/>
                  <a:pt x="9606531" y="-25245"/>
                  <a:pt x="9800482" y="0"/>
                </a:cubicBezTo>
                <a:cubicBezTo>
                  <a:pt x="9994433" y="25245"/>
                  <a:pt x="10192173" y="-162"/>
                  <a:pt x="10426045" y="0"/>
                </a:cubicBezTo>
                <a:cubicBezTo>
                  <a:pt x="10419936" y="71055"/>
                  <a:pt x="10427899" y="129124"/>
                  <a:pt x="10426045" y="187080"/>
                </a:cubicBezTo>
                <a:cubicBezTo>
                  <a:pt x="10069074" y="203458"/>
                  <a:pt x="9893216" y="174392"/>
                  <a:pt x="9626715" y="187080"/>
                </a:cubicBezTo>
                <a:cubicBezTo>
                  <a:pt x="9360214" y="199769"/>
                  <a:pt x="9026111" y="198875"/>
                  <a:pt x="8723124" y="187080"/>
                </a:cubicBezTo>
                <a:cubicBezTo>
                  <a:pt x="8420137" y="175285"/>
                  <a:pt x="8289316" y="166417"/>
                  <a:pt x="7923794" y="187080"/>
                </a:cubicBezTo>
                <a:cubicBezTo>
                  <a:pt x="7558272" y="207744"/>
                  <a:pt x="7509648" y="187473"/>
                  <a:pt x="7228725" y="187080"/>
                </a:cubicBezTo>
                <a:cubicBezTo>
                  <a:pt x="6947802" y="186687"/>
                  <a:pt x="6534780" y="223910"/>
                  <a:pt x="6325134" y="187080"/>
                </a:cubicBezTo>
                <a:cubicBezTo>
                  <a:pt x="6115488" y="150250"/>
                  <a:pt x="5876583" y="205944"/>
                  <a:pt x="5734325" y="187080"/>
                </a:cubicBezTo>
                <a:cubicBezTo>
                  <a:pt x="5592067" y="168216"/>
                  <a:pt x="5355135" y="202104"/>
                  <a:pt x="5247776" y="187080"/>
                </a:cubicBezTo>
                <a:cubicBezTo>
                  <a:pt x="5140417" y="172056"/>
                  <a:pt x="4596529" y="172575"/>
                  <a:pt x="4344185" y="187080"/>
                </a:cubicBezTo>
                <a:cubicBezTo>
                  <a:pt x="4091841" y="201585"/>
                  <a:pt x="4068336" y="197870"/>
                  <a:pt x="3857637" y="187080"/>
                </a:cubicBezTo>
                <a:cubicBezTo>
                  <a:pt x="3646938" y="176290"/>
                  <a:pt x="3413418" y="209039"/>
                  <a:pt x="3162567" y="187080"/>
                </a:cubicBezTo>
                <a:cubicBezTo>
                  <a:pt x="2911716" y="165122"/>
                  <a:pt x="2625354" y="217174"/>
                  <a:pt x="2363237" y="187080"/>
                </a:cubicBezTo>
                <a:cubicBezTo>
                  <a:pt x="2101120" y="156987"/>
                  <a:pt x="2125619" y="186181"/>
                  <a:pt x="1980949" y="187080"/>
                </a:cubicBezTo>
                <a:cubicBezTo>
                  <a:pt x="1836279" y="187979"/>
                  <a:pt x="1335295" y="197126"/>
                  <a:pt x="1077358" y="187080"/>
                </a:cubicBezTo>
                <a:cubicBezTo>
                  <a:pt x="819421" y="177034"/>
                  <a:pt x="408633" y="228421"/>
                  <a:pt x="0" y="187080"/>
                </a:cubicBezTo>
                <a:cubicBezTo>
                  <a:pt x="3936" y="116599"/>
                  <a:pt x="-5234" y="60479"/>
                  <a:pt x="0" y="0"/>
                </a:cubicBezTo>
                <a:close/>
              </a:path>
            </a:pathLst>
          </a:custGeom>
          <a:solidFill>
            <a:srgbClr val="93FFE8"/>
          </a:solidFill>
          <a:ln>
            <a:solidFill>
              <a:schemeClr val="bg1"/>
            </a:solidFill>
            <a:extLst>
              <a:ext uri="{C807C97D-BFC1-408E-A445-0C87EB9F89A2}">
                <ask:lineSketchStyleProps xmlns:ask="http://schemas.microsoft.com/office/drawing/2018/sketchyshapes" sd="87924873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E32DB"/>
              </a:solidFill>
            </a:endParaRPr>
          </a:p>
        </p:txBody>
      </p:sp>
      <p:sp>
        <p:nvSpPr>
          <p:cNvPr id="10" name="Rectangle 12">
            <a:extLst>
              <a:ext uri="{FF2B5EF4-FFF2-40B4-BE49-F238E27FC236}">
                <a16:creationId xmlns:a16="http://schemas.microsoft.com/office/drawing/2014/main" id="{EB9CCABC-53C8-A7BF-0B5E-C5A36E4EBB1A}"/>
              </a:ext>
            </a:extLst>
          </p:cNvPr>
          <p:cNvSpPr/>
          <p:nvPr/>
        </p:nvSpPr>
        <p:spPr>
          <a:xfrm>
            <a:off x="-779813" y="2643800"/>
            <a:ext cx="13751626" cy="2330653"/>
          </a:xfrm>
          <a:custGeom>
            <a:avLst/>
            <a:gdLst>
              <a:gd name="connsiteX0" fmla="*/ 0 w 13751626"/>
              <a:gd name="connsiteY0" fmla="*/ 0 h 2330653"/>
              <a:gd name="connsiteX1" fmla="*/ 13751626 w 13751626"/>
              <a:gd name="connsiteY1" fmla="*/ 0 h 2330653"/>
              <a:gd name="connsiteX2" fmla="*/ 13751626 w 13751626"/>
              <a:gd name="connsiteY2" fmla="*/ 2330653 h 2330653"/>
              <a:gd name="connsiteX3" fmla="*/ 0 w 13751626"/>
              <a:gd name="connsiteY3" fmla="*/ 2330653 h 2330653"/>
              <a:gd name="connsiteX4" fmla="*/ 0 w 13751626"/>
              <a:gd name="connsiteY4" fmla="*/ 0 h 233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1626" h="2330653" fill="none" extrusionOk="0">
                <a:moveTo>
                  <a:pt x="0" y="0"/>
                </a:moveTo>
                <a:cubicBezTo>
                  <a:pt x="1671434" y="123674"/>
                  <a:pt x="9000452" y="-138283"/>
                  <a:pt x="13751626" y="0"/>
                </a:cubicBezTo>
                <a:cubicBezTo>
                  <a:pt x="13611923" y="755942"/>
                  <a:pt x="13915443" y="1519247"/>
                  <a:pt x="13751626" y="2330653"/>
                </a:cubicBezTo>
                <a:cubicBezTo>
                  <a:pt x="8885525" y="2407559"/>
                  <a:pt x="2077916" y="2181462"/>
                  <a:pt x="0" y="2330653"/>
                </a:cubicBezTo>
                <a:cubicBezTo>
                  <a:pt x="57151" y="2025479"/>
                  <a:pt x="54596" y="584733"/>
                  <a:pt x="0" y="0"/>
                </a:cubicBezTo>
                <a:close/>
              </a:path>
              <a:path w="13751626" h="2330653" stroke="0" extrusionOk="0">
                <a:moveTo>
                  <a:pt x="0" y="0"/>
                </a:moveTo>
                <a:cubicBezTo>
                  <a:pt x="5920394" y="-42219"/>
                  <a:pt x="8149513" y="63140"/>
                  <a:pt x="13751626" y="0"/>
                </a:cubicBezTo>
                <a:cubicBezTo>
                  <a:pt x="13879259" y="416739"/>
                  <a:pt x="13697446" y="1616753"/>
                  <a:pt x="13751626" y="2330653"/>
                </a:cubicBezTo>
                <a:cubicBezTo>
                  <a:pt x="7357004" y="2424308"/>
                  <a:pt x="6452433" y="2264851"/>
                  <a:pt x="0" y="2330653"/>
                </a:cubicBezTo>
                <a:cubicBezTo>
                  <a:pt x="-19792" y="1405296"/>
                  <a:pt x="164427" y="330666"/>
                  <a:pt x="0" y="0"/>
                </a:cubicBezTo>
                <a:close/>
              </a:path>
            </a:pathLst>
          </a:custGeom>
          <a:solidFill>
            <a:srgbClr val="93FFE8"/>
          </a:solidFill>
          <a:ln>
            <a:solidFill>
              <a:schemeClr val="bg1"/>
            </a:solidFill>
            <a:extLst>
              <a:ext uri="{C807C97D-BFC1-408E-A445-0C87EB9F89A2}">
                <ask:lineSketchStyleProps xmlns:ask="http://schemas.microsoft.com/office/drawing/2018/sketchyshapes" sd="879248734">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BEAC9"/>
              </a:solidFill>
            </a:endParaRPr>
          </a:p>
        </p:txBody>
      </p:sp>
      <p:sp>
        <p:nvSpPr>
          <p:cNvPr id="11" name="Rectangle 12">
            <a:extLst>
              <a:ext uri="{FF2B5EF4-FFF2-40B4-BE49-F238E27FC236}">
                <a16:creationId xmlns:a16="http://schemas.microsoft.com/office/drawing/2014/main" id="{7CD6D850-29F4-5D9F-2F4D-0C44A79CC492}"/>
              </a:ext>
            </a:extLst>
          </p:cNvPr>
          <p:cNvSpPr/>
          <p:nvPr/>
        </p:nvSpPr>
        <p:spPr>
          <a:xfrm>
            <a:off x="-2587569" y="5107079"/>
            <a:ext cx="11003871" cy="263047"/>
          </a:xfrm>
          <a:custGeom>
            <a:avLst/>
            <a:gdLst>
              <a:gd name="connsiteX0" fmla="*/ 0 w 11003871"/>
              <a:gd name="connsiteY0" fmla="*/ 0 h 263047"/>
              <a:gd name="connsiteX1" fmla="*/ 11003871 w 11003871"/>
              <a:gd name="connsiteY1" fmla="*/ 0 h 263047"/>
              <a:gd name="connsiteX2" fmla="*/ 11003871 w 11003871"/>
              <a:gd name="connsiteY2" fmla="*/ 263047 h 263047"/>
              <a:gd name="connsiteX3" fmla="*/ 0 w 11003871"/>
              <a:gd name="connsiteY3" fmla="*/ 263047 h 263047"/>
              <a:gd name="connsiteX4" fmla="*/ 0 w 11003871"/>
              <a:gd name="connsiteY4" fmla="*/ 0 h 263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3871" h="263047" fill="none" extrusionOk="0">
                <a:moveTo>
                  <a:pt x="0" y="0"/>
                </a:moveTo>
                <a:cubicBezTo>
                  <a:pt x="1334962" y="123674"/>
                  <a:pt x="8144698" y="-138283"/>
                  <a:pt x="11003871" y="0"/>
                </a:cubicBezTo>
                <a:cubicBezTo>
                  <a:pt x="10994090" y="55668"/>
                  <a:pt x="11001669" y="169254"/>
                  <a:pt x="11003871" y="263047"/>
                </a:cubicBezTo>
                <a:cubicBezTo>
                  <a:pt x="8030929" y="339953"/>
                  <a:pt x="4957645" y="113856"/>
                  <a:pt x="0" y="263047"/>
                </a:cubicBezTo>
                <a:cubicBezTo>
                  <a:pt x="1070" y="183517"/>
                  <a:pt x="16935" y="48167"/>
                  <a:pt x="0" y="0"/>
                </a:cubicBezTo>
                <a:close/>
              </a:path>
              <a:path w="11003871" h="263047" stroke="0" extrusionOk="0">
                <a:moveTo>
                  <a:pt x="0" y="0"/>
                </a:moveTo>
                <a:cubicBezTo>
                  <a:pt x="3934689" y="-42219"/>
                  <a:pt x="7607385" y="63140"/>
                  <a:pt x="11003871" y="0"/>
                </a:cubicBezTo>
                <a:cubicBezTo>
                  <a:pt x="11020432" y="39399"/>
                  <a:pt x="11010165" y="133449"/>
                  <a:pt x="11003871" y="263047"/>
                </a:cubicBezTo>
                <a:cubicBezTo>
                  <a:pt x="5531841" y="356702"/>
                  <a:pt x="5335626" y="197245"/>
                  <a:pt x="0" y="263047"/>
                </a:cubicBezTo>
                <a:cubicBezTo>
                  <a:pt x="4912" y="218201"/>
                  <a:pt x="19162" y="73617"/>
                  <a:pt x="0" y="0"/>
                </a:cubicBezTo>
                <a:close/>
              </a:path>
            </a:pathLst>
          </a:custGeom>
          <a:solidFill>
            <a:srgbClr val="93FFE8"/>
          </a:solidFill>
          <a:ln>
            <a:solidFill>
              <a:schemeClr val="bg1"/>
            </a:solidFill>
            <a:extLst>
              <a:ext uri="{C807C97D-BFC1-408E-A445-0C87EB9F89A2}">
                <ask:lineSketchStyleProps xmlns:ask="http://schemas.microsoft.com/office/drawing/2018/sketchyshapes" sd="879248734">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E32DB"/>
              </a:solidFill>
            </a:endParaRPr>
          </a:p>
        </p:txBody>
      </p:sp>
      <p:sp>
        <p:nvSpPr>
          <p:cNvPr id="3" name="TextBox 2">
            <a:extLst>
              <a:ext uri="{FF2B5EF4-FFF2-40B4-BE49-F238E27FC236}">
                <a16:creationId xmlns:a16="http://schemas.microsoft.com/office/drawing/2014/main" id="{EAD51AD0-9FEC-E21E-4E65-F5EFC83065E9}"/>
              </a:ext>
            </a:extLst>
          </p:cNvPr>
          <p:cNvSpPr txBox="1"/>
          <p:nvPr/>
        </p:nvSpPr>
        <p:spPr>
          <a:xfrm>
            <a:off x="349931" y="3224351"/>
            <a:ext cx="11003870" cy="1169551"/>
          </a:xfrm>
          <a:prstGeom prst="rect">
            <a:avLst/>
          </a:prstGeom>
          <a:noFill/>
        </p:spPr>
        <p:txBody>
          <a:bodyPr wrap="square" lIns="91440" tIns="45720" rIns="91440" bIns="45720" rtlCol="0" anchor="ctr">
            <a:spAutoFit/>
          </a:bodyPr>
          <a:lstStyle/>
          <a:p>
            <a:pPr algn="ctr"/>
            <a:r>
              <a:rPr lang="en-GB" sz="3500" i="1">
                <a:solidFill>
                  <a:srgbClr val="2D2FDE"/>
                </a:solidFill>
                <a:latin typeface="Segoe UI" panose="020B0502040204020203" pitchFamily="34" charset="0"/>
                <a:cs typeface="Segoe UI" panose="020B0502040204020203" pitchFamily="34" charset="0"/>
              </a:rPr>
              <a:t>Congratulations, you’re all done! Take a few moments to look at a quick recap in the next slide.</a:t>
            </a:r>
            <a:endParaRPr lang="en-US" sz="3500" i="1">
              <a:solidFill>
                <a:srgbClr val="2D2FDE"/>
              </a:solidFill>
              <a:latin typeface="Segoe UI" panose="020B0502040204020203" pitchFamily="34" charset="0"/>
              <a:cs typeface="Segoe UI" panose="020B0502040204020203" pitchFamily="34" charset="0"/>
            </a:endParaRPr>
          </a:p>
        </p:txBody>
      </p:sp>
      <p:pic>
        <p:nvPicPr>
          <p:cNvPr id="6" name="Picture 5" descr="A picture containing text, vector graphics&#10;&#10;Description automatically generated">
            <a:extLst>
              <a:ext uri="{FF2B5EF4-FFF2-40B4-BE49-F238E27FC236}">
                <a16:creationId xmlns:a16="http://schemas.microsoft.com/office/drawing/2014/main" id="{6180595F-D238-994B-8AAD-160A86E2F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1714" y="4427914"/>
            <a:ext cx="2772897" cy="2773680"/>
          </a:xfrm>
          <a:prstGeom prst="rect">
            <a:avLst/>
          </a:prstGeom>
        </p:spPr>
      </p:pic>
      <p:pic>
        <p:nvPicPr>
          <p:cNvPr id="7" name="Picture 2">
            <a:extLst>
              <a:ext uri="{FF2B5EF4-FFF2-40B4-BE49-F238E27FC236}">
                <a16:creationId xmlns:a16="http://schemas.microsoft.com/office/drawing/2014/main" id="{FE32BFB9-ED50-13F3-6805-F3CACB9D8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4050" y="470256"/>
            <a:ext cx="22479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7390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2D2FDE"/>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ADD3234-3A34-FEB1-5417-28FE1A9C20C3}"/>
              </a:ext>
            </a:extLst>
          </p:cNvPr>
          <p:cNvSpPr/>
          <p:nvPr/>
        </p:nvSpPr>
        <p:spPr>
          <a:xfrm>
            <a:off x="430088" y="1106130"/>
            <a:ext cx="11361861" cy="5167851"/>
          </a:xfrm>
          <a:custGeom>
            <a:avLst/>
            <a:gdLst>
              <a:gd name="connsiteX0" fmla="*/ 0 w 11361861"/>
              <a:gd name="connsiteY0" fmla="*/ 287436 h 5167851"/>
              <a:gd name="connsiteX1" fmla="*/ 287436 w 11361861"/>
              <a:gd name="connsiteY1" fmla="*/ 0 h 5167851"/>
              <a:gd name="connsiteX2" fmla="*/ 11074425 w 11361861"/>
              <a:gd name="connsiteY2" fmla="*/ 0 h 5167851"/>
              <a:gd name="connsiteX3" fmla="*/ 11361861 w 11361861"/>
              <a:gd name="connsiteY3" fmla="*/ 287436 h 5167851"/>
              <a:gd name="connsiteX4" fmla="*/ 11361861 w 11361861"/>
              <a:gd name="connsiteY4" fmla="*/ 4880415 h 5167851"/>
              <a:gd name="connsiteX5" fmla="*/ 11074425 w 11361861"/>
              <a:gd name="connsiteY5" fmla="*/ 5167851 h 5167851"/>
              <a:gd name="connsiteX6" fmla="*/ 287436 w 11361861"/>
              <a:gd name="connsiteY6" fmla="*/ 5167851 h 5167851"/>
              <a:gd name="connsiteX7" fmla="*/ 0 w 11361861"/>
              <a:gd name="connsiteY7" fmla="*/ 4880415 h 5167851"/>
              <a:gd name="connsiteX8" fmla="*/ 0 w 11361861"/>
              <a:gd name="connsiteY8" fmla="*/ 287436 h 516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861" h="5167851" fill="none" extrusionOk="0">
                <a:moveTo>
                  <a:pt x="0" y="287436"/>
                </a:moveTo>
                <a:cubicBezTo>
                  <a:pt x="4177" y="145793"/>
                  <a:pt x="138153" y="2215"/>
                  <a:pt x="287436" y="0"/>
                </a:cubicBezTo>
                <a:cubicBezTo>
                  <a:pt x="2151687" y="-4730"/>
                  <a:pt x="9946793" y="-22855"/>
                  <a:pt x="11074425" y="0"/>
                </a:cubicBezTo>
                <a:cubicBezTo>
                  <a:pt x="11232659" y="29913"/>
                  <a:pt x="11344171" y="133154"/>
                  <a:pt x="11361861" y="287436"/>
                </a:cubicBezTo>
                <a:cubicBezTo>
                  <a:pt x="11197758" y="980512"/>
                  <a:pt x="11506177" y="3641731"/>
                  <a:pt x="11361861" y="4880415"/>
                </a:cubicBezTo>
                <a:cubicBezTo>
                  <a:pt x="11383112" y="5046721"/>
                  <a:pt x="11257640" y="5170184"/>
                  <a:pt x="11074425" y="5167851"/>
                </a:cubicBezTo>
                <a:cubicBezTo>
                  <a:pt x="6268642" y="5024503"/>
                  <a:pt x="3063593" y="5032152"/>
                  <a:pt x="287436" y="5167851"/>
                </a:cubicBezTo>
                <a:cubicBezTo>
                  <a:pt x="113878" y="5149547"/>
                  <a:pt x="-26629" y="5034310"/>
                  <a:pt x="0" y="4880415"/>
                </a:cubicBezTo>
                <a:cubicBezTo>
                  <a:pt x="62595" y="3631463"/>
                  <a:pt x="-114390" y="1893289"/>
                  <a:pt x="0" y="287436"/>
                </a:cubicBezTo>
                <a:close/>
              </a:path>
              <a:path w="11361861" h="5167851" stroke="0" extrusionOk="0">
                <a:moveTo>
                  <a:pt x="0" y="287436"/>
                </a:moveTo>
                <a:cubicBezTo>
                  <a:pt x="2926" y="145268"/>
                  <a:pt x="124378" y="-1869"/>
                  <a:pt x="287436" y="0"/>
                </a:cubicBezTo>
                <a:cubicBezTo>
                  <a:pt x="3800645" y="28882"/>
                  <a:pt x="6746909" y="-115930"/>
                  <a:pt x="11074425" y="0"/>
                </a:cubicBezTo>
                <a:cubicBezTo>
                  <a:pt x="11232135" y="20993"/>
                  <a:pt x="11358613" y="127803"/>
                  <a:pt x="11361861" y="287436"/>
                </a:cubicBezTo>
                <a:cubicBezTo>
                  <a:pt x="11335842" y="914852"/>
                  <a:pt x="11243468" y="3897679"/>
                  <a:pt x="11361861" y="4880415"/>
                </a:cubicBezTo>
                <a:cubicBezTo>
                  <a:pt x="11338720" y="5035759"/>
                  <a:pt x="11229608" y="5165032"/>
                  <a:pt x="11074425" y="5167851"/>
                </a:cubicBezTo>
                <a:cubicBezTo>
                  <a:pt x="6478817" y="5198449"/>
                  <a:pt x="3627846" y="5231254"/>
                  <a:pt x="287436" y="5167851"/>
                </a:cubicBezTo>
                <a:cubicBezTo>
                  <a:pt x="137895" y="5164349"/>
                  <a:pt x="-24997" y="5055748"/>
                  <a:pt x="0" y="4880415"/>
                </a:cubicBezTo>
                <a:cubicBezTo>
                  <a:pt x="34687" y="3338045"/>
                  <a:pt x="-17827" y="1283187"/>
                  <a:pt x="0" y="287436"/>
                </a:cubicBezTo>
                <a:close/>
              </a:path>
            </a:pathLst>
          </a:custGeom>
          <a:solidFill>
            <a:schemeClr val="bg1"/>
          </a:solidFill>
          <a:ln w="28575">
            <a:solidFill>
              <a:srgbClr val="2D2FDE"/>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B0014F2-487B-F2F7-CD5B-374BCC0F5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5474" y="302400"/>
            <a:ext cx="1656475" cy="6246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F419EF8-D1F3-9E84-9EA6-57C5503262C0}"/>
              </a:ext>
            </a:extLst>
          </p:cNvPr>
          <p:cNvSpPr/>
          <p:nvPr/>
        </p:nvSpPr>
        <p:spPr>
          <a:xfrm>
            <a:off x="1108953" y="2037674"/>
            <a:ext cx="1820109" cy="612842"/>
          </a:xfrm>
          <a:prstGeom prst="roundRect">
            <a:avLst/>
          </a:prstGeom>
          <a:solidFill>
            <a:srgbClr val="FFD966">
              <a:alpha val="69804"/>
            </a:srgbClr>
          </a:solid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15EF97BB-628D-4387-5996-F864553AEDE5}"/>
              </a:ext>
            </a:extLst>
          </p:cNvPr>
          <p:cNvSpPr/>
          <p:nvPr/>
        </p:nvSpPr>
        <p:spPr>
          <a:xfrm>
            <a:off x="1108953" y="2699925"/>
            <a:ext cx="1820109" cy="612842"/>
          </a:xfrm>
          <a:prstGeom prst="roundRect">
            <a:avLst/>
          </a:prstGeom>
          <a:solidFill>
            <a:srgbClr val="FFD966">
              <a:alpha val="69804"/>
            </a:srgbClr>
          </a:solid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9922930-F42C-86C4-1228-F689937EAC24}"/>
              </a:ext>
            </a:extLst>
          </p:cNvPr>
          <p:cNvSpPr/>
          <p:nvPr/>
        </p:nvSpPr>
        <p:spPr>
          <a:xfrm>
            <a:off x="1108953" y="3397776"/>
            <a:ext cx="1820109" cy="306421"/>
          </a:xfrm>
          <a:prstGeom prst="roundRect">
            <a:avLst/>
          </a:prstGeom>
          <a:solidFill>
            <a:srgbClr val="FFD966">
              <a:alpha val="69804"/>
            </a:srgbClr>
          </a:solid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818D3CF-628C-E3B7-B4A5-A47AF93EC014}"/>
              </a:ext>
            </a:extLst>
          </p:cNvPr>
          <p:cNvSpPr/>
          <p:nvPr/>
        </p:nvSpPr>
        <p:spPr>
          <a:xfrm>
            <a:off x="3932481" y="2009296"/>
            <a:ext cx="1709562" cy="402718"/>
          </a:xfrm>
          <a:prstGeom prst="roundRect">
            <a:avLst/>
          </a:prstGeom>
          <a:solidFill>
            <a:srgbClr val="FFD966">
              <a:alpha val="69804"/>
            </a:srgbClr>
          </a:solid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B64AD09-12CE-F9F0-E844-E6F447D4A567}"/>
              </a:ext>
            </a:extLst>
          </p:cNvPr>
          <p:cNvSpPr/>
          <p:nvPr/>
        </p:nvSpPr>
        <p:spPr>
          <a:xfrm>
            <a:off x="3932481" y="3091355"/>
            <a:ext cx="1709562" cy="612842"/>
          </a:xfrm>
          <a:prstGeom prst="roundRect">
            <a:avLst/>
          </a:prstGeom>
          <a:solidFill>
            <a:srgbClr val="FFD966">
              <a:alpha val="69804"/>
            </a:srgbClr>
          </a:solid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9DD1511-B146-6C7F-078E-2E9947AF6D5D}"/>
              </a:ext>
            </a:extLst>
          </p:cNvPr>
          <p:cNvSpPr/>
          <p:nvPr/>
        </p:nvSpPr>
        <p:spPr>
          <a:xfrm>
            <a:off x="3932481" y="4477497"/>
            <a:ext cx="1709562" cy="281541"/>
          </a:xfrm>
          <a:prstGeom prst="roundRect">
            <a:avLst/>
          </a:prstGeom>
          <a:solidFill>
            <a:srgbClr val="FFD966">
              <a:alpha val="69804"/>
            </a:srgbClr>
          </a:solid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664761A-221D-2496-8AAE-F0A0285BFFC4}"/>
              </a:ext>
            </a:extLst>
          </p:cNvPr>
          <p:cNvSpPr/>
          <p:nvPr/>
        </p:nvSpPr>
        <p:spPr>
          <a:xfrm>
            <a:off x="3932481" y="4844122"/>
            <a:ext cx="1709562" cy="281541"/>
          </a:xfrm>
          <a:prstGeom prst="roundRect">
            <a:avLst/>
          </a:prstGeom>
          <a:solidFill>
            <a:srgbClr val="FFD966">
              <a:alpha val="69804"/>
            </a:srgbClr>
          </a:solid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91B3253-CBAC-C325-9CCC-799F25076662}"/>
              </a:ext>
            </a:extLst>
          </p:cNvPr>
          <p:cNvSpPr/>
          <p:nvPr/>
        </p:nvSpPr>
        <p:spPr>
          <a:xfrm>
            <a:off x="3932481" y="5211336"/>
            <a:ext cx="1709562" cy="281541"/>
          </a:xfrm>
          <a:prstGeom prst="roundRect">
            <a:avLst/>
          </a:prstGeom>
          <a:solidFill>
            <a:srgbClr val="FFD966">
              <a:alpha val="69804"/>
            </a:srgbClr>
          </a:solid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58E5BEF8-0314-EF4D-9110-D4B7CB147371}"/>
              </a:ext>
            </a:extLst>
          </p:cNvPr>
          <p:cNvSpPr/>
          <p:nvPr/>
        </p:nvSpPr>
        <p:spPr>
          <a:xfrm>
            <a:off x="3932481" y="5556096"/>
            <a:ext cx="1709562" cy="281541"/>
          </a:xfrm>
          <a:prstGeom prst="roundRect">
            <a:avLst/>
          </a:prstGeom>
          <a:solidFill>
            <a:srgbClr val="FFD966">
              <a:alpha val="69804"/>
            </a:srgbClr>
          </a:solid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B5FE435E-40F7-9421-D31D-1147F96C7106}"/>
              </a:ext>
            </a:extLst>
          </p:cNvPr>
          <p:cNvSpPr/>
          <p:nvPr/>
        </p:nvSpPr>
        <p:spPr>
          <a:xfrm>
            <a:off x="6779442" y="2037674"/>
            <a:ext cx="1709563" cy="612842"/>
          </a:xfrm>
          <a:prstGeom prst="roundRect">
            <a:avLst/>
          </a:prstGeom>
          <a:solidFill>
            <a:srgbClr val="FFD966">
              <a:alpha val="69804"/>
            </a:srgbClr>
          </a:solid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7AD06C48-9881-1EF5-480D-5E2B0394C83B}"/>
              </a:ext>
            </a:extLst>
          </p:cNvPr>
          <p:cNvSpPr/>
          <p:nvPr/>
        </p:nvSpPr>
        <p:spPr>
          <a:xfrm>
            <a:off x="6779442" y="3743112"/>
            <a:ext cx="1709564" cy="386596"/>
          </a:xfrm>
          <a:prstGeom prst="roundRect">
            <a:avLst/>
          </a:prstGeom>
          <a:solidFill>
            <a:srgbClr val="FFD966">
              <a:alpha val="69804"/>
            </a:srgbClr>
          </a:solid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811C4D5-0B0B-C9A3-67F9-6F0DC54F5B9D}"/>
              </a:ext>
            </a:extLst>
          </p:cNvPr>
          <p:cNvSpPr/>
          <p:nvPr/>
        </p:nvSpPr>
        <p:spPr>
          <a:xfrm>
            <a:off x="9539590" y="2009296"/>
            <a:ext cx="1829099" cy="312296"/>
          </a:xfrm>
          <a:prstGeom prst="roundRect">
            <a:avLst/>
          </a:prstGeom>
          <a:solidFill>
            <a:srgbClr val="FFD966">
              <a:alpha val="69804"/>
            </a:srgbClr>
          </a:solid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A6E19E1-431A-463A-3AED-06EE607917A9}"/>
              </a:ext>
            </a:extLst>
          </p:cNvPr>
          <p:cNvSpPr/>
          <p:nvPr/>
        </p:nvSpPr>
        <p:spPr>
          <a:xfrm>
            <a:off x="9539590" y="2368000"/>
            <a:ext cx="1829099" cy="352405"/>
          </a:xfrm>
          <a:prstGeom prst="roundRect">
            <a:avLst/>
          </a:prstGeom>
          <a:solidFill>
            <a:srgbClr val="FFD966">
              <a:alpha val="69804"/>
            </a:srgbClr>
          </a:solid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AFFD7391-736B-DA79-664F-8471C1BFEDB0}"/>
              </a:ext>
            </a:extLst>
          </p:cNvPr>
          <p:cNvSpPr/>
          <p:nvPr/>
        </p:nvSpPr>
        <p:spPr>
          <a:xfrm>
            <a:off x="9539590" y="2766813"/>
            <a:ext cx="1829099" cy="352405"/>
          </a:xfrm>
          <a:prstGeom prst="roundRect">
            <a:avLst/>
          </a:prstGeom>
          <a:solidFill>
            <a:srgbClr val="FFD966">
              <a:alpha val="69804"/>
            </a:srgbClr>
          </a:solidFill>
          <a:ln>
            <a:solidFill>
              <a:srgbClr val="FFE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8596C713-3907-AACF-DB77-3835A60AF7F4}"/>
              </a:ext>
            </a:extLst>
          </p:cNvPr>
          <p:cNvGraphicFramePr/>
          <p:nvPr>
            <p:extLst>
              <p:ext uri="{D42A27DB-BD31-4B8C-83A1-F6EECF244321}">
                <p14:modId xmlns:p14="http://schemas.microsoft.com/office/powerpoint/2010/main" val="3910587988"/>
              </p:ext>
            </p:extLst>
          </p:nvPr>
        </p:nvGraphicFramePr>
        <p:xfrm>
          <a:off x="656720" y="841652"/>
          <a:ext cx="10878559"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119501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2E32DB"/>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3FEC0EC-826D-475E-A72C-2F44B04C4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617" y="-2590401"/>
            <a:ext cx="7164229" cy="872855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8B82632B-06AA-408D-B883-BED58D5C2253}"/>
              </a:ext>
            </a:extLst>
          </p:cNvPr>
          <p:cNvSpPr>
            <a:spLocks noGrp="1"/>
          </p:cNvSpPr>
          <p:nvPr>
            <p:ph type="ctrTitle"/>
          </p:nvPr>
        </p:nvSpPr>
        <p:spPr>
          <a:xfrm>
            <a:off x="2577722" y="2227979"/>
            <a:ext cx="7399019" cy="3416320"/>
          </a:xfrm>
          <a:noFill/>
        </p:spPr>
        <p:txBody>
          <a:bodyPr wrap="square" rtlCol="0">
            <a:spAutoFit/>
          </a:bodyPr>
          <a:lstStyle/>
          <a:p>
            <a:r>
              <a:rPr lang="en-GB" b="1" dirty="0">
                <a:solidFill>
                  <a:schemeClr val="bg1"/>
                </a:solidFill>
                <a:latin typeface="Segoe UI"/>
                <a:ea typeface="+mn-ea"/>
                <a:cs typeface="Segoe UI"/>
              </a:rPr>
              <a:t>Well-done! </a:t>
            </a:r>
            <a:r>
              <a:rPr lang="en-GB" b="1">
                <a:solidFill>
                  <a:schemeClr val="bg1"/>
                </a:solidFill>
                <a:latin typeface="Segoe UI"/>
                <a:ea typeface="+mn-ea"/>
                <a:cs typeface="Segoe UI"/>
              </a:rPr>
              <a:t>You’re ready to </a:t>
            </a:r>
            <a:r>
              <a:rPr lang="en-GB" b="1" dirty="0">
                <a:solidFill>
                  <a:schemeClr val="bg1"/>
                </a:solidFill>
                <a:latin typeface="Segoe UI"/>
                <a:ea typeface="+mn-ea"/>
                <a:cs typeface="Segoe UI"/>
              </a:rPr>
              <a:t>use Betty’s Brain with your students. </a:t>
            </a:r>
          </a:p>
        </p:txBody>
      </p:sp>
      <p:pic>
        <p:nvPicPr>
          <p:cNvPr id="7" name="Picture 2">
            <a:extLst>
              <a:ext uri="{FF2B5EF4-FFF2-40B4-BE49-F238E27FC236}">
                <a16:creationId xmlns:a16="http://schemas.microsoft.com/office/drawing/2014/main" id="{E2EE9914-1917-4A74-9864-AF6E4D5004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186" y="-89969"/>
            <a:ext cx="4085616" cy="50413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B0014F2-487B-F2F7-CD5B-374BCC0F5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4050" y="470256"/>
            <a:ext cx="22479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vector graphics&#10;&#10;Description automatically generated">
            <a:extLst>
              <a:ext uri="{FF2B5EF4-FFF2-40B4-BE49-F238E27FC236}">
                <a16:creationId xmlns:a16="http://schemas.microsoft.com/office/drawing/2014/main" id="{536E1715-91C2-49F4-10E0-B283518483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1714" y="4427914"/>
            <a:ext cx="2772897" cy="2773680"/>
          </a:xfrm>
          <a:prstGeom prst="rect">
            <a:avLst/>
          </a:prstGeom>
        </p:spPr>
      </p:pic>
    </p:spTree>
    <p:extLst>
      <p:ext uri="{BB962C8B-B14F-4D97-AF65-F5344CB8AC3E}">
        <p14:creationId xmlns:p14="http://schemas.microsoft.com/office/powerpoint/2010/main" val="3189884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659366-506F-6D41-8201-58060E403721}"/>
              </a:ext>
            </a:extLst>
          </p:cNvPr>
          <p:cNvSpPr/>
          <p:nvPr/>
        </p:nvSpPr>
        <p:spPr>
          <a:xfrm>
            <a:off x="552450" y="762000"/>
            <a:ext cx="11087099" cy="5333999"/>
          </a:xfrm>
          <a:custGeom>
            <a:avLst/>
            <a:gdLst>
              <a:gd name="connsiteX0" fmla="*/ 0 w 11087099"/>
              <a:gd name="connsiteY0" fmla="*/ 296677 h 5333999"/>
              <a:gd name="connsiteX1" fmla="*/ 296677 w 11087099"/>
              <a:gd name="connsiteY1" fmla="*/ 0 h 5333999"/>
              <a:gd name="connsiteX2" fmla="*/ 10790422 w 11087099"/>
              <a:gd name="connsiteY2" fmla="*/ 0 h 5333999"/>
              <a:gd name="connsiteX3" fmla="*/ 11087099 w 11087099"/>
              <a:gd name="connsiteY3" fmla="*/ 296677 h 5333999"/>
              <a:gd name="connsiteX4" fmla="*/ 11087099 w 11087099"/>
              <a:gd name="connsiteY4" fmla="*/ 5037322 h 5333999"/>
              <a:gd name="connsiteX5" fmla="*/ 10790422 w 11087099"/>
              <a:gd name="connsiteY5" fmla="*/ 5333999 h 5333999"/>
              <a:gd name="connsiteX6" fmla="*/ 296677 w 11087099"/>
              <a:gd name="connsiteY6" fmla="*/ 5333999 h 5333999"/>
              <a:gd name="connsiteX7" fmla="*/ 0 w 11087099"/>
              <a:gd name="connsiteY7" fmla="*/ 5037322 h 5333999"/>
              <a:gd name="connsiteX8" fmla="*/ 0 w 11087099"/>
              <a:gd name="connsiteY8" fmla="*/ 296677 h 533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099" h="5333999" fill="none" extrusionOk="0">
                <a:moveTo>
                  <a:pt x="0" y="296677"/>
                </a:moveTo>
                <a:cubicBezTo>
                  <a:pt x="7117" y="161972"/>
                  <a:pt x="162062" y="6842"/>
                  <a:pt x="296677" y="0"/>
                </a:cubicBezTo>
                <a:cubicBezTo>
                  <a:pt x="3933833" y="-4730"/>
                  <a:pt x="9517836" y="-22855"/>
                  <a:pt x="10790422" y="0"/>
                </a:cubicBezTo>
                <a:cubicBezTo>
                  <a:pt x="10954035" y="13822"/>
                  <a:pt x="11056621" y="140520"/>
                  <a:pt x="11087099" y="296677"/>
                </a:cubicBezTo>
                <a:cubicBezTo>
                  <a:pt x="10922996" y="2577744"/>
                  <a:pt x="11231415" y="2794980"/>
                  <a:pt x="11087099" y="5037322"/>
                </a:cubicBezTo>
                <a:cubicBezTo>
                  <a:pt x="11114048" y="5210758"/>
                  <a:pt x="10958213" y="5334375"/>
                  <a:pt x="10790422" y="5333999"/>
                </a:cubicBezTo>
                <a:cubicBezTo>
                  <a:pt x="8769902" y="5190651"/>
                  <a:pt x="3335087" y="5198300"/>
                  <a:pt x="296677" y="5333999"/>
                </a:cubicBezTo>
                <a:cubicBezTo>
                  <a:pt x="120759" y="5319085"/>
                  <a:pt x="-23773" y="5196840"/>
                  <a:pt x="0" y="5037322"/>
                </a:cubicBezTo>
                <a:cubicBezTo>
                  <a:pt x="62595" y="3199957"/>
                  <a:pt x="-114390" y="2309391"/>
                  <a:pt x="0" y="296677"/>
                </a:cubicBezTo>
                <a:close/>
              </a:path>
              <a:path w="11087099" h="5333999" stroke="0" extrusionOk="0">
                <a:moveTo>
                  <a:pt x="0" y="296677"/>
                </a:moveTo>
                <a:cubicBezTo>
                  <a:pt x="2338" y="146073"/>
                  <a:pt x="121279" y="-5005"/>
                  <a:pt x="296677" y="0"/>
                </a:cubicBezTo>
                <a:cubicBezTo>
                  <a:pt x="2877283" y="28882"/>
                  <a:pt x="6668733" y="-115930"/>
                  <a:pt x="10790422" y="0"/>
                </a:cubicBezTo>
                <a:cubicBezTo>
                  <a:pt x="10953985" y="5819"/>
                  <a:pt x="11067207" y="127404"/>
                  <a:pt x="11087099" y="296677"/>
                </a:cubicBezTo>
                <a:cubicBezTo>
                  <a:pt x="11061080" y="1320764"/>
                  <a:pt x="10968706" y="3818791"/>
                  <a:pt x="11087099" y="5037322"/>
                </a:cubicBezTo>
                <a:cubicBezTo>
                  <a:pt x="11070813" y="5198777"/>
                  <a:pt x="10950457" y="5330982"/>
                  <a:pt x="10790422" y="5333999"/>
                </a:cubicBezTo>
                <a:cubicBezTo>
                  <a:pt x="6524491" y="5364597"/>
                  <a:pt x="2885315" y="5397402"/>
                  <a:pt x="296677" y="5333999"/>
                </a:cubicBezTo>
                <a:cubicBezTo>
                  <a:pt x="161370" y="5323142"/>
                  <a:pt x="-15768" y="5211634"/>
                  <a:pt x="0" y="5037322"/>
                </a:cubicBezTo>
                <a:cubicBezTo>
                  <a:pt x="34687" y="4382309"/>
                  <a:pt x="-17827" y="1766765"/>
                  <a:pt x="0" y="296677"/>
                </a:cubicBezTo>
                <a:close/>
              </a:path>
            </a:pathLst>
          </a:custGeom>
          <a:solidFill>
            <a:schemeClr val="accent2"/>
          </a:solidFill>
          <a:ln w="19050">
            <a:solidFill>
              <a:schemeClr val="accent2"/>
            </a:solidFill>
            <a:extLst>
              <a:ext uri="{C807C97D-BFC1-408E-A445-0C87EB9F89A2}">
                <ask:lineSketchStyleProps xmlns:ask="http://schemas.microsoft.com/office/drawing/2018/sketchyshapes" sd="2607194217">
                  <a:prstGeom prst="roundRect">
                    <a:avLst>
                      <a:gd name="adj" fmla="val 556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B34339C-9883-94C8-1C3F-55C1724F8F55}"/>
              </a:ext>
            </a:extLst>
          </p:cNvPr>
          <p:cNvSpPr txBox="1"/>
          <p:nvPr/>
        </p:nvSpPr>
        <p:spPr>
          <a:xfrm>
            <a:off x="988478" y="937818"/>
            <a:ext cx="6666580" cy="861774"/>
          </a:xfrm>
          <a:prstGeom prst="rect">
            <a:avLst/>
          </a:prstGeom>
          <a:noFill/>
        </p:spPr>
        <p:txBody>
          <a:bodyPr wrap="square">
            <a:spAutoFit/>
          </a:bodyPr>
          <a:lstStyle/>
          <a:p>
            <a:r>
              <a:rPr lang="fr-FR" sz="5000" b="1">
                <a:solidFill>
                  <a:schemeClr val="bg1"/>
                </a:solidFill>
                <a:latin typeface="Segoe UI" panose="020B0502040204020203" pitchFamily="34" charset="0"/>
                <a:cs typeface="Segoe UI" panose="020B0502040204020203" pitchFamily="34" charset="0"/>
              </a:rPr>
              <a:t>Quiz: Section 1</a:t>
            </a:r>
          </a:p>
        </p:txBody>
      </p:sp>
      <p:grpSp>
        <p:nvGrpSpPr>
          <p:cNvPr id="7" name="Group 6">
            <a:extLst>
              <a:ext uri="{FF2B5EF4-FFF2-40B4-BE49-F238E27FC236}">
                <a16:creationId xmlns:a16="http://schemas.microsoft.com/office/drawing/2014/main" id="{9A1134B8-A6A8-B62C-4E53-E9D2B6A373D2}"/>
              </a:ext>
            </a:extLst>
          </p:cNvPr>
          <p:cNvGrpSpPr/>
          <p:nvPr/>
        </p:nvGrpSpPr>
        <p:grpSpPr>
          <a:xfrm>
            <a:off x="988478" y="2089892"/>
            <a:ext cx="10179394" cy="3209531"/>
            <a:chOff x="231465" y="1663409"/>
            <a:chExt cx="6432884" cy="3033952"/>
          </a:xfrm>
        </p:grpSpPr>
        <p:sp>
          <p:nvSpPr>
            <p:cNvPr id="8" name="Rounded Rectangle 11">
              <a:extLst>
                <a:ext uri="{FF2B5EF4-FFF2-40B4-BE49-F238E27FC236}">
                  <a16:creationId xmlns:a16="http://schemas.microsoft.com/office/drawing/2014/main" id="{F1CC87A0-41CE-6BA2-5707-5D31E09A2481}"/>
                </a:ext>
              </a:extLst>
            </p:cNvPr>
            <p:cNvSpPr/>
            <p:nvPr/>
          </p:nvSpPr>
          <p:spPr>
            <a:xfrm>
              <a:off x="231465" y="1663409"/>
              <a:ext cx="6432884" cy="3033952"/>
            </a:xfrm>
            <a:prstGeom prst="roundRect">
              <a:avLst>
                <a:gd name="adj" fmla="val 273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EC29608-0293-2595-827D-3C405D98475B}"/>
                </a:ext>
              </a:extLst>
            </p:cNvPr>
            <p:cNvSpPr/>
            <p:nvPr/>
          </p:nvSpPr>
          <p:spPr>
            <a:xfrm>
              <a:off x="653872" y="1894211"/>
              <a:ext cx="5610599" cy="436409"/>
            </a:xfrm>
            <a:prstGeom prst="rect">
              <a:avLst/>
            </a:prstGeom>
          </p:spPr>
          <p:txBody>
            <a:bodyPr wrap="square" lIns="91440" tIns="45720" rIns="91440" bIns="45720" anchor="t">
              <a:spAutoFit/>
            </a:bodyPr>
            <a:lstStyle/>
            <a:p>
              <a:pPr lvl="1"/>
              <a:r>
                <a:rPr lang="en-GB" sz="2400" b="1">
                  <a:effectLst>
                    <a:outerShdw blurRad="38100" dist="38100" dir="2700000" algn="tl">
                      <a:srgbClr val="000000">
                        <a:alpha val="43137"/>
                      </a:srgbClr>
                    </a:outerShdw>
                  </a:effectLst>
                  <a:latin typeface="Segoe UI"/>
                  <a:cs typeface="Segoe UI"/>
                </a:rPr>
                <a:t>Which pedagogical approach is Betty’s Brain based on?</a:t>
              </a:r>
            </a:p>
          </p:txBody>
        </p:sp>
      </p:grpSp>
      <p:sp>
        <p:nvSpPr>
          <p:cNvPr id="3" name="TextBox 2">
            <a:extLst>
              <a:ext uri="{FF2B5EF4-FFF2-40B4-BE49-F238E27FC236}">
                <a16:creationId xmlns:a16="http://schemas.microsoft.com/office/drawing/2014/main" id="{D6386CA1-C53B-1C6C-3A63-771032D31160}"/>
              </a:ext>
            </a:extLst>
          </p:cNvPr>
          <p:cNvSpPr txBox="1"/>
          <p:nvPr/>
        </p:nvSpPr>
        <p:spPr>
          <a:xfrm>
            <a:off x="1487781" y="3357159"/>
            <a:ext cx="4320296" cy="510778"/>
          </a:xfrm>
          <a:prstGeom prst="roundRect">
            <a:avLst/>
          </a:prstGeom>
          <a:solidFill>
            <a:srgbClr val="92D050"/>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Learning by teaching</a:t>
            </a:r>
            <a:endParaRPr lang="en-US" sz="2400">
              <a:latin typeface="Segoe UI Light"/>
              <a:ea typeface="Calibri"/>
              <a:cs typeface="Segoe UI"/>
            </a:endParaRPr>
          </a:p>
        </p:txBody>
      </p:sp>
      <p:sp>
        <p:nvSpPr>
          <p:cNvPr id="4" name="TextBox 3">
            <a:extLst>
              <a:ext uri="{FF2B5EF4-FFF2-40B4-BE49-F238E27FC236}">
                <a16:creationId xmlns:a16="http://schemas.microsoft.com/office/drawing/2014/main" id="{3574E8A2-3556-7A98-DA1C-DCC026F5D545}"/>
              </a:ext>
            </a:extLst>
          </p:cNvPr>
          <p:cNvSpPr txBox="1"/>
          <p:nvPr/>
        </p:nvSpPr>
        <p:spPr>
          <a:xfrm>
            <a:off x="6250446" y="3356490"/>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Learning by doing</a:t>
            </a:r>
            <a:endParaRPr lang="en-US" sz="2400">
              <a:latin typeface="Segoe UI Light"/>
              <a:ea typeface="Calibri"/>
              <a:cs typeface="Segoe UI"/>
            </a:endParaRPr>
          </a:p>
        </p:txBody>
      </p:sp>
      <p:sp>
        <p:nvSpPr>
          <p:cNvPr id="14" name="TextBox 13">
            <a:extLst>
              <a:ext uri="{FF2B5EF4-FFF2-40B4-BE49-F238E27FC236}">
                <a16:creationId xmlns:a16="http://schemas.microsoft.com/office/drawing/2014/main" id="{0AA3F4EC-5701-F966-8CD2-FECA01C226B9}"/>
              </a:ext>
            </a:extLst>
          </p:cNvPr>
          <p:cNvSpPr txBox="1"/>
          <p:nvPr/>
        </p:nvSpPr>
        <p:spPr>
          <a:xfrm>
            <a:off x="1511753" y="4270643"/>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Experiential learning</a:t>
            </a:r>
            <a:endParaRPr lang="en-US" sz="2400">
              <a:latin typeface="Segoe UI Light"/>
              <a:ea typeface="Calibri"/>
              <a:cs typeface="Segoe UI"/>
            </a:endParaRPr>
          </a:p>
        </p:txBody>
      </p:sp>
      <p:sp>
        <p:nvSpPr>
          <p:cNvPr id="15" name="TextBox 14">
            <a:extLst>
              <a:ext uri="{FF2B5EF4-FFF2-40B4-BE49-F238E27FC236}">
                <a16:creationId xmlns:a16="http://schemas.microsoft.com/office/drawing/2014/main" id="{A8F232FC-8FA0-A868-C5FE-7C6E0FE1C7A7}"/>
              </a:ext>
            </a:extLst>
          </p:cNvPr>
          <p:cNvSpPr txBox="1"/>
          <p:nvPr/>
        </p:nvSpPr>
        <p:spPr>
          <a:xfrm>
            <a:off x="6250446" y="4270643"/>
            <a:ext cx="4320296" cy="510778"/>
          </a:xfrm>
          <a:prstGeom prst="roundRect">
            <a:avLst/>
          </a:prstGeom>
          <a:solidFill>
            <a:schemeClr val="bg1"/>
          </a:solidFill>
          <a:ln>
            <a:solidFill>
              <a:schemeClr val="accent2"/>
            </a:solidFill>
          </a:ln>
          <a:effectLst>
            <a:outerShdw blurRad="50800" dist="101600" dir="5220000" sx="103000" sy="103000" algn="t" rotWithShape="0">
              <a:schemeClr val="accent2">
                <a:alpha val="69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Segoe UI Light"/>
                <a:ea typeface="Calibri"/>
                <a:cs typeface="Segoe UI"/>
              </a:rPr>
              <a:t>Project-based learning</a:t>
            </a:r>
            <a:endParaRPr lang="en-US" sz="2400">
              <a:latin typeface="Segoe UI Light"/>
              <a:ea typeface="Calibri"/>
              <a:cs typeface="Segoe UI"/>
            </a:endParaRPr>
          </a:p>
        </p:txBody>
      </p:sp>
      <p:pic>
        <p:nvPicPr>
          <p:cNvPr id="5" name="Picture 4" descr="A picture containing text, vector graphics&#10;&#10;Description automatically generated">
            <a:extLst>
              <a:ext uri="{FF2B5EF4-FFF2-40B4-BE49-F238E27FC236}">
                <a16:creationId xmlns:a16="http://schemas.microsoft.com/office/drawing/2014/main" id="{F185B8C7-B93B-10B0-143C-3B9E2DEF9E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1714" y="4427914"/>
            <a:ext cx="2772897" cy="2773680"/>
          </a:xfrm>
          <a:prstGeom prst="rect">
            <a:avLst/>
          </a:prstGeom>
        </p:spPr>
      </p:pic>
    </p:spTree>
    <p:extLst>
      <p:ext uri="{BB962C8B-B14F-4D97-AF65-F5344CB8AC3E}">
        <p14:creationId xmlns:p14="http://schemas.microsoft.com/office/powerpoint/2010/main" val="1066519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51B8079856AC4DB74F0DFA244CA842" ma:contentTypeVersion="15" ma:contentTypeDescription="Create a new document." ma:contentTypeScope="" ma:versionID="cb9d3aa15cb3642fd2f6f6efcfdef7d8">
  <xsd:schema xmlns:xsd="http://www.w3.org/2001/XMLSchema" xmlns:xs="http://www.w3.org/2001/XMLSchema" xmlns:p="http://schemas.microsoft.com/office/2006/metadata/properties" xmlns:ns2="115fc564-0285-48ca-b1fd-5415c3360e83" xmlns:ns3="2fb467e0-3b45-4a33-a219-c95826b5334e" targetNamespace="http://schemas.microsoft.com/office/2006/metadata/properties" ma:root="true" ma:fieldsID="3fe292748f2d0393fb2b635d18a680e4" ns2:_="" ns3:_="">
    <xsd:import namespace="115fc564-0285-48ca-b1fd-5415c3360e83"/>
    <xsd:import namespace="2fb467e0-3b45-4a33-a219-c95826b533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fc564-0285-48ca-b1fd-5415c3360e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b2addfa-c26d-4e3b-b240-f6c3bd38282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b467e0-3b45-4a33-a219-c95826b533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7af70fb6-2a54-4cd3-a01c-c6ffdc291686}" ma:internalName="TaxCatchAll" ma:showField="CatchAllData" ma:web="2fb467e0-3b45-4a33-a219-c95826b533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fb467e0-3b45-4a33-a219-c95826b5334e" xsi:nil="true"/>
    <lcf76f155ced4ddcb4097134ff3c332f xmlns="115fc564-0285-48ca-b1fd-5415c3360e8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2CCD0A-1B46-4D32-B34C-9417FD5AB06E}">
  <ds:schemaRefs>
    <ds:schemaRef ds:uri="115fc564-0285-48ca-b1fd-5415c3360e83"/>
    <ds:schemaRef ds:uri="2fb467e0-3b45-4a33-a219-c95826b533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05FD1B7-F1C7-428A-897F-868ADC2D5E6F}">
  <ds:schemaRefs>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documentManagement/types"/>
    <ds:schemaRef ds:uri="2fb467e0-3b45-4a33-a219-c95826b5334e"/>
    <ds:schemaRef ds:uri="115fc564-0285-48ca-b1fd-5415c3360e83"/>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85353845-4BA7-4B59-AFE9-F2FB68422C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TotalTime>
  <Words>3378</Words>
  <Application>Microsoft Office PowerPoint</Application>
  <PresentationFormat>Widescreen</PresentationFormat>
  <Paragraphs>418</Paragraphs>
  <Slides>82</Slides>
  <Notes>68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82</vt:i4>
      </vt:variant>
    </vt:vector>
  </HeadingPairs>
  <TitlesOfParts>
    <vt:vector size="91" baseType="lpstr">
      <vt:lpstr>Arial</vt:lpstr>
      <vt:lpstr>Calibri</vt:lpstr>
      <vt:lpstr>Calibri Light</vt:lpstr>
      <vt:lpstr>HelveticaNeueLT Std Med</vt:lpstr>
      <vt:lpstr>Segoe UI</vt:lpstr>
      <vt:lpstr>Segoe UI Light</vt:lpstr>
      <vt:lpstr>Times New Roman</vt:lpstr>
      <vt:lpstr>Wingdings</vt:lpstr>
      <vt:lpstr>Office Theme</vt:lpstr>
      <vt:lpstr>Betty’s Brain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Well-done! You’re ready to use Betty’s Brain with your students. </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 Project: Teacher Workshop</dc:title>
  <dc:creator>CIGNETTI Marta, EDU/ECS</dc:creator>
  <cp:lastModifiedBy>LINSENMAYER Emma, EDU/ECS</cp:lastModifiedBy>
  <cp:revision>1</cp:revision>
  <dcterms:created xsi:type="dcterms:W3CDTF">2022-01-31T16:01:47Z</dcterms:created>
  <dcterms:modified xsi:type="dcterms:W3CDTF">2023-12-11T08:52:36Z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0x0101007C51B8079856AC4DB74F0DFA244CA842</vt:lpwstr>
  </property>
  <property fmtid="{D5CDD505-2E9C-101B-9397-08002B2CF9AE}" pid="3" name="MediaServiceImageTags">
    <vt:lpwstr/>
  </property>
</Properties>
</file>