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sldIdLst>
    <p:sldId id="376" r:id="rId5"/>
    <p:sldId id="348" r:id="rId6"/>
    <p:sldId id="393" r:id="rId7"/>
    <p:sldId id="402" r:id="rId8"/>
    <p:sldId id="533" r:id="rId9"/>
    <p:sldId id="580" r:id="rId10"/>
    <p:sldId id="596" r:id="rId11"/>
    <p:sldId id="494" r:id="rId12"/>
    <p:sldId id="597" r:id="rId13"/>
    <p:sldId id="427" r:id="rId14"/>
    <p:sldId id="602" r:id="rId15"/>
    <p:sldId id="421" r:id="rId16"/>
    <p:sldId id="646" r:id="rId17"/>
    <p:sldId id="432" r:id="rId18"/>
    <p:sldId id="412" r:id="rId19"/>
    <p:sldId id="424" r:id="rId20"/>
    <p:sldId id="599" r:id="rId21"/>
    <p:sldId id="594" r:id="rId22"/>
    <p:sldId id="600" r:id="rId23"/>
    <p:sldId id="601" r:id="rId24"/>
    <p:sldId id="537" r:id="rId25"/>
    <p:sldId id="607" r:id="rId26"/>
    <p:sldId id="610" r:id="rId27"/>
    <p:sldId id="525" r:id="rId28"/>
    <p:sldId id="613" r:id="rId29"/>
    <p:sldId id="616" r:id="rId30"/>
    <p:sldId id="617" r:id="rId31"/>
    <p:sldId id="619" r:id="rId32"/>
    <p:sldId id="618" r:id="rId33"/>
    <p:sldId id="648" r:id="rId34"/>
    <p:sldId id="614" r:id="rId35"/>
    <p:sldId id="592" r:id="rId36"/>
    <p:sldId id="627" r:id="rId37"/>
    <p:sldId id="628" r:id="rId38"/>
    <p:sldId id="630" r:id="rId39"/>
    <p:sldId id="603" r:id="rId40"/>
    <p:sldId id="631" r:id="rId41"/>
    <p:sldId id="633" r:id="rId42"/>
    <p:sldId id="428" r:id="rId43"/>
    <p:sldId id="625" r:id="rId44"/>
    <p:sldId id="422" r:id="rId45"/>
    <p:sldId id="652" r:id="rId46"/>
    <p:sldId id="482" r:id="rId47"/>
    <p:sldId id="413" r:id="rId48"/>
    <p:sldId id="473" r:id="rId49"/>
    <p:sldId id="564" r:id="rId50"/>
    <p:sldId id="516" r:id="rId51"/>
    <p:sldId id="651" r:id="rId52"/>
    <p:sldId id="647" r:id="rId53"/>
    <p:sldId id="588" r:id="rId54"/>
    <p:sldId id="589" r:id="rId55"/>
    <p:sldId id="590" r:id="rId56"/>
    <p:sldId id="423" r:id="rId57"/>
    <p:sldId id="654" r:id="rId58"/>
    <p:sldId id="483" r:id="rId59"/>
    <p:sldId id="414" r:id="rId60"/>
    <p:sldId id="517" r:id="rId61"/>
    <p:sldId id="636" r:id="rId62"/>
    <p:sldId id="635" r:id="rId63"/>
    <p:sldId id="642" r:id="rId64"/>
    <p:sldId id="638" r:id="rId65"/>
    <p:sldId id="655" r:id="rId66"/>
    <p:sldId id="451" r:id="rId67"/>
    <p:sldId id="484" r:id="rId68"/>
    <p:sldId id="495" r:id="rId69"/>
    <p:sldId id="392"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D58D1C-3CFA-D619-6C28-2F8B92383C0F}" name="VINJAMURI Sruthi Ranjani, EDU/ECS" initials="VE" userId="S::sruthiranjani.vinjamuri@oecd.org::5e80b890-5cd9-40f1-aacf-815e432b53fb" providerId="AD"/>
  <p188:author id="{BA427D87-1CF9-71EE-06EB-95DD78EE53A6}" name="PIACENTINI Mario, EDU/ECS" initials="PE" userId="S::mario.piacentini@oecd.org::57538288-9d8c-4ec8-9942-96818931f7f8" providerId="AD"/>
  <p188:author id="{D884FC8F-FB90-AA30-333D-9C2358E2B75A}" name="stephane.magnenat" initials="st" userId="S::stephane.magnenat_enlightware.ch#ext#@oecd.onmicrosoft.com::5b57c888-59f5-4c61-9e6f-242815805c21" providerId="AD"/>
  <p188:author id="{E2F475B4-2053-3BE7-C23B-B63EFA91F766}" name="LINSENMAYER Emma, EDU/ECS" initials="LEE" userId="S::Emma.LINSENMAYER@oecd.org::dee6dad9-01b1-4e1d-bb45-29945fcc759b" providerId="AD"/>
  <p188:author id="{41F3AAB9-509D-6D8E-D5A8-50809D6B636F}" name="VINJAMURI Sruthi Ranjani, EDU/ECS" initials="VSRE" userId="S::SruthiRanjani.VINJAMURI@oecd.org::5e80b890-5cd9-40f1-aacf-815e432b53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IGNETTI Marta, EDU/ECS" initials="CME" lastIdx="97" clrIdx="0">
    <p:extLst>
      <p:ext uri="{19B8F6BF-5375-455C-9EA6-DF929625EA0E}">
        <p15:presenceInfo xmlns:p15="http://schemas.microsoft.com/office/powerpoint/2012/main" userId="S-1-5-21-2146598497-832928401-1254845835-263204" providerId="AD"/>
      </p:ext>
    </p:extLst>
  </p:cmAuthor>
  <p:cmAuthor id="2" name="LINSENMAYER Emma, EDU/ECS" initials="LEE" lastIdx="39" clrIdx="1">
    <p:extLst>
      <p:ext uri="{19B8F6BF-5375-455C-9EA6-DF929625EA0E}">
        <p15:presenceInfo xmlns:p15="http://schemas.microsoft.com/office/powerpoint/2012/main" userId="S-1-5-21-2146598497-832928401-1254845835-244688" providerId="AD"/>
      </p:ext>
    </p:extLst>
  </p:cmAuthor>
  <p:cmAuthor id="3" name="PIACENTINI Mario, EDU/ECS" initials="PME" lastIdx="1" clrIdx="2">
    <p:extLst>
      <p:ext uri="{19B8F6BF-5375-455C-9EA6-DF929625EA0E}">
        <p15:presenceInfo xmlns:p15="http://schemas.microsoft.com/office/powerpoint/2012/main" userId="S-1-5-21-2146598497-832928401-1254845835-38585" providerId="AD"/>
      </p:ext>
    </p:extLst>
  </p:cmAuthor>
  <p:cmAuthor id="4" name="LINSENMAYER Emma, EDU/ECS" initials="LE" lastIdx="6" clrIdx="3">
    <p:extLst>
      <p:ext uri="{19B8F6BF-5375-455C-9EA6-DF929625EA0E}">
        <p15:presenceInfo xmlns:p15="http://schemas.microsoft.com/office/powerpoint/2012/main" userId="S::emma.linsenmayer@oecd.org::dee6dad9-01b1-4e1d-bb45-29945fcc759b" providerId="AD"/>
      </p:ext>
    </p:extLst>
  </p:cmAuthor>
  <p:cmAuthor id="5" name="BECKER Anna, EDU/ECS" initials="BE" lastIdx="10" clrIdx="4">
    <p:extLst>
      <p:ext uri="{19B8F6BF-5375-455C-9EA6-DF929625EA0E}">
        <p15:presenceInfo xmlns:p15="http://schemas.microsoft.com/office/powerpoint/2012/main" userId="S::anna.becker@oecd.org::c7cbb8bd-0247-4834-8a4f-79270e0d33da" providerId="AD"/>
      </p:ext>
    </p:extLst>
  </p:cmAuthor>
  <p:cmAuthor id="6" name="PIACENTINI Mario, EDU/ECS" initials="PE" lastIdx="19" clrIdx="5">
    <p:extLst>
      <p:ext uri="{19B8F6BF-5375-455C-9EA6-DF929625EA0E}">
        <p15:presenceInfo xmlns:p15="http://schemas.microsoft.com/office/powerpoint/2012/main" userId="S::mario.piacentini@oecd.org::57538288-9d8c-4ec8-9942-96818931f7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93FFE8"/>
    <a:srgbClr val="2D2FDE"/>
    <a:srgbClr val="92D050"/>
    <a:srgbClr val="DCDCDC"/>
    <a:srgbClr val="FFD966"/>
    <a:srgbClr val="ED7D31"/>
    <a:srgbClr val="FAD9C3"/>
    <a:srgbClr val="FFE699"/>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DCA11-9C8F-4513-BC1B-48D3E1F63618}" v="1158" dt="2023-12-11T16:28:58.998"/>
    <p1510:client id="{49DD427C-ACE2-4F7D-958C-E56434778BB2}" v="1821" dt="2023-12-11T11:09:04.328"/>
    <p1510:client id="{AAB4F02A-9047-4FC1-BF75-994BA3BF7C45}" v="73" dt="2023-12-12T09:08:35.490"/>
    <p1510:client id="{B86E30B9-61B1-4669-B876-F1A2323555F2}" v="15" dt="2023-12-12T10:00:14.791"/>
    <p1510:client id="{F3C7091E-5365-47CE-9754-7F7F0F22E919}" v="589" dt="2023-12-12T10:40:36.0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e.magnenat" userId="S::stephane.magnenat_enlightware.ch#ext#@oecd.onmicrosoft.com::5b57c888-59f5-4c61-9e6f-242815805c21" providerId="AD" clId="Web-{B86E30B9-61B1-4669-B876-F1A2323555F2}"/>
    <pc:docChg chg="mod">
      <pc:chgData name="stephane.magnenat" userId="S::stephane.magnenat_enlightware.ch#ext#@oecd.onmicrosoft.com::5b57c888-59f5-4c61-9e6f-242815805c21" providerId="AD" clId="Web-{B86E30B9-61B1-4669-B876-F1A2323555F2}" dt="2023-12-12T10:00:14.791" v="14"/>
      <pc:docMkLst>
        <pc:docMk/>
      </pc:docMkLst>
      <pc:sldChg chg="addCm">
        <pc:chgData name="stephane.magnenat" userId="S::stephane.magnenat_enlightware.ch#ext#@oecd.onmicrosoft.com::5b57c888-59f5-4c61-9e6f-242815805c21" providerId="AD" clId="Web-{B86E30B9-61B1-4669-B876-F1A2323555F2}" dt="2023-12-12T09:46:04.289" v="7"/>
        <pc:sldMkLst>
          <pc:docMk/>
          <pc:sldMk cId="2822997072" sldId="525"/>
        </pc:sldMkLst>
      </pc:sldChg>
      <pc:sldChg chg="addCm">
        <pc:chgData name="stephane.magnenat" userId="S::stephane.magnenat_enlightware.ch#ext#@oecd.onmicrosoft.com::5b57c888-59f5-4c61-9e6f-242815805c21" providerId="AD" clId="Web-{B86E30B9-61B1-4669-B876-F1A2323555F2}" dt="2023-12-12T09:39:10.429" v="1"/>
        <pc:sldMkLst>
          <pc:docMk/>
          <pc:sldMk cId="3783007365" sldId="533"/>
        </pc:sldMkLst>
      </pc:sldChg>
      <pc:sldChg chg="addCm modCm">
        <pc:chgData name="stephane.magnenat" userId="S::stephane.magnenat_enlightware.ch#ext#@oecd.onmicrosoft.com::5b57c888-59f5-4c61-9e6f-242815805c21" providerId="AD" clId="Web-{B86E30B9-61B1-4669-B876-F1A2323555F2}" dt="2023-12-12T09:39:58.775" v="3"/>
        <pc:sldMkLst>
          <pc:docMk/>
          <pc:sldMk cId="3819812803" sldId="580"/>
        </pc:sldMkLst>
      </pc:sldChg>
      <pc:sldChg chg="addCm">
        <pc:chgData name="stephane.magnenat" userId="S::stephane.magnenat_enlightware.ch#ext#@oecd.onmicrosoft.com::5b57c888-59f5-4c61-9e6f-242815805c21" providerId="AD" clId="Web-{B86E30B9-61B1-4669-B876-F1A2323555F2}" dt="2023-12-12T09:50:36.690" v="11"/>
        <pc:sldMkLst>
          <pc:docMk/>
          <pc:sldMk cId="2278413817" sldId="592"/>
        </pc:sldMkLst>
      </pc:sldChg>
      <pc:sldChg chg="addCm">
        <pc:chgData name="stephane.magnenat" userId="S::stephane.magnenat_enlightware.ch#ext#@oecd.onmicrosoft.com::5b57c888-59f5-4c61-9e6f-242815805c21" providerId="AD" clId="Web-{B86E30B9-61B1-4669-B876-F1A2323555F2}" dt="2023-12-12T09:40:52.714" v="4"/>
        <pc:sldMkLst>
          <pc:docMk/>
          <pc:sldMk cId="3727248271" sldId="596"/>
        </pc:sldMkLst>
      </pc:sldChg>
      <pc:sldChg chg="addCm">
        <pc:chgData name="stephane.magnenat" userId="S::stephane.magnenat_enlightware.ch#ext#@oecd.onmicrosoft.com::5b57c888-59f5-4c61-9e6f-242815805c21" providerId="AD" clId="Web-{B86E30B9-61B1-4669-B876-F1A2323555F2}" dt="2023-12-12T09:43:38.440" v="6"/>
        <pc:sldMkLst>
          <pc:docMk/>
          <pc:sldMk cId="737466517" sldId="599"/>
        </pc:sldMkLst>
      </pc:sldChg>
      <pc:sldChg chg="addCm">
        <pc:chgData name="stephane.magnenat" userId="S::stephane.magnenat_enlightware.ch#ext#@oecd.onmicrosoft.com::5b57c888-59f5-4c61-9e6f-242815805c21" providerId="AD" clId="Web-{B86E30B9-61B1-4669-B876-F1A2323555F2}" dt="2023-12-12T09:46:45.338" v="8"/>
        <pc:sldMkLst>
          <pc:docMk/>
          <pc:sldMk cId="771152043" sldId="613"/>
        </pc:sldMkLst>
      </pc:sldChg>
      <pc:sldChg chg="addCm">
        <pc:chgData name="stephane.magnenat" userId="S::stephane.magnenat_enlightware.ch#ext#@oecd.onmicrosoft.com::5b57c888-59f5-4c61-9e6f-242815805c21" providerId="AD" clId="Web-{B86E30B9-61B1-4669-B876-F1A2323555F2}" dt="2023-12-12T09:48:38.670" v="9"/>
        <pc:sldMkLst>
          <pc:docMk/>
          <pc:sldMk cId="2533154347" sldId="618"/>
        </pc:sldMkLst>
      </pc:sldChg>
      <pc:sldChg chg="addCm modCm">
        <pc:chgData name="stephane.magnenat" userId="S::stephane.magnenat_enlightware.ch#ext#@oecd.onmicrosoft.com::5b57c888-59f5-4c61-9e6f-242815805c21" providerId="AD" clId="Web-{B86E30B9-61B1-4669-B876-F1A2323555F2}" dt="2023-12-12T09:51:49.943" v="13"/>
        <pc:sldMkLst>
          <pc:docMk/>
          <pc:sldMk cId="824138844" sldId="627"/>
        </pc:sldMkLst>
      </pc:sldChg>
      <pc:sldChg chg="addCm">
        <pc:chgData name="stephane.magnenat" userId="S::stephane.magnenat_enlightware.ch#ext#@oecd.onmicrosoft.com::5b57c888-59f5-4c61-9e6f-242815805c21" providerId="AD" clId="Web-{B86E30B9-61B1-4669-B876-F1A2323555F2}" dt="2023-12-12T10:00:14.791" v="14"/>
        <pc:sldMkLst>
          <pc:docMk/>
          <pc:sldMk cId="2587751987" sldId="655"/>
        </pc:sldMkLst>
      </pc:sldChg>
    </pc:docChg>
  </pc:docChgLst>
  <pc:docChgLst>
    <pc:chgData name="LINSENMAYER Emma, EDU/ECS" userId="dee6dad9-01b1-4e1d-bb45-29945fcc759b" providerId="ADAL" clId="{F3C7091E-5365-47CE-9754-7F7F0F22E919}"/>
    <pc:docChg chg="undo custSel modSld sldOrd">
      <pc:chgData name="LINSENMAYER Emma, EDU/ECS" userId="dee6dad9-01b1-4e1d-bb45-29945fcc759b" providerId="ADAL" clId="{F3C7091E-5365-47CE-9754-7F7F0F22E919}" dt="2023-12-12T10:40:36.008" v="967" actId="20577"/>
      <pc:docMkLst>
        <pc:docMk/>
      </pc:docMkLst>
      <pc:sldChg chg="modSp mod">
        <pc:chgData name="LINSENMAYER Emma, EDU/ECS" userId="dee6dad9-01b1-4e1d-bb45-29945fcc759b" providerId="ADAL" clId="{F3C7091E-5365-47CE-9754-7F7F0F22E919}" dt="2023-12-12T10:40:36.008" v="967" actId="20577"/>
        <pc:sldMkLst>
          <pc:docMk/>
          <pc:sldMk cId="3189884929" sldId="392"/>
        </pc:sldMkLst>
        <pc:spChg chg="mod">
          <ac:chgData name="LINSENMAYER Emma, EDU/ECS" userId="dee6dad9-01b1-4e1d-bb45-29945fcc759b" providerId="ADAL" clId="{F3C7091E-5365-47CE-9754-7F7F0F22E919}" dt="2023-12-12T10:40:36.008" v="967" actId="20577"/>
          <ac:spMkLst>
            <pc:docMk/>
            <pc:sldMk cId="3189884929" sldId="392"/>
            <ac:spMk id="6" creationId="{8B82632B-06AA-408D-B883-BED58D5C2253}"/>
          </ac:spMkLst>
        </pc:spChg>
      </pc:sldChg>
      <pc:sldChg chg="modSp mod">
        <pc:chgData name="LINSENMAYER Emma, EDU/ECS" userId="dee6dad9-01b1-4e1d-bb45-29945fcc759b" providerId="ADAL" clId="{F3C7091E-5365-47CE-9754-7F7F0F22E919}" dt="2023-12-12T10:35:26.676" v="925" actId="20577"/>
        <pc:sldMkLst>
          <pc:docMk/>
          <pc:sldMk cId="952446424" sldId="422"/>
        </pc:sldMkLst>
        <pc:spChg chg="mod">
          <ac:chgData name="LINSENMAYER Emma, EDU/ECS" userId="dee6dad9-01b1-4e1d-bb45-29945fcc759b" providerId="ADAL" clId="{F3C7091E-5365-47CE-9754-7F7F0F22E919}" dt="2023-12-12T10:35:26.676" v="925" actId="20577"/>
          <ac:spMkLst>
            <pc:docMk/>
            <pc:sldMk cId="952446424" sldId="422"/>
            <ac:spMk id="14" creationId="{21221E75-6801-ED35-9EAE-D8D5980DBE78}"/>
          </ac:spMkLst>
        </pc:spChg>
        <pc:spChg chg="mod">
          <ac:chgData name="LINSENMAYER Emma, EDU/ECS" userId="dee6dad9-01b1-4e1d-bb45-29945fcc759b" providerId="ADAL" clId="{F3C7091E-5365-47CE-9754-7F7F0F22E919}" dt="2023-12-12T10:34:43.978" v="860" actId="20577"/>
          <ac:spMkLst>
            <pc:docMk/>
            <pc:sldMk cId="952446424" sldId="422"/>
            <ac:spMk id="15" creationId="{C3A10D46-06D1-AADA-B5C5-EDD8B293F695}"/>
          </ac:spMkLst>
        </pc:spChg>
      </pc:sldChg>
      <pc:sldChg chg="addSp delSp modSp mod">
        <pc:chgData name="LINSENMAYER Emma, EDU/ECS" userId="dee6dad9-01b1-4e1d-bb45-29945fcc759b" providerId="ADAL" clId="{F3C7091E-5365-47CE-9754-7F7F0F22E919}" dt="2023-12-12T10:40:25.258" v="961" actId="1035"/>
        <pc:sldMkLst>
          <pc:docMk/>
          <pc:sldMk cId="730238766" sldId="451"/>
        </pc:sldMkLst>
        <pc:spChg chg="mod">
          <ac:chgData name="LINSENMAYER Emma, EDU/ECS" userId="dee6dad9-01b1-4e1d-bb45-29945fcc759b" providerId="ADAL" clId="{F3C7091E-5365-47CE-9754-7F7F0F22E919}" dt="2023-12-12T10:40:05.320" v="948" actId="20577"/>
          <ac:spMkLst>
            <pc:docMk/>
            <pc:sldMk cId="730238766" sldId="451"/>
            <ac:spMk id="14" creationId="{B0F7B14A-2849-97E5-C0D8-F94D9F3D4B10}"/>
          </ac:spMkLst>
        </pc:spChg>
        <pc:picChg chg="del">
          <ac:chgData name="LINSENMAYER Emma, EDU/ECS" userId="dee6dad9-01b1-4e1d-bb45-29945fcc759b" providerId="ADAL" clId="{F3C7091E-5365-47CE-9754-7F7F0F22E919}" dt="2023-12-12T10:27:37.071" v="391" actId="478"/>
          <ac:picMkLst>
            <pc:docMk/>
            <pc:sldMk cId="730238766" sldId="451"/>
            <ac:picMk id="7" creationId="{1B8B1CC4-B0DB-127E-473D-D3B86A49795C}"/>
          </ac:picMkLst>
        </pc:picChg>
        <pc:picChg chg="add mod">
          <ac:chgData name="LINSENMAYER Emma, EDU/ECS" userId="dee6dad9-01b1-4e1d-bb45-29945fcc759b" providerId="ADAL" clId="{F3C7091E-5365-47CE-9754-7F7F0F22E919}" dt="2023-12-12T10:27:37.620" v="392"/>
          <ac:picMkLst>
            <pc:docMk/>
            <pc:sldMk cId="730238766" sldId="451"/>
            <ac:picMk id="10" creationId="{47F77DF5-F87B-26F2-019D-73814EB6C5B4}"/>
          </ac:picMkLst>
        </pc:picChg>
        <pc:picChg chg="mod">
          <ac:chgData name="LINSENMAYER Emma, EDU/ECS" userId="dee6dad9-01b1-4e1d-bb45-29945fcc759b" providerId="ADAL" clId="{F3C7091E-5365-47CE-9754-7F7F0F22E919}" dt="2023-12-12T10:40:25.258" v="961" actId="1035"/>
          <ac:picMkLst>
            <pc:docMk/>
            <pc:sldMk cId="730238766" sldId="451"/>
            <ac:picMk id="12" creationId="{A15E89AB-0A4B-46B7-4C2C-DBA8C0122457}"/>
          </ac:picMkLst>
        </pc:picChg>
      </pc:sldChg>
      <pc:sldChg chg="modSp">
        <pc:chgData name="LINSENMAYER Emma, EDU/ECS" userId="dee6dad9-01b1-4e1d-bb45-29945fcc759b" providerId="ADAL" clId="{F3C7091E-5365-47CE-9754-7F7F0F22E919}" dt="2023-12-12T10:35:00.973" v="888" actId="20577"/>
        <pc:sldMkLst>
          <pc:docMk/>
          <pc:sldMk cId="1611950131" sldId="495"/>
        </pc:sldMkLst>
        <pc:graphicFrameChg chg="mod">
          <ac:chgData name="LINSENMAYER Emma, EDU/ECS" userId="dee6dad9-01b1-4e1d-bb45-29945fcc759b" providerId="ADAL" clId="{F3C7091E-5365-47CE-9754-7F7F0F22E919}" dt="2023-12-12T10:35:00.973" v="888" actId="20577"/>
          <ac:graphicFrameMkLst>
            <pc:docMk/>
            <pc:sldMk cId="1611950131" sldId="495"/>
            <ac:graphicFrameMk id="19" creationId="{84DA3318-C29F-D389-022B-021A435E3AEC}"/>
          </ac:graphicFrameMkLst>
        </pc:graphicFrameChg>
      </pc:sldChg>
      <pc:sldChg chg="modSp mod delCm modCm">
        <pc:chgData name="LINSENMAYER Emma, EDU/ECS" userId="dee6dad9-01b1-4e1d-bb45-29945fcc759b" providerId="ADAL" clId="{F3C7091E-5365-47CE-9754-7F7F0F22E919}" dt="2023-12-12T10:31:10.330" v="629"/>
        <pc:sldMkLst>
          <pc:docMk/>
          <pc:sldMk cId="2822997072" sldId="525"/>
        </pc:sldMkLst>
        <pc:spChg chg="mod">
          <ac:chgData name="LINSENMAYER Emma, EDU/ECS" userId="dee6dad9-01b1-4e1d-bb45-29945fcc759b" providerId="ADAL" clId="{F3C7091E-5365-47CE-9754-7F7F0F22E919}" dt="2023-12-12T10:31:07.807" v="628" actId="20577"/>
          <ac:spMkLst>
            <pc:docMk/>
            <pc:sldMk cId="2822997072" sldId="525"/>
            <ac:spMk id="14" creationId="{FB6E679B-6BA0-A01F-A580-FB5FC600CF7C}"/>
          </ac:spMkLst>
        </pc:spChg>
      </pc:sldChg>
      <pc:sldChg chg="modSp mod ord delCm modCm">
        <pc:chgData name="LINSENMAYER Emma, EDU/ECS" userId="dee6dad9-01b1-4e1d-bb45-29945fcc759b" providerId="ADAL" clId="{F3C7091E-5365-47CE-9754-7F7F0F22E919}" dt="2023-12-12T10:28:01.759" v="422"/>
        <pc:sldMkLst>
          <pc:docMk/>
          <pc:sldMk cId="3783007365" sldId="533"/>
        </pc:sldMkLst>
        <pc:spChg chg="mod">
          <ac:chgData name="LINSENMAYER Emma, EDU/ECS" userId="dee6dad9-01b1-4e1d-bb45-29945fcc759b" providerId="ADAL" clId="{F3C7091E-5365-47CE-9754-7F7F0F22E919}" dt="2023-12-12T10:27:58.848" v="421" actId="20577"/>
          <ac:spMkLst>
            <pc:docMk/>
            <pc:sldMk cId="3783007365" sldId="533"/>
            <ac:spMk id="7" creationId="{CB56D363-BB61-9691-0074-8AE72EC1F4BA}"/>
          </ac:spMkLst>
        </pc:spChg>
      </pc:sldChg>
      <pc:sldChg chg="delCm">
        <pc:chgData name="LINSENMAYER Emma, EDU/ECS" userId="dee6dad9-01b1-4e1d-bb45-29945fcc759b" providerId="ADAL" clId="{F3C7091E-5365-47CE-9754-7F7F0F22E919}" dt="2023-12-12T09:25:46.321" v="382"/>
        <pc:sldMkLst>
          <pc:docMk/>
          <pc:sldMk cId="604045775" sldId="564"/>
        </pc:sldMkLst>
      </pc:sldChg>
      <pc:sldChg chg="modSp mod delCm modCm">
        <pc:chgData name="LINSENMAYER Emma, EDU/ECS" userId="dee6dad9-01b1-4e1d-bb45-29945fcc759b" providerId="ADAL" clId="{F3C7091E-5365-47CE-9754-7F7F0F22E919}" dt="2023-12-12T10:28:11.357" v="442"/>
        <pc:sldMkLst>
          <pc:docMk/>
          <pc:sldMk cId="3819812803" sldId="580"/>
        </pc:sldMkLst>
        <pc:spChg chg="mod">
          <ac:chgData name="LINSENMAYER Emma, EDU/ECS" userId="dee6dad9-01b1-4e1d-bb45-29945fcc759b" providerId="ADAL" clId="{F3C7091E-5365-47CE-9754-7F7F0F22E919}" dt="2023-12-12T10:28:08.724" v="441" actId="20577"/>
          <ac:spMkLst>
            <pc:docMk/>
            <pc:sldMk cId="3819812803" sldId="580"/>
            <ac:spMk id="7" creationId="{CB56D363-BB61-9691-0074-8AE72EC1F4BA}"/>
          </ac:spMkLst>
        </pc:spChg>
      </pc:sldChg>
      <pc:sldChg chg="modSp mod delCm modCm">
        <pc:chgData name="LINSENMAYER Emma, EDU/ECS" userId="dee6dad9-01b1-4e1d-bb45-29945fcc759b" providerId="ADAL" clId="{F3C7091E-5365-47CE-9754-7F7F0F22E919}" dt="2023-12-12T10:32:47.387" v="715"/>
        <pc:sldMkLst>
          <pc:docMk/>
          <pc:sldMk cId="2278413817" sldId="592"/>
        </pc:sldMkLst>
        <pc:spChg chg="mod">
          <ac:chgData name="LINSENMAYER Emma, EDU/ECS" userId="dee6dad9-01b1-4e1d-bb45-29945fcc759b" providerId="ADAL" clId="{F3C7091E-5365-47CE-9754-7F7F0F22E919}" dt="2023-12-12T10:32:44.865" v="714" actId="20577"/>
          <ac:spMkLst>
            <pc:docMk/>
            <pc:sldMk cId="2278413817" sldId="592"/>
            <ac:spMk id="3" creationId="{28ACA057-0DE8-D85B-FBE0-30205B289765}"/>
          </ac:spMkLst>
        </pc:spChg>
      </pc:sldChg>
      <pc:sldChg chg="modSp mod">
        <pc:chgData name="LINSENMAYER Emma, EDU/ECS" userId="dee6dad9-01b1-4e1d-bb45-29945fcc759b" providerId="ADAL" clId="{F3C7091E-5365-47CE-9754-7F7F0F22E919}" dt="2023-12-12T10:29:35.003" v="524" actId="20577"/>
        <pc:sldMkLst>
          <pc:docMk/>
          <pc:sldMk cId="3412648453" sldId="594"/>
        </pc:sldMkLst>
        <pc:spChg chg="mod">
          <ac:chgData name="LINSENMAYER Emma, EDU/ECS" userId="dee6dad9-01b1-4e1d-bb45-29945fcc759b" providerId="ADAL" clId="{F3C7091E-5365-47CE-9754-7F7F0F22E919}" dt="2023-12-12T10:29:35.003" v="524" actId="20577"/>
          <ac:spMkLst>
            <pc:docMk/>
            <pc:sldMk cId="3412648453" sldId="594"/>
            <ac:spMk id="2" creationId="{BD809A4D-38B0-15C6-3616-359C9CE38907}"/>
          </ac:spMkLst>
        </pc:spChg>
        <pc:spChg chg="mod">
          <ac:chgData name="LINSENMAYER Emma, EDU/ECS" userId="dee6dad9-01b1-4e1d-bb45-29945fcc759b" providerId="ADAL" clId="{F3C7091E-5365-47CE-9754-7F7F0F22E919}" dt="2023-12-12T10:29:30.220" v="513" actId="20577"/>
          <ac:spMkLst>
            <pc:docMk/>
            <pc:sldMk cId="3412648453" sldId="594"/>
            <ac:spMk id="11" creationId="{918B09E8-BF8C-3C82-8830-6E2B66EDC0AB}"/>
          </ac:spMkLst>
        </pc:spChg>
      </pc:sldChg>
      <pc:sldChg chg="modSp mod delCm modCm">
        <pc:chgData name="LINSENMAYER Emma, EDU/ECS" userId="dee6dad9-01b1-4e1d-bb45-29945fcc759b" providerId="ADAL" clId="{F3C7091E-5365-47CE-9754-7F7F0F22E919}" dt="2023-12-12T10:28:38.239" v="460"/>
        <pc:sldMkLst>
          <pc:docMk/>
          <pc:sldMk cId="3727248271" sldId="596"/>
        </pc:sldMkLst>
        <pc:spChg chg="mod">
          <ac:chgData name="LINSENMAYER Emma, EDU/ECS" userId="dee6dad9-01b1-4e1d-bb45-29945fcc759b" providerId="ADAL" clId="{F3C7091E-5365-47CE-9754-7F7F0F22E919}" dt="2023-12-12T10:28:20.904" v="459" actId="20577"/>
          <ac:spMkLst>
            <pc:docMk/>
            <pc:sldMk cId="3727248271" sldId="596"/>
            <ac:spMk id="5" creationId="{581D2FA9-A373-0004-22C3-8DE2981AD617}"/>
          </ac:spMkLst>
        </pc:spChg>
      </pc:sldChg>
      <pc:sldChg chg="modSp mod delCm modCm">
        <pc:chgData name="LINSENMAYER Emma, EDU/ECS" userId="dee6dad9-01b1-4e1d-bb45-29945fcc759b" providerId="ADAL" clId="{F3C7091E-5365-47CE-9754-7F7F0F22E919}" dt="2023-12-12T10:29:23.241" v="502"/>
        <pc:sldMkLst>
          <pc:docMk/>
          <pc:sldMk cId="737466517" sldId="599"/>
        </pc:sldMkLst>
        <pc:spChg chg="mod">
          <ac:chgData name="LINSENMAYER Emma, EDU/ECS" userId="dee6dad9-01b1-4e1d-bb45-29945fcc759b" providerId="ADAL" clId="{F3C7091E-5365-47CE-9754-7F7F0F22E919}" dt="2023-12-12T10:29:07.520" v="472" actId="20577"/>
          <ac:spMkLst>
            <pc:docMk/>
            <pc:sldMk cId="737466517" sldId="599"/>
            <ac:spMk id="6" creationId="{189D31CD-958A-4265-1DD2-6C4526F5A169}"/>
          </ac:spMkLst>
        </pc:spChg>
        <pc:spChg chg="mod">
          <ac:chgData name="LINSENMAYER Emma, EDU/ECS" userId="dee6dad9-01b1-4e1d-bb45-29945fcc759b" providerId="ADAL" clId="{F3C7091E-5365-47CE-9754-7F7F0F22E919}" dt="2023-12-12T10:29:01.556" v="468" actId="14100"/>
          <ac:spMkLst>
            <pc:docMk/>
            <pc:sldMk cId="737466517" sldId="599"/>
            <ac:spMk id="7" creationId="{A4884224-B0B2-A8A1-0ECB-0967C34F3F52}"/>
          </ac:spMkLst>
        </pc:spChg>
        <pc:spChg chg="mod">
          <ac:chgData name="LINSENMAYER Emma, EDU/ECS" userId="dee6dad9-01b1-4e1d-bb45-29945fcc759b" providerId="ADAL" clId="{F3C7091E-5365-47CE-9754-7F7F0F22E919}" dt="2023-12-12T10:29:18.651" v="500" actId="20577"/>
          <ac:spMkLst>
            <pc:docMk/>
            <pc:sldMk cId="737466517" sldId="599"/>
            <ac:spMk id="36" creationId="{FFAD4034-FF98-F4E5-875D-4CBDC1A21AB3}"/>
          </ac:spMkLst>
        </pc:spChg>
      </pc:sldChg>
      <pc:sldChg chg="modSp mod">
        <pc:chgData name="LINSENMAYER Emma, EDU/ECS" userId="dee6dad9-01b1-4e1d-bb45-29945fcc759b" providerId="ADAL" clId="{F3C7091E-5365-47CE-9754-7F7F0F22E919}" dt="2023-12-12T10:29:50.793" v="559" actId="20577"/>
        <pc:sldMkLst>
          <pc:docMk/>
          <pc:sldMk cId="77317571" sldId="600"/>
        </pc:sldMkLst>
        <pc:spChg chg="mod">
          <ac:chgData name="LINSENMAYER Emma, EDU/ECS" userId="dee6dad9-01b1-4e1d-bb45-29945fcc759b" providerId="ADAL" clId="{F3C7091E-5365-47CE-9754-7F7F0F22E919}" dt="2023-12-12T10:29:40.802" v="535" actId="20577"/>
          <ac:spMkLst>
            <pc:docMk/>
            <pc:sldMk cId="77317571" sldId="600"/>
            <ac:spMk id="2" creationId="{BD809A4D-38B0-15C6-3616-359C9CE38907}"/>
          </ac:spMkLst>
        </pc:spChg>
        <pc:spChg chg="mod">
          <ac:chgData name="LINSENMAYER Emma, EDU/ECS" userId="dee6dad9-01b1-4e1d-bb45-29945fcc759b" providerId="ADAL" clId="{F3C7091E-5365-47CE-9754-7F7F0F22E919}" dt="2023-12-12T10:29:50.793" v="559" actId="20577"/>
          <ac:spMkLst>
            <pc:docMk/>
            <pc:sldMk cId="77317571" sldId="600"/>
            <ac:spMk id="11" creationId="{918B09E8-BF8C-3C82-8830-6E2B66EDC0AB}"/>
          </ac:spMkLst>
        </pc:spChg>
      </pc:sldChg>
      <pc:sldChg chg="modSp mod">
        <pc:chgData name="LINSENMAYER Emma, EDU/ECS" userId="dee6dad9-01b1-4e1d-bb45-29945fcc759b" providerId="ADAL" clId="{F3C7091E-5365-47CE-9754-7F7F0F22E919}" dt="2023-12-12T10:30:02.866" v="582" actId="20577"/>
        <pc:sldMkLst>
          <pc:docMk/>
          <pc:sldMk cId="2831186305" sldId="601"/>
        </pc:sldMkLst>
        <pc:spChg chg="mod">
          <ac:chgData name="LINSENMAYER Emma, EDU/ECS" userId="dee6dad9-01b1-4e1d-bb45-29945fcc759b" providerId="ADAL" clId="{F3C7091E-5365-47CE-9754-7F7F0F22E919}" dt="2023-12-12T10:29:58.090" v="571" actId="20577"/>
          <ac:spMkLst>
            <pc:docMk/>
            <pc:sldMk cId="2831186305" sldId="601"/>
            <ac:spMk id="2" creationId="{BD809A4D-38B0-15C6-3616-359C9CE38907}"/>
          </ac:spMkLst>
        </pc:spChg>
        <pc:spChg chg="mod">
          <ac:chgData name="LINSENMAYER Emma, EDU/ECS" userId="dee6dad9-01b1-4e1d-bb45-29945fcc759b" providerId="ADAL" clId="{F3C7091E-5365-47CE-9754-7F7F0F22E919}" dt="2023-12-12T10:30:02.866" v="582" actId="20577"/>
          <ac:spMkLst>
            <pc:docMk/>
            <pc:sldMk cId="2831186305" sldId="601"/>
            <ac:spMk id="11" creationId="{918B09E8-BF8C-3C82-8830-6E2B66EDC0AB}"/>
          </ac:spMkLst>
        </pc:spChg>
      </pc:sldChg>
      <pc:sldChg chg="addSp delSp modSp mod">
        <pc:chgData name="LINSENMAYER Emma, EDU/ECS" userId="dee6dad9-01b1-4e1d-bb45-29945fcc759b" providerId="ADAL" clId="{F3C7091E-5365-47CE-9754-7F7F0F22E919}" dt="2023-12-12T09:17:44.602" v="8" actId="1038"/>
        <pc:sldMkLst>
          <pc:docMk/>
          <pc:sldMk cId="3612826637" sldId="607"/>
        </pc:sldMkLst>
        <pc:picChg chg="del">
          <ac:chgData name="LINSENMAYER Emma, EDU/ECS" userId="dee6dad9-01b1-4e1d-bb45-29945fcc759b" providerId="ADAL" clId="{F3C7091E-5365-47CE-9754-7F7F0F22E919}" dt="2023-12-12T09:17:37.562" v="3" actId="478"/>
          <ac:picMkLst>
            <pc:docMk/>
            <pc:sldMk cId="3612826637" sldId="607"/>
            <ac:picMk id="16" creationId="{652C02B5-A072-14FE-25C4-9CE120C701AD}"/>
          </ac:picMkLst>
        </pc:picChg>
        <pc:picChg chg="add mod">
          <ac:chgData name="LINSENMAYER Emma, EDU/ECS" userId="dee6dad9-01b1-4e1d-bb45-29945fcc759b" providerId="ADAL" clId="{F3C7091E-5365-47CE-9754-7F7F0F22E919}" dt="2023-12-12T09:17:44.602" v="8" actId="1038"/>
          <ac:picMkLst>
            <pc:docMk/>
            <pc:sldMk cId="3612826637" sldId="607"/>
            <ac:picMk id="18" creationId="{422F02D9-A352-822E-4FC0-DDE5C7657688}"/>
          </ac:picMkLst>
        </pc:picChg>
        <pc:picChg chg="mod">
          <ac:chgData name="LINSENMAYER Emma, EDU/ECS" userId="dee6dad9-01b1-4e1d-bb45-29945fcc759b" providerId="ADAL" clId="{F3C7091E-5365-47CE-9754-7F7F0F22E919}" dt="2023-12-12T09:17:32.751" v="2" actId="1076"/>
          <ac:picMkLst>
            <pc:docMk/>
            <pc:sldMk cId="3612826637" sldId="607"/>
            <ac:picMk id="24" creationId="{C16E20F0-C39F-1121-610D-210A37EDD752}"/>
          </ac:picMkLst>
        </pc:picChg>
      </pc:sldChg>
      <pc:sldChg chg="modSp mod delCm modCm">
        <pc:chgData name="LINSENMAYER Emma, EDU/ECS" userId="dee6dad9-01b1-4e1d-bb45-29945fcc759b" providerId="ADAL" clId="{F3C7091E-5365-47CE-9754-7F7F0F22E919}" dt="2023-12-12T10:31:22.209" v="634"/>
        <pc:sldMkLst>
          <pc:docMk/>
          <pc:sldMk cId="771152043" sldId="613"/>
        </pc:sldMkLst>
        <pc:spChg chg="mod">
          <ac:chgData name="LINSENMAYER Emma, EDU/ECS" userId="dee6dad9-01b1-4e1d-bb45-29945fcc759b" providerId="ADAL" clId="{F3C7091E-5365-47CE-9754-7F7F0F22E919}" dt="2023-12-12T10:31:19.807" v="633" actId="20577"/>
          <ac:spMkLst>
            <pc:docMk/>
            <pc:sldMk cId="771152043" sldId="613"/>
            <ac:spMk id="13" creationId="{71D71419-EEDC-5651-6000-D127556A4B42}"/>
          </ac:spMkLst>
        </pc:spChg>
      </pc:sldChg>
      <pc:sldChg chg="modSp mod">
        <pc:chgData name="LINSENMAYER Emma, EDU/ECS" userId="dee6dad9-01b1-4e1d-bb45-29945fcc759b" providerId="ADAL" clId="{F3C7091E-5365-47CE-9754-7F7F0F22E919}" dt="2023-12-12T09:22:01.311" v="380" actId="14100"/>
        <pc:sldMkLst>
          <pc:docMk/>
          <pc:sldMk cId="1309914794" sldId="614"/>
        </pc:sldMkLst>
        <pc:spChg chg="mod">
          <ac:chgData name="LINSENMAYER Emma, EDU/ECS" userId="dee6dad9-01b1-4e1d-bb45-29945fcc759b" providerId="ADAL" clId="{F3C7091E-5365-47CE-9754-7F7F0F22E919}" dt="2023-12-12T09:22:01.311" v="380" actId="14100"/>
          <ac:spMkLst>
            <pc:docMk/>
            <pc:sldMk cId="1309914794" sldId="614"/>
            <ac:spMk id="4" creationId="{B911F8A4-F6F7-18E1-88F5-8013021618A5}"/>
          </ac:spMkLst>
        </pc:spChg>
      </pc:sldChg>
      <pc:sldChg chg="modSp mod">
        <pc:chgData name="LINSENMAYER Emma, EDU/ECS" userId="dee6dad9-01b1-4e1d-bb45-29945fcc759b" providerId="ADAL" clId="{F3C7091E-5365-47CE-9754-7F7F0F22E919}" dt="2023-12-12T10:31:38.859" v="638" actId="1076"/>
        <pc:sldMkLst>
          <pc:docMk/>
          <pc:sldMk cId="2366207620" sldId="616"/>
        </pc:sldMkLst>
        <pc:picChg chg="mod">
          <ac:chgData name="LINSENMAYER Emma, EDU/ECS" userId="dee6dad9-01b1-4e1d-bb45-29945fcc759b" providerId="ADAL" clId="{F3C7091E-5365-47CE-9754-7F7F0F22E919}" dt="2023-12-12T10:31:38.859" v="638" actId="1076"/>
          <ac:picMkLst>
            <pc:docMk/>
            <pc:sldMk cId="2366207620" sldId="616"/>
            <ac:picMk id="27" creationId="{043D45EB-4D37-F46A-5546-4F0E76BFB39A}"/>
          </ac:picMkLst>
        </pc:picChg>
      </pc:sldChg>
      <pc:sldChg chg="modSp mod delCm modCm">
        <pc:chgData name="LINSENMAYER Emma, EDU/ECS" userId="dee6dad9-01b1-4e1d-bb45-29945fcc759b" providerId="ADAL" clId="{F3C7091E-5365-47CE-9754-7F7F0F22E919}" dt="2023-12-12T10:32:02.648" v="666"/>
        <pc:sldMkLst>
          <pc:docMk/>
          <pc:sldMk cId="2533154347" sldId="618"/>
        </pc:sldMkLst>
        <pc:spChg chg="mod">
          <ac:chgData name="LINSENMAYER Emma, EDU/ECS" userId="dee6dad9-01b1-4e1d-bb45-29945fcc759b" providerId="ADAL" clId="{F3C7091E-5365-47CE-9754-7F7F0F22E919}" dt="2023-12-12T10:31:59.509" v="665" actId="20577"/>
          <ac:spMkLst>
            <pc:docMk/>
            <pc:sldMk cId="2533154347" sldId="618"/>
            <ac:spMk id="20" creationId="{F332EACD-DEAB-0B4F-C9E1-84FC8D8FF3CE}"/>
          </ac:spMkLst>
        </pc:spChg>
      </pc:sldChg>
      <pc:sldChg chg="modSp mod">
        <pc:chgData name="LINSENMAYER Emma, EDU/ECS" userId="dee6dad9-01b1-4e1d-bb45-29945fcc759b" providerId="ADAL" clId="{F3C7091E-5365-47CE-9754-7F7F0F22E919}" dt="2023-12-12T10:31:46.734" v="639" actId="1076"/>
        <pc:sldMkLst>
          <pc:docMk/>
          <pc:sldMk cId="1011469891" sldId="619"/>
        </pc:sldMkLst>
        <pc:spChg chg="mod">
          <ac:chgData name="LINSENMAYER Emma, EDU/ECS" userId="dee6dad9-01b1-4e1d-bb45-29945fcc759b" providerId="ADAL" clId="{F3C7091E-5365-47CE-9754-7F7F0F22E919}" dt="2023-12-12T09:20:39.599" v="300" actId="14100"/>
          <ac:spMkLst>
            <pc:docMk/>
            <pc:sldMk cId="1011469891" sldId="619"/>
            <ac:spMk id="11" creationId="{E43D2CC3-F455-932A-BAE8-DBAF9DABDA47}"/>
          </ac:spMkLst>
        </pc:spChg>
        <pc:spChg chg="mod">
          <ac:chgData name="LINSENMAYER Emma, EDU/ECS" userId="dee6dad9-01b1-4e1d-bb45-29945fcc759b" providerId="ADAL" clId="{F3C7091E-5365-47CE-9754-7F7F0F22E919}" dt="2023-12-12T09:20:53.207" v="309" actId="20577"/>
          <ac:spMkLst>
            <pc:docMk/>
            <pc:sldMk cId="1011469891" sldId="619"/>
            <ac:spMk id="13" creationId="{BFDC7DF3-4218-35DF-25BF-6A5458F57226}"/>
          </ac:spMkLst>
        </pc:spChg>
        <pc:spChg chg="mod">
          <ac:chgData name="LINSENMAYER Emma, EDU/ECS" userId="dee6dad9-01b1-4e1d-bb45-29945fcc759b" providerId="ADAL" clId="{F3C7091E-5365-47CE-9754-7F7F0F22E919}" dt="2023-12-12T09:19:08.625" v="83" actId="14100"/>
          <ac:spMkLst>
            <pc:docMk/>
            <pc:sldMk cId="1011469891" sldId="619"/>
            <ac:spMk id="33" creationId="{DFCC8D2D-DDA6-B023-0C92-A6C2AC6885A0}"/>
          </ac:spMkLst>
        </pc:spChg>
        <pc:spChg chg="mod">
          <ac:chgData name="LINSENMAYER Emma, EDU/ECS" userId="dee6dad9-01b1-4e1d-bb45-29945fcc759b" providerId="ADAL" clId="{F3C7091E-5365-47CE-9754-7F7F0F22E919}" dt="2023-12-12T09:19:42.146" v="139" actId="20577"/>
          <ac:spMkLst>
            <pc:docMk/>
            <pc:sldMk cId="1011469891" sldId="619"/>
            <ac:spMk id="34" creationId="{F19DFDF1-A62E-621D-49A6-5AF354776749}"/>
          </ac:spMkLst>
        </pc:spChg>
        <pc:picChg chg="mod">
          <ac:chgData name="LINSENMAYER Emma, EDU/ECS" userId="dee6dad9-01b1-4e1d-bb45-29945fcc759b" providerId="ADAL" clId="{F3C7091E-5365-47CE-9754-7F7F0F22E919}" dt="2023-12-12T09:20:45.640" v="302" actId="1076"/>
          <ac:picMkLst>
            <pc:docMk/>
            <pc:sldMk cId="1011469891" sldId="619"/>
            <ac:picMk id="10" creationId="{5AC562EE-A7E7-09D9-E240-5583B4F48D35}"/>
          </ac:picMkLst>
        </pc:picChg>
        <pc:picChg chg="mod">
          <ac:chgData name="LINSENMAYER Emma, EDU/ECS" userId="dee6dad9-01b1-4e1d-bb45-29945fcc759b" providerId="ADAL" clId="{F3C7091E-5365-47CE-9754-7F7F0F22E919}" dt="2023-12-12T10:31:46.734" v="639" actId="1076"/>
          <ac:picMkLst>
            <pc:docMk/>
            <pc:sldMk cId="1011469891" sldId="619"/>
            <ac:picMk id="32" creationId="{DC54A537-7868-D181-C3F2-EF9BC858CFA9}"/>
          </ac:picMkLst>
        </pc:picChg>
        <pc:cxnChg chg="mod">
          <ac:chgData name="LINSENMAYER Emma, EDU/ECS" userId="dee6dad9-01b1-4e1d-bb45-29945fcc759b" providerId="ADAL" clId="{F3C7091E-5365-47CE-9754-7F7F0F22E919}" dt="2023-12-12T09:19:08.625" v="83" actId="14100"/>
          <ac:cxnSpMkLst>
            <pc:docMk/>
            <pc:sldMk cId="1011469891" sldId="619"/>
            <ac:cxnSpMk id="20" creationId="{14BAB890-50C9-FC26-DB5D-B550ADEB78CF}"/>
          </ac:cxnSpMkLst>
        </pc:cxnChg>
      </pc:sldChg>
      <pc:sldChg chg="modSp mod delCm modCm">
        <pc:chgData name="LINSENMAYER Emma, EDU/ECS" userId="dee6dad9-01b1-4e1d-bb45-29945fcc759b" providerId="ADAL" clId="{F3C7091E-5365-47CE-9754-7F7F0F22E919}" dt="2023-12-12T10:33:55.706" v="847"/>
        <pc:sldMkLst>
          <pc:docMk/>
          <pc:sldMk cId="824138844" sldId="627"/>
        </pc:sldMkLst>
        <pc:spChg chg="mod">
          <ac:chgData name="LINSENMAYER Emma, EDU/ECS" userId="dee6dad9-01b1-4e1d-bb45-29945fcc759b" providerId="ADAL" clId="{F3C7091E-5365-47CE-9754-7F7F0F22E919}" dt="2023-12-12T10:33:52.794" v="846" actId="20577"/>
          <ac:spMkLst>
            <pc:docMk/>
            <pc:sldMk cId="824138844" sldId="627"/>
            <ac:spMk id="3" creationId="{28ACA057-0DE8-D85B-FBE0-30205B289765}"/>
          </ac:spMkLst>
        </pc:spChg>
      </pc:sldChg>
      <pc:sldChg chg="modSp mod">
        <pc:chgData name="LINSENMAYER Emma, EDU/ECS" userId="dee6dad9-01b1-4e1d-bb45-29945fcc759b" providerId="ADAL" clId="{F3C7091E-5365-47CE-9754-7F7F0F22E919}" dt="2023-12-12T09:21:45.243" v="376" actId="1036"/>
        <pc:sldMkLst>
          <pc:docMk/>
          <pc:sldMk cId="1004169698" sldId="648"/>
        </pc:sldMkLst>
        <pc:spChg chg="mod">
          <ac:chgData name="LINSENMAYER Emma, EDU/ECS" userId="dee6dad9-01b1-4e1d-bb45-29945fcc759b" providerId="ADAL" clId="{F3C7091E-5365-47CE-9754-7F7F0F22E919}" dt="2023-12-12T09:21:42.210" v="371" actId="1076"/>
          <ac:spMkLst>
            <pc:docMk/>
            <pc:sldMk cId="1004169698" sldId="648"/>
            <ac:spMk id="20" creationId="{F332EACD-DEAB-0B4F-C9E1-84FC8D8FF3CE}"/>
          </ac:spMkLst>
        </pc:spChg>
        <pc:picChg chg="mod">
          <ac:chgData name="LINSENMAYER Emma, EDU/ECS" userId="dee6dad9-01b1-4e1d-bb45-29945fcc759b" providerId="ADAL" clId="{F3C7091E-5365-47CE-9754-7F7F0F22E919}" dt="2023-12-12T09:21:45.243" v="376" actId="1036"/>
          <ac:picMkLst>
            <pc:docMk/>
            <pc:sldMk cId="1004169698" sldId="648"/>
            <ac:picMk id="4" creationId="{09E1833C-CCD4-EE24-9A7B-E2401ADACFD3}"/>
          </ac:picMkLst>
        </pc:picChg>
      </pc:sldChg>
      <pc:sldChg chg="modSp mod">
        <pc:chgData name="LINSENMAYER Emma, EDU/ECS" userId="dee6dad9-01b1-4e1d-bb45-29945fcc759b" providerId="ADAL" clId="{F3C7091E-5365-47CE-9754-7F7F0F22E919}" dt="2023-12-12T10:35:13.645" v="912" actId="20577"/>
        <pc:sldMkLst>
          <pc:docMk/>
          <pc:sldMk cId="2958936195" sldId="652"/>
        </pc:sldMkLst>
        <pc:spChg chg="mod">
          <ac:chgData name="LINSENMAYER Emma, EDU/ECS" userId="dee6dad9-01b1-4e1d-bb45-29945fcc759b" providerId="ADAL" clId="{F3C7091E-5365-47CE-9754-7F7F0F22E919}" dt="2023-12-12T10:35:13.645" v="912" actId="20577"/>
          <ac:spMkLst>
            <pc:docMk/>
            <pc:sldMk cId="2958936195" sldId="652"/>
            <ac:spMk id="14" creationId="{21221E75-6801-ED35-9EAE-D8D5980DBE78}"/>
          </ac:spMkLst>
        </pc:spChg>
        <pc:spChg chg="mod">
          <ac:chgData name="LINSENMAYER Emma, EDU/ECS" userId="dee6dad9-01b1-4e1d-bb45-29945fcc759b" providerId="ADAL" clId="{F3C7091E-5365-47CE-9754-7F7F0F22E919}" dt="2023-12-12T10:35:09.628" v="899" actId="20577"/>
          <ac:spMkLst>
            <pc:docMk/>
            <pc:sldMk cId="2958936195" sldId="652"/>
            <ac:spMk id="15" creationId="{C3A10D46-06D1-AADA-B5C5-EDD8B293F695}"/>
          </ac:spMkLst>
        </pc:spChg>
      </pc:sldChg>
      <pc:sldChg chg="addSp delSp modSp mod delCm modCm">
        <pc:chgData name="LINSENMAYER Emma, EDU/ECS" userId="dee6dad9-01b1-4e1d-bb45-29945fcc759b" providerId="ADAL" clId="{F3C7091E-5365-47CE-9754-7F7F0F22E919}" dt="2023-12-12T10:40:17.081" v="959" actId="1076"/>
        <pc:sldMkLst>
          <pc:docMk/>
          <pc:sldMk cId="2587751987" sldId="655"/>
        </pc:sldMkLst>
        <pc:spChg chg="mod">
          <ac:chgData name="LINSENMAYER Emma, EDU/ECS" userId="dee6dad9-01b1-4e1d-bb45-29945fcc759b" providerId="ADAL" clId="{F3C7091E-5365-47CE-9754-7F7F0F22E919}" dt="2023-12-12T10:40:14.551" v="958" actId="20577"/>
          <ac:spMkLst>
            <pc:docMk/>
            <pc:sldMk cId="2587751987" sldId="655"/>
            <ac:spMk id="14" creationId="{B0F7B14A-2849-97E5-C0D8-F94D9F3D4B10}"/>
          </ac:spMkLst>
        </pc:spChg>
        <pc:picChg chg="del">
          <ac:chgData name="LINSENMAYER Emma, EDU/ECS" userId="dee6dad9-01b1-4e1d-bb45-29945fcc759b" providerId="ADAL" clId="{F3C7091E-5365-47CE-9754-7F7F0F22E919}" dt="2023-12-12T10:27:11.666" v="383" actId="478"/>
          <ac:picMkLst>
            <pc:docMk/>
            <pc:sldMk cId="2587751987" sldId="655"/>
            <ac:picMk id="7" creationId="{1B8B1CC4-B0DB-127E-473D-D3B86A49795C}"/>
          </ac:picMkLst>
        </pc:picChg>
        <pc:picChg chg="mod">
          <ac:chgData name="LINSENMAYER Emma, EDU/ECS" userId="dee6dad9-01b1-4e1d-bb45-29945fcc759b" providerId="ADAL" clId="{F3C7091E-5365-47CE-9754-7F7F0F22E919}" dt="2023-12-12T10:40:17.081" v="959" actId="1076"/>
          <ac:picMkLst>
            <pc:docMk/>
            <pc:sldMk cId="2587751987" sldId="655"/>
            <ac:picMk id="12" creationId="{A15E89AB-0A4B-46B7-4C2C-DBA8C0122457}"/>
          </ac:picMkLst>
        </pc:picChg>
        <pc:picChg chg="add mod">
          <ac:chgData name="LINSENMAYER Emma, EDU/ECS" userId="dee6dad9-01b1-4e1d-bb45-29945fcc759b" providerId="ADAL" clId="{F3C7091E-5365-47CE-9754-7F7F0F22E919}" dt="2023-12-12T10:27:19.300" v="388" actId="1035"/>
          <ac:picMkLst>
            <pc:docMk/>
            <pc:sldMk cId="2587751987" sldId="655"/>
            <ac:picMk id="16" creationId="{4A99BB0E-6BFE-23F3-6685-92888DAA93EC}"/>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2.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54D41C-2015-4B67-999F-D438E873C1BE}"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78593377-2B31-493F-87CC-F303CD6BCE1E}">
      <dgm:prSet phldrT="[Text]"/>
      <dgm:spPr/>
      <dgm:t>
        <a:bodyPr/>
        <a:lstStyle/>
        <a:p>
          <a:pPr>
            <a:lnSpc>
              <a:spcPct val="100000"/>
            </a:lnSpc>
            <a:defRPr b="1"/>
          </a:pPr>
          <a:r>
            <a:rPr lang="en-GB">
              <a:latin typeface="Segoe UI" panose="020B0502040204020203" pitchFamily="34" charset="0"/>
              <a:cs typeface="Segoe UI" panose="020B0502040204020203" pitchFamily="34" charset="0"/>
            </a:rPr>
            <a:t>Computational</a:t>
          </a:r>
          <a:r>
            <a:rPr lang="en-GB" baseline="0">
              <a:latin typeface="Segoe UI" panose="020B0502040204020203" pitchFamily="34" charset="0"/>
              <a:cs typeface="Segoe UI" panose="020B0502040204020203" pitchFamily="34" charset="0"/>
            </a:rPr>
            <a:t> Thinking </a:t>
          </a:r>
          <a:endParaRPr lang="en-US">
            <a:latin typeface="Segoe UI" panose="020B0502040204020203" pitchFamily="34" charset="0"/>
            <a:cs typeface="Segoe UI" panose="020B0502040204020203" pitchFamily="34" charset="0"/>
          </a:endParaRPr>
        </a:p>
      </dgm:t>
    </dgm:pt>
    <dgm:pt modelId="{FD993BF5-1812-43D7-A6FB-305E402173A9}" type="parTrans" cxnId="{0DD758D0-3B08-4C9B-84A4-0C4C30C65895}">
      <dgm:prSet/>
      <dgm:spPr/>
      <dgm:t>
        <a:bodyPr/>
        <a:lstStyle/>
        <a:p>
          <a:endParaRPr lang="en-US"/>
        </a:p>
      </dgm:t>
    </dgm:pt>
    <dgm:pt modelId="{3F92291F-DB8F-41FB-8107-A196DA89EBD9}" type="sibTrans" cxnId="{0DD758D0-3B08-4C9B-84A4-0C4C30C65895}">
      <dgm:prSet/>
      <dgm:spPr/>
      <dgm:t>
        <a:bodyPr/>
        <a:lstStyle/>
        <a:p>
          <a:endParaRPr lang="en-US"/>
        </a:p>
      </dgm:t>
    </dgm:pt>
    <dgm:pt modelId="{E6C2B58E-7485-49E8-AA56-8B596AF36023}">
      <dgm:prSet/>
      <dgm:spPr/>
      <dgm:t>
        <a:bodyPr/>
        <a:lstStyle/>
        <a:p>
          <a:pPr>
            <a:lnSpc>
              <a:spcPct val="100000"/>
            </a:lnSpc>
            <a:defRPr b="1"/>
          </a:pPr>
          <a:r>
            <a:rPr lang="en-US" b="1">
              <a:latin typeface="Segoe UI" panose="020B0502040204020203" pitchFamily="34" charset="0"/>
              <a:cs typeface="Segoe UI" panose="020B0502040204020203" pitchFamily="34" charset="0"/>
            </a:rPr>
            <a:t>Self-regulated Learning</a:t>
          </a:r>
          <a:endParaRPr lang="en-GB">
            <a:latin typeface="Segoe UI" panose="020B0502040204020203" pitchFamily="34" charset="0"/>
            <a:cs typeface="Segoe UI" panose="020B0502040204020203" pitchFamily="34" charset="0"/>
          </a:endParaRPr>
        </a:p>
      </dgm:t>
    </dgm:pt>
    <dgm:pt modelId="{3025211F-5F82-4A97-95B9-7E3A52FC29C7}" type="parTrans" cxnId="{0BC5963E-BB04-49BB-AB1F-A2DBA52F7343}">
      <dgm:prSet/>
      <dgm:spPr/>
      <dgm:t>
        <a:bodyPr/>
        <a:lstStyle/>
        <a:p>
          <a:endParaRPr lang="en-US"/>
        </a:p>
      </dgm:t>
    </dgm:pt>
    <dgm:pt modelId="{889FF771-87C9-4F7F-B6C5-571264AC9D12}" type="sibTrans" cxnId="{0BC5963E-BB04-49BB-AB1F-A2DBA52F7343}">
      <dgm:prSet/>
      <dgm:spPr/>
      <dgm:t>
        <a:bodyPr/>
        <a:lstStyle/>
        <a:p>
          <a:endParaRPr lang="en-US"/>
        </a:p>
      </dgm:t>
    </dgm:pt>
    <dgm:pt modelId="{8A4BEDE8-16B4-41EB-B01E-7BE50E5E0355}">
      <dgm:prSet custT="1"/>
      <dgm:spPr/>
      <dgm:t>
        <a:bodyPr/>
        <a:lstStyle/>
        <a:p>
          <a:pPr>
            <a:lnSpc>
              <a:spcPct val="100000"/>
            </a:lnSpc>
          </a:pPr>
          <a:r>
            <a:rPr lang="en-GB" sz="1200" kern="1200">
              <a:latin typeface="Segoe UI" panose="020B0502040204020203" pitchFamily="34" charset="0"/>
              <a:cs typeface="Segoe UI" panose="020B0502040204020203" pitchFamily="34" charset="0"/>
            </a:rPr>
            <a:t>…</a:t>
          </a:r>
          <a:r>
            <a:rPr lang="en-GB" sz="12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how to </a:t>
          </a:r>
          <a:r>
            <a:rPr lang="en-US" sz="12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manage and make decisions about one’s own learning processes. This includes setting goals, planning strategies, and monitoring progress.</a:t>
          </a:r>
          <a:endParaRPr lang="en-GB" sz="1200" kern="1200">
            <a:solidFill>
              <a:prstClr val="black">
                <a:hueOff val="0"/>
                <a:satOff val="0"/>
                <a:lumOff val="0"/>
                <a:alphaOff val="0"/>
              </a:prstClr>
            </a:solidFill>
            <a:latin typeface="Segoe UI" panose="020B0502040204020203" pitchFamily="34" charset="0"/>
            <a:ea typeface="+mn-ea"/>
            <a:cs typeface="Segoe UI" panose="020B0502040204020203" pitchFamily="34" charset="0"/>
          </a:endParaRPr>
        </a:p>
      </dgm:t>
    </dgm:pt>
    <dgm:pt modelId="{A9FCDA68-A70B-405D-A416-8F5A86A9CF47}" type="parTrans" cxnId="{B6F414D9-5998-47E1-970E-3372FD18B01B}">
      <dgm:prSet/>
      <dgm:spPr/>
      <dgm:t>
        <a:bodyPr/>
        <a:lstStyle/>
        <a:p>
          <a:endParaRPr lang="en-US"/>
        </a:p>
      </dgm:t>
    </dgm:pt>
    <dgm:pt modelId="{8E837E1B-7BBE-4BF5-9F4F-F81918B3D996}" type="sibTrans" cxnId="{B6F414D9-5998-47E1-970E-3372FD18B01B}">
      <dgm:prSet/>
      <dgm:spPr/>
      <dgm:t>
        <a:bodyPr/>
        <a:lstStyle/>
        <a:p>
          <a:endParaRPr lang="en-US"/>
        </a:p>
      </dgm:t>
    </dgm:pt>
    <dgm:pt modelId="{E40E1098-FCA1-432A-BF21-738C4FA077D3}">
      <dgm:prSet phldrT="[Text]" custT="1"/>
      <dgm:spPr/>
      <dgm:t>
        <a:bodyPr/>
        <a:lstStyle/>
        <a:p>
          <a:pPr>
            <a:lnSpc>
              <a:spcPct val="100000"/>
            </a:lnSpc>
          </a:pPr>
          <a:r>
            <a:rPr lang="en-US" sz="1200">
              <a:latin typeface="Segoe UI" panose="020B0502040204020203" pitchFamily="34" charset="0"/>
              <a:cs typeface="Segoe UI" panose="020B0502040204020203" pitchFamily="34" charset="0"/>
            </a:rPr>
            <a:t>…how to develop solutions to problems that can be executed by a computer. This involves breaking problems down into smaller, more manageable parts, </a:t>
          </a:r>
          <a:r>
            <a:rPr lang="en-US" sz="1200" err="1">
              <a:latin typeface="Segoe UI" panose="020B0502040204020203" pitchFamily="34" charset="0"/>
              <a:cs typeface="Segoe UI" panose="020B0502040204020203" pitchFamily="34" charset="0"/>
            </a:rPr>
            <a:t>recognising</a:t>
          </a:r>
          <a:r>
            <a:rPr lang="en-US" sz="1200">
              <a:latin typeface="Segoe UI" panose="020B0502040204020203" pitchFamily="34" charset="0"/>
              <a:cs typeface="Segoe UI" panose="020B0502040204020203" pitchFamily="34" charset="0"/>
            </a:rPr>
            <a:t> patterns and other skills.</a:t>
          </a:r>
          <a:r>
            <a:rPr lang="en-US" sz="1200"/>
            <a:t> </a:t>
          </a:r>
          <a:endParaRPr lang="en-US" sz="1200">
            <a:latin typeface="Segoe UI" panose="020B0502040204020203" pitchFamily="34" charset="0"/>
            <a:cs typeface="Segoe UI" panose="020B0502040204020203" pitchFamily="34" charset="0"/>
          </a:endParaRPr>
        </a:p>
      </dgm:t>
    </dgm:pt>
    <dgm:pt modelId="{F1C60D08-A703-419F-9C08-CED9E925816E}" type="parTrans" cxnId="{964D6F12-9432-48DE-8F0E-294F83CB4EA5}">
      <dgm:prSet/>
      <dgm:spPr/>
      <dgm:t>
        <a:bodyPr/>
        <a:lstStyle/>
        <a:p>
          <a:endParaRPr lang="en-US"/>
        </a:p>
      </dgm:t>
    </dgm:pt>
    <dgm:pt modelId="{4F49EAC5-F8D9-4F24-B4C2-DCCED42160B6}" type="sibTrans" cxnId="{964D6F12-9432-48DE-8F0E-294F83CB4EA5}">
      <dgm:prSet/>
      <dgm:spPr/>
      <dgm:t>
        <a:bodyPr/>
        <a:lstStyle/>
        <a:p>
          <a:endParaRPr lang="en-US"/>
        </a:p>
      </dgm:t>
    </dgm:pt>
    <dgm:pt modelId="{03BFAD8C-0DA8-478B-8D38-4CE59756D072}">
      <dgm:prSet custT="1"/>
      <dgm:spPr/>
      <dgm:t>
        <a:bodyPr anchor="ctr"/>
        <a:lstStyle/>
        <a:p>
          <a:pPr>
            <a:lnSpc>
              <a:spcPct val="100000"/>
            </a:lnSpc>
            <a:defRPr b="1"/>
          </a:pPr>
          <a:r>
            <a:rPr lang="en-GB" sz="16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Creative Thinking</a:t>
          </a:r>
        </a:p>
      </dgm:t>
    </dgm:pt>
    <dgm:pt modelId="{9C249ED8-B95E-4873-8584-ACEA4B4526B4}" type="parTrans" cxnId="{A3BBC2B3-9039-41A7-B2A5-F625B76CDAF3}">
      <dgm:prSet/>
      <dgm:spPr/>
      <dgm:t>
        <a:bodyPr/>
        <a:lstStyle/>
        <a:p>
          <a:endParaRPr lang="en-US"/>
        </a:p>
      </dgm:t>
    </dgm:pt>
    <dgm:pt modelId="{93AD929C-9559-4A96-9530-6847CB202B26}" type="sibTrans" cxnId="{A3BBC2B3-9039-41A7-B2A5-F625B76CDAF3}">
      <dgm:prSet/>
      <dgm:spPr/>
      <dgm:t>
        <a:bodyPr/>
        <a:lstStyle/>
        <a:p>
          <a:endParaRPr lang="en-US"/>
        </a:p>
      </dgm:t>
    </dgm:pt>
    <dgm:pt modelId="{1F1723E8-A1E9-47D5-BF21-7510E1D5EDB7}">
      <dgm:prSet custT="1"/>
      <dgm:spPr/>
      <dgm:t>
        <a:bodyPr anchor="t"/>
        <a:lstStyle/>
        <a:p>
          <a:pPr>
            <a:lnSpc>
              <a:spcPct val="100000"/>
            </a:lnSpc>
          </a:pPr>
          <a:r>
            <a:rPr lang="en-GB" sz="12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…how to think innovatively, generate new ideas, and produce new and original solutions to problems.</a:t>
          </a:r>
        </a:p>
      </dgm:t>
    </dgm:pt>
    <dgm:pt modelId="{33E78609-D2EF-46B2-9C43-B9267A11A839}" type="parTrans" cxnId="{2AB6E308-E936-4A16-8A39-148F7D35CEB9}">
      <dgm:prSet/>
      <dgm:spPr/>
      <dgm:t>
        <a:bodyPr/>
        <a:lstStyle/>
        <a:p>
          <a:endParaRPr lang="en-US"/>
        </a:p>
      </dgm:t>
    </dgm:pt>
    <dgm:pt modelId="{06E85DC4-B6DB-40BE-B37C-B40110E95C53}" type="sibTrans" cxnId="{2AB6E308-E936-4A16-8A39-148F7D35CEB9}">
      <dgm:prSet/>
      <dgm:spPr/>
      <dgm:t>
        <a:bodyPr/>
        <a:lstStyle/>
        <a:p>
          <a:endParaRPr lang="en-US"/>
        </a:p>
      </dgm:t>
    </dgm:pt>
    <dgm:pt modelId="{141798FD-2130-4CE4-AAE4-7B18D16DB464}" type="pres">
      <dgm:prSet presAssocID="{6254D41C-2015-4B67-999F-D438E873C1BE}" presName="root" presStyleCnt="0">
        <dgm:presLayoutVars>
          <dgm:dir/>
          <dgm:resizeHandles val="exact"/>
        </dgm:presLayoutVars>
      </dgm:prSet>
      <dgm:spPr/>
    </dgm:pt>
    <dgm:pt modelId="{0FEB7560-D84E-4269-ADA1-A2674938D941}" type="pres">
      <dgm:prSet presAssocID="{78593377-2B31-493F-87CC-F303CD6BCE1E}" presName="compNode" presStyleCnt="0"/>
      <dgm:spPr/>
    </dgm:pt>
    <dgm:pt modelId="{E8F2125D-985E-41B7-BAA9-125F0BA2971A}" type="pres">
      <dgm:prSet presAssocID="{78593377-2B31-493F-87CC-F303CD6BCE1E}" presName="iconRect" presStyleLbl="node1" presStyleIdx="0" presStyleCnt="3" custLinFactNeighborX="-3137" custLinFactNeighborY="259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inary with solid fill"/>
        </a:ext>
      </dgm:extLst>
    </dgm:pt>
    <dgm:pt modelId="{2420329D-B651-4F2B-B583-60DF510496E6}" type="pres">
      <dgm:prSet presAssocID="{78593377-2B31-493F-87CC-F303CD6BCE1E}" presName="iconSpace" presStyleCnt="0"/>
      <dgm:spPr/>
    </dgm:pt>
    <dgm:pt modelId="{4F759397-4443-48ED-92A4-9869AFFF50B7}" type="pres">
      <dgm:prSet presAssocID="{78593377-2B31-493F-87CC-F303CD6BCE1E}" presName="parTx" presStyleLbl="revTx" presStyleIdx="0" presStyleCnt="6" custScaleX="115822" custLinFactNeighborY="26448">
        <dgm:presLayoutVars>
          <dgm:chMax val="0"/>
          <dgm:chPref val="0"/>
        </dgm:presLayoutVars>
      </dgm:prSet>
      <dgm:spPr/>
    </dgm:pt>
    <dgm:pt modelId="{22A32B85-F409-4976-9434-5F3F34B59EA6}" type="pres">
      <dgm:prSet presAssocID="{78593377-2B31-493F-87CC-F303CD6BCE1E}" presName="txSpace" presStyleCnt="0"/>
      <dgm:spPr/>
    </dgm:pt>
    <dgm:pt modelId="{2CBD7F5B-6EA1-4746-A811-9A657CFD6BC3}" type="pres">
      <dgm:prSet presAssocID="{78593377-2B31-493F-87CC-F303CD6BCE1E}" presName="desTx" presStyleLbl="revTx" presStyleIdx="1" presStyleCnt="6" custLinFactNeighborY="19716">
        <dgm:presLayoutVars/>
      </dgm:prSet>
      <dgm:spPr/>
    </dgm:pt>
    <dgm:pt modelId="{D498888A-E758-41A8-98F4-CAC470795A8C}" type="pres">
      <dgm:prSet presAssocID="{3F92291F-DB8F-41FB-8107-A196DA89EBD9}" presName="sibTrans" presStyleCnt="0"/>
      <dgm:spPr/>
    </dgm:pt>
    <dgm:pt modelId="{D23E85E6-601B-46F0-96A9-EA0BA0835245}" type="pres">
      <dgm:prSet presAssocID="{E6C2B58E-7485-49E8-AA56-8B596AF36023}" presName="compNode" presStyleCnt="0"/>
      <dgm:spPr/>
    </dgm:pt>
    <dgm:pt modelId="{E05BA6FD-7184-4CFB-A490-0192EE6AAA65}" type="pres">
      <dgm:prSet presAssocID="{E6C2B58E-7485-49E8-AA56-8B596AF36023}" presName="iconRect" presStyleLbl="node1" presStyleIdx="1" presStyleCnt="3" custLinFactNeighborX="-11999" custLinFactNeighborY="177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ead with gears with solid fill"/>
        </a:ext>
      </dgm:extLst>
    </dgm:pt>
    <dgm:pt modelId="{27F5D331-13D3-40E2-8EAE-49DAA9FE9453}" type="pres">
      <dgm:prSet presAssocID="{E6C2B58E-7485-49E8-AA56-8B596AF36023}" presName="iconSpace" presStyleCnt="0"/>
      <dgm:spPr/>
    </dgm:pt>
    <dgm:pt modelId="{7E7CCF83-64A9-4D65-8851-096E6B0ECE47}" type="pres">
      <dgm:prSet presAssocID="{E6C2B58E-7485-49E8-AA56-8B596AF36023}" presName="parTx" presStyleLbl="revTx" presStyleIdx="2" presStyleCnt="6" custLinFactNeighborX="-1240" custLinFactNeighborY="-14522">
        <dgm:presLayoutVars>
          <dgm:chMax val="0"/>
          <dgm:chPref val="0"/>
        </dgm:presLayoutVars>
      </dgm:prSet>
      <dgm:spPr/>
    </dgm:pt>
    <dgm:pt modelId="{59E455E0-D644-4883-BA8D-BD8C7E1FCB14}" type="pres">
      <dgm:prSet presAssocID="{E6C2B58E-7485-49E8-AA56-8B596AF36023}" presName="txSpace" presStyleCnt="0"/>
      <dgm:spPr/>
    </dgm:pt>
    <dgm:pt modelId="{69DCBC7E-65CF-4D6E-B163-1FB5E42D3F33}" type="pres">
      <dgm:prSet presAssocID="{E6C2B58E-7485-49E8-AA56-8B596AF36023}" presName="desTx" presStyleLbl="revTx" presStyleIdx="3" presStyleCnt="6" custLinFactNeighborX="-63" custLinFactNeighborY="4688">
        <dgm:presLayoutVars/>
      </dgm:prSet>
      <dgm:spPr/>
    </dgm:pt>
    <dgm:pt modelId="{ACB4084F-3A41-4E02-A617-81BF82F9AAC7}" type="pres">
      <dgm:prSet presAssocID="{889FF771-87C9-4F7F-B6C5-571264AC9D12}" presName="sibTrans" presStyleCnt="0"/>
      <dgm:spPr/>
    </dgm:pt>
    <dgm:pt modelId="{16351C1D-F624-43C8-B6CA-9AC82E8525D7}" type="pres">
      <dgm:prSet presAssocID="{03BFAD8C-0DA8-478B-8D38-4CE59756D072}" presName="compNode" presStyleCnt="0"/>
      <dgm:spPr/>
    </dgm:pt>
    <dgm:pt modelId="{5690263F-5396-4129-85C5-6A65ACCDA98B}" type="pres">
      <dgm:prSet presAssocID="{03BFAD8C-0DA8-478B-8D38-4CE59756D072}" presName="iconRect" presStyleLbl="node1" presStyleIdx="2" presStyleCnt="3" custLinFactNeighborX="-34463" custLinFactNeighborY="-742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eft Brain with solid fill"/>
        </a:ext>
      </dgm:extLst>
    </dgm:pt>
    <dgm:pt modelId="{15DA52D0-504C-456D-A5CE-357DE7B41112}" type="pres">
      <dgm:prSet presAssocID="{03BFAD8C-0DA8-478B-8D38-4CE59756D072}" presName="iconSpace" presStyleCnt="0"/>
      <dgm:spPr/>
    </dgm:pt>
    <dgm:pt modelId="{3B5B19AD-7BC2-44C3-83AD-8EEBAB160C17}" type="pres">
      <dgm:prSet presAssocID="{03BFAD8C-0DA8-478B-8D38-4CE59756D072}" presName="parTx" presStyleLbl="revTx" presStyleIdx="4" presStyleCnt="6" custScaleX="115223" custScaleY="93698" custLinFactNeighborX="-2861" custLinFactNeighborY="-30713">
        <dgm:presLayoutVars>
          <dgm:chMax val="0"/>
          <dgm:chPref val="0"/>
        </dgm:presLayoutVars>
      </dgm:prSet>
      <dgm:spPr/>
    </dgm:pt>
    <dgm:pt modelId="{0095834C-D345-4511-A364-C471D7B698FD}" type="pres">
      <dgm:prSet presAssocID="{03BFAD8C-0DA8-478B-8D38-4CE59756D072}" presName="txSpace" presStyleCnt="0"/>
      <dgm:spPr/>
    </dgm:pt>
    <dgm:pt modelId="{9AE07D5D-DD14-4AE5-8546-19A87DF5B098}" type="pres">
      <dgm:prSet presAssocID="{03BFAD8C-0DA8-478B-8D38-4CE59756D072}" presName="desTx" presStyleLbl="revTx" presStyleIdx="5" presStyleCnt="6" custScaleX="112378" custLinFactNeighborX="-3336" custLinFactNeighborY="4506">
        <dgm:presLayoutVars/>
      </dgm:prSet>
      <dgm:spPr/>
    </dgm:pt>
  </dgm:ptLst>
  <dgm:cxnLst>
    <dgm:cxn modelId="{2AB6E308-E936-4A16-8A39-148F7D35CEB9}" srcId="{03BFAD8C-0DA8-478B-8D38-4CE59756D072}" destId="{1F1723E8-A1E9-47D5-BF21-7510E1D5EDB7}" srcOrd="0" destOrd="0" parTransId="{33E78609-D2EF-46B2-9C43-B9267A11A839}" sibTransId="{06E85DC4-B6DB-40BE-B37C-B40110E95C53}"/>
    <dgm:cxn modelId="{964D6F12-9432-48DE-8F0E-294F83CB4EA5}" srcId="{78593377-2B31-493F-87CC-F303CD6BCE1E}" destId="{E40E1098-FCA1-432A-BF21-738C4FA077D3}" srcOrd="0" destOrd="0" parTransId="{F1C60D08-A703-419F-9C08-CED9E925816E}" sibTransId="{4F49EAC5-F8D9-4F24-B4C2-DCCED42160B6}"/>
    <dgm:cxn modelId="{9EFE1514-AC1C-48BC-9244-6A1A92D6606A}" type="presOf" srcId="{E40E1098-FCA1-432A-BF21-738C4FA077D3}" destId="{2CBD7F5B-6EA1-4746-A811-9A657CFD6BC3}" srcOrd="0" destOrd="0" presId="urn:microsoft.com/office/officeart/2018/2/layout/IconLabelDescriptionList"/>
    <dgm:cxn modelId="{95DC0722-9CEF-4473-9AD0-006E30DC7F98}" type="presOf" srcId="{78593377-2B31-493F-87CC-F303CD6BCE1E}" destId="{4F759397-4443-48ED-92A4-9869AFFF50B7}" srcOrd="0" destOrd="0" presId="urn:microsoft.com/office/officeart/2018/2/layout/IconLabelDescriptionList"/>
    <dgm:cxn modelId="{0BC5963E-BB04-49BB-AB1F-A2DBA52F7343}" srcId="{6254D41C-2015-4B67-999F-D438E873C1BE}" destId="{E6C2B58E-7485-49E8-AA56-8B596AF36023}" srcOrd="1" destOrd="0" parTransId="{3025211F-5F82-4A97-95B9-7E3A52FC29C7}" sibTransId="{889FF771-87C9-4F7F-B6C5-571264AC9D12}"/>
    <dgm:cxn modelId="{BD4B5867-9C8D-4767-97C4-2DB695092B70}" type="presOf" srcId="{E6C2B58E-7485-49E8-AA56-8B596AF36023}" destId="{7E7CCF83-64A9-4D65-8851-096E6B0ECE47}" srcOrd="0" destOrd="0" presId="urn:microsoft.com/office/officeart/2018/2/layout/IconLabelDescriptionList"/>
    <dgm:cxn modelId="{4B3F3169-79A5-4B26-90C0-CA0FCA59C453}" type="presOf" srcId="{6254D41C-2015-4B67-999F-D438E873C1BE}" destId="{141798FD-2130-4CE4-AAE4-7B18D16DB464}" srcOrd="0" destOrd="0" presId="urn:microsoft.com/office/officeart/2018/2/layout/IconLabelDescriptionList"/>
    <dgm:cxn modelId="{77135450-28B2-4D2E-BF2C-C00868AA2DF0}" type="presOf" srcId="{8A4BEDE8-16B4-41EB-B01E-7BE50E5E0355}" destId="{69DCBC7E-65CF-4D6E-B163-1FB5E42D3F33}" srcOrd="0" destOrd="0" presId="urn:microsoft.com/office/officeart/2018/2/layout/IconLabelDescriptionList"/>
    <dgm:cxn modelId="{08211871-EFB4-42A6-8CE2-70508565F4E3}" type="presOf" srcId="{03BFAD8C-0DA8-478B-8D38-4CE59756D072}" destId="{3B5B19AD-7BC2-44C3-83AD-8EEBAB160C17}" srcOrd="0" destOrd="0" presId="urn:microsoft.com/office/officeart/2018/2/layout/IconLabelDescriptionList"/>
    <dgm:cxn modelId="{04A31692-2395-4952-AFDA-0561E2C2EC99}" type="presOf" srcId="{1F1723E8-A1E9-47D5-BF21-7510E1D5EDB7}" destId="{9AE07D5D-DD14-4AE5-8546-19A87DF5B098}" srcOrd="0" destOrd="0" presId="urn:microsoft.com/office/officeart/2018/2/layout/IconLabelDescriptionList"/>
    <dgm:cxn modelId="{A3BBC2B3-9039-41A7-B2A5-F625B76CDAF3}" srcId="{6254D41C-2015-4B67-999F-D438E873C1BE}" destId="{03BFAD8C-0DA8-478B-8D38-4CE59756D072}" srcOrd="2" destOrd="0" parTransId="{9C249ED8-B95E-4873-8584-ACEA4B4526B4}" sibTransId="{93AD929C-9559-4A96-9530-6847CB202B26}"/>
    <dgm:cxn modelId="{0DD758D0-3B08-4C9B-84A4-0C4C30C65895}" srcId="{6254D41C-2015-4B67-999F-D438E873C1BE}" destId="{78593377-2B31-493F-87CC-F303CD6BCE1E}" srcOrd="0" destOrd="0" parTransId="{FD993BF5-1812-43D7-A6FB-305E402173A9}" sibTransId="{3F92291F-DB8F-41FB-8107-A196DA89EBD9}"/>
    <dgm:cxn modelId="{B6F414D9-5998-47E1-970E-3372FD18B01B}" srcId="{E6C2B58E-7485-49E8-AA56-8B596AF36023}" destId="{8A4BEDE8-16B4-41EB-B01E-7BE50E5E0355}" srcOrd="0" destOrd="0" parTransId="{A9FCDA68-A70B-405D-A416-8F5A86A9CF47}" sibTransId="{8E837E1B-7BBE-4BF5-9F4F-F81918B3D996}"/>
    <dgm:cxn modelId="{A2F5C9DE-AAF8-4DCD-8E90-2F790960FD27}" type="presParOf" srcId="{141798FD-2130-4CE4-AAE4-7B18D16DB464}" destId="{0FEB7560-D84E-4269-ADA1-A2674938D941}" srcOrd="0" destOrd="0" presId="urn:microsoft.com/office/officeart/2018/2/layout/IconLabelDescriptionList"/>
    <dgm:cxn modelId="{36ED0D43-3F8B-4ECF-9ECF-318E20C985DD}" type="presParOf" srcId="{0FEB7560-D84E-4269-ADA1-A2674938D941}" destId="{E8F2125D-985E-41B7-BAA9-125F0BA2971A}" srcOrd="0" destOrd="0" presId="urn:microsoft.com/office/officeart/2018/2/layout/IconLabelDescriptionList"/>
    <dgm:cxn modelId="{CF4C27E1-CC51-4696-AE10-D6CF022529A5}" type="presParOf" srcId="{0FEB7560-D84E-4269-ADA1-A2674938D941}" destId="{2420329D-B651-4F2B-B583-60DF510496E6}" srcOrd="1" destOrd="0" presId="urn:microsoft.com/office/officeart/2018/2/layout/IconLabelDescriptionList"/>
    <dgm:cxn modelId="{6871E824-B2E1-4EB2-9C6E-D9EABC6E15E6}" type="presParOf" srcId="{0FEB7560-D84E-4269-ADA1-A2674938D941}" destId="{4F759397-4443-48ED-92A4-9869AFFF50B7}" srcOrd="2" destOrd="0" presId="urn:microsoft.com/office/officeart/2018/2/layout/IconLabelDescriptionList"/>
    <dgm:cxn modelId="{DB620E96-9B9A-4624-AD33-74583BBD050C}" type="presParOf" srcId="{0FEB7560-D84E-4269-ADA1-A2674938D941}" destId="{22A32B85-F409-4976-9434-5F3F34B59EA6}" srcOrd="3" destOrd="0" presId="urn:microsoft.com/office/officeart/2018/2/layout/IconLabelDescriptionList"/>
    <dgm:cxn modelId="{711131DD-67D1-4B4E-90B0-50CDEDB794B9}" type="presParOf" srcId="{0FEB7560-D84E-4269-ADA1-A2674938D941}" destId="{2CBD7F5B-6EA1-4746-A811-9A657CFD6BC3}" srcOrd="4" destOrd="0" presId="urn:microsoft.com/office/officeart/2018/2/layout/IconLabelDescriptionList"/>
    <dgm:cxn modelId="{5FCD4461-3C34-4652-A213-9869F440D617}" type="presParOf" srcId="{141798FD-2130-4CE4-AAE4-7B18D16DB464}" destId="{D498888A-E758-41A8-98F4-CAC470795A8C}" srcOrd="1" destOrd="0" presId="urn:microsoft.com/office/officeart/2018/2/layout/IconLabelDescriptionList"/>
    <dgm:cxn modelId="{8531638E-064C-4323-863E-7E9DE4872874}" type="presParOf" srcId="{141798FD-2130-4CE4-AAE4-7B18D16DB464}" destId="{D23E85E6-601B-46F0-96A9-EA0BA0835245}" srcOrd="2" destOrd="0" presId="urn:microsoft.com/office/officeart/2018/2/layout/IconLabelDescriptionList"/>
    <dgm:cxn modelId="{449B9C7A-572D-48B0-B267-DDA8BCB5A48A}" type="presParOf" srcId="{D23E85E6-601B-46F0-96A9-EA0BA0835245}" destId="{E05BA6FD-7184-4CFB-A490-0192EE6AAA65}" srcOrd="0" destOrd="0" presId="urn:microsoft.com/office/officeart/2018/2/layout/IconLabelDescriptionList"/>
    <dgm:cxn modelId="{85723FDE-32E1-4DB5-929B-057BF70C37D5}" type="presParOf" srcId="{D23E85E6-601B-46F0-96A9-EA0BA0835245}" destId="{27F5D331-13D3-40E2-8EAE-49DAA9FE9453}" srcOrd="1" destOrd="0" presId="urn:microsoft.com/office/officeart/2018/2/layout/IconLabelDescriptionList"/>
    <dgm:cxn modelId="{6F3A6465-7128-4AE6-AF4E-8D46C6E32DBD}" type="presParOf" srcId="{D23E85E6-601B-46F0-96A9-EA0BA0835245}" destId="{7E7CCF83-64A9-4D65-8851-096E6B0ECE47}" srcOrd="2" destOrd="0" presId="urn:microsoft.com/office/officeart/2018/2/layout/IconLabelDescriptionList"/>
    <dgm:cxn modelId="{EE6070E2-ABEF-4FA9-9116-DB424128D4E5}" type="presParOf" srcId="{D23E85E6-601B-46F0-96A9-EA0BA0835245}" destId="{59E455E0-D644-4883-BA8D-BD8C7E1FCB14}" srcOrd="3" destOrd="0" presId="urn:microsoft.com/office/officeart/2018/2/layout/IconLabelDescriptionList"/>
    <dgm:cxn modelId="{27118171-F08A-427D-8BC9-0CE0755F4BB4}" type="presParOf" srcId="{D23E85E6-601B-46F0-96A9-EA0BA0835245}" destId="{69DCBC7E-65CF-4D6E-B163-1FB5E42D3F33}" srcOrd="4" destOrd="0" presId="urn:microsoft.com/office/officeart/2018/2/layout/IconLabelDescriptionList"/>
    <dgm:cxn modelId="{902CB7AD-4391-4A5E-90CD-C7EE08D841CD}" type="presParOf" srcId="{141798FD-2130-4CE4-AAE4-7B18D16DB464}" destId="{ACB4084F-3A41-4E02-A617-81BF82F9AAC7}" srcOrd="3" destOrd="0" presId="urn:microsoft.com/office/officeart/2018/2/layout/IconLabelDescriptionList"/>
    <dgm:cxn modelId="{706072CF-927B-42C9-AFA1-215B30780D68}" type="presParOf" srcId="{141798FD-2130-4CE4-AAE4-7B18D16DB464}" destId="{16351C1D-F624-43C8-B6CA-9AC82E8525D7}" srcOrd="4" destOrd="0" presId="urn:microsoft.com/office/officeart/2018/2/layout/IconLabelDescriptionList"/>
    <dgm:cxn modelId="{1D4265FB-BB93-4A5B-9143-A3F4626B1FC0}" type="presParOf" srcId="{16351C1D-F624-43C8-B6CA-9AC82E8525D7}" destId="{5690263F-5396-4129-85C5-6A65ACCDA98B}" srcOrd="0" destOrd="0" presId="urn:microsoft.com/office/officeart/2018/2/layout/IconLabelDescriptionList"/>
    <dgm:cxn modelId="{E04F7EEA-FE79-4DE2-AC89-8E6B859DF263}" type="presParOf" srcId="{16351C1D-F624-43C8-B6CA-9AC82E8525D7}" destId="{15DA52D0-504C-456D-A5CE-357DE7B41112}" srcOrd="1" destOrd="0" presId="urn:microsoft.com/office/officeart/2018/2/layout/IconLabelDescriptionList"/>
    <dgm:cxn modelId="{45D49AB6-901C-4C51-9286-22EA10A74372}" type="presParOf" srcId="{16351C1D-F624-43C8-B6CA-9AC82E8525D7}" destId="{3B5B19AD-7BC2-44C3-83AD-8EEBAB160C17}" srcOrd="2" destOrd="0" presId="urn:microsoft.com/office/officeart/2018/2/layout/IconLabelDescriptionList"/>
    <dgm:cxn modelId="{9AA6A991-5A14-4D1A-BBF8-9E9B762BC860}" type="presParOf" srcId="{16351C1D-F624-43C8-B6CA-9AC82E8525D7}" destId="{0095834C-D345-4511-A364-C471D7B698FD}" srcOrd="3" destOrd="0" presId="urn:microsoft.com/office/officeart/2018/2/layout/IconLabelDescriptionList"/>
    <dgm:cxn modelId="{7C6D6E50-2F48-421E-A06B-CEAB5A028485}" type="presParOf" srcId="{16351C1D-F624-43C8-B6CA-9AC82E8525D7}" destId="{9AE07D5D-DD14-4AE5-8546-19A87DF5B098}"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AD573B-EE5E-4710-9DA3-6D15AD46D4AE}" type="doc">
      <dgm:prSet loTypeId="urn:microsoft.com/office/officeart/2005/8/layout/hList2" loCatId="list" qsTypeId="urn:microsoft.com/office/officeart/2005/8/quickstyle/3d1" qsCatId="3D" csTypeId="urn:microsoft.com/office/officeart/2005/8/colors/accent0_2" csCatId="mainScheme" phldr="1"/>
      <dgm:spPr/>
      <dgm:t>
        <a:bodyPr/>
        <a:lstStyle/>
        <a:p>
          <a:endParaRPr lang="en-US"/>
        </a:p>
      </dgm:t>
    </dgm:pt>
    <dgm:pt modelId="{2E285901-AAD2-4AF0-B166-1FE096C8B7E9}">
      <dgm:prSet phldrT="[Text]" custT="1"/>
      <dgm:spPr/>
      <dgm:t>
        <a:bodyPr/>
        <a:lstStyle/>
        <a:p>
          <a:pPr>
            <a:lnSpc>
              <a:spcPct val="100000"/>
            </a:lnSpc>
          </a:pPr>
          <a:r>
            <a:rPr lang="en-GB" sz="2000" b="1">
              <a:solidFill>
                <a:schemeClr val="tx1"/>
              </a:solidFill>
              <a:latin typeface="Segoe UI" panose="020B0502040204020203" pitchFamily="34" charset="0"/>
              <a:cs typeface="Segoe UI" panose="020B0502040204020203" pitchFamily="34" charset="0"/>
            </a:rPr>
            <a:t>Introduction to Game Creator</a:t>
          </a:r>
          <a:endParaRPr lang="en-US" sz="2000" b="1">
            <a:solidFill>
              <a:schemeClr val="tx1"/>
            </a:solidFill>
            <a:latin typeface="Segoe UI" panose="020B0502040204020203" pitchFamily="34" charset="0"/>
            <a:cs typeface="Segoe UI" panose="020B0502040204020203" pitchFamily="34" charset="0"/>
          </a:endParaRPr>
        </a:p>
      </dgm:t>
    </dgm:pt>
    <dgm:pt modelId="{2B815AE6-D88B-4385-B6FD-5A216E45224D}" type="parTrans" cxnId="{BAECCF80-3238-4BB1-8ED4-8D54DF27A64A}">
      <dgm:prSet/>
      <dgm:spPr/>
      <dgm:t>
        <a:bodyPr/>
        <a:lstStyle/>
        <a:p>
          <a:endParaRPr lang="en-US"/>
        </a:p>
      </dgm:t>
    </dgm:pt>
    <dgm:pt modelId="{85AC8656-9590-4452-AEA8-F2D0141277D7}" type="sibTrans" cxnId="{BAECCF80-3238-4BB1-8ED4-8D54DF27A64A}">
      <dgm:prSet/>
      <dgm:spPr/>
      <dgm:t>
        <a:bodyPr/>
        <a:lstStyle/>
        <a:p>
          <a:endParaRPr lang="en-US"/>
        </a:p>
      </dgm:t>
    </dgm:pt>
    <dgm:pt modelId="{AA13C3D6-7FFB-447F-89B0-01FAB1298782}">
      <dgm:prSet phldrT="[Text]" custT="1"/>
      <dgm:spPr>
        <a:noFill/>
      </dgm:spPr>
      <dgm:t>
        <a:bodyPr/>
        <a:lstStyle/>
        <a:p>
          <a:pPr>
            <a:lnSpc>
              <a:spcPct val="100000"/>
            </a:lnSpc>
            <a:buNone/>
          </a:pPr>
          <a:r>
            <a:rPr lang="en-GB" sz="1600">
              <a:solidFill>
                <a:schemeClr val="tx1"/>
              </a:solidFill>
              <a:latin typeface="Segoe UI" panose="020B0502040204020203" pitchFamily="34" charset="0"/>
              <a:cs typeface="Segoe UI" panose="020B0502040204020203" pitchFamily="34" charset="0"/>
            </a:rPr>
            <a:t>Game</a:t>
          </a:r>
          <a:r>
            <a:rPr lang="en-GB" sz="1600" baseline="0">
              <a:solidFill>
                <a:schemeClr val="tx1"/>
              </a:solidFill>
              <a:latin typeface="Segoe UI" panose="020B0502040204020203" pitchFamily="34" charset="0"/>
              <a:cs typeface="Segoe UI" panose="020B0502040204020203" pitchFamily="34" charset="0"/>
            </a:rPr>
            <a:t> design &amp; programming</a:t>
          </a:r>
          <a:endParaRPr lang="en-US" sz="1600">
            <a:solidFill>
              <a:schemeClr val="tx1"/>
            </a:solidFill>
            <a:latin typeface="Segoe UI" panose="020B0502040204020203" pitchFamily="34" charset="0"/>
            <a:cs typeface="Segoe UI" panose="020B0502040204020203" pitchFamily="34" charset="0"/>
          </a:endParaRPr>
        </a:p>
      </dgm:t>
    </dgm:pt>
    <dgm:pt modelId="{B6DE1AA9-EAA5-4374-A9E8-15769DC69464}" type="parTrans" cxnId="{88E33145-9F7E-4FB3-8C0D-A66F21F12FF0}">
      <dgm:prSet/>
      <dgm:spPr/>
      <dgm:t>
        <a:bodyPr/>
        <a:lstStyle/>
        <a:p>
          <a:endParaRPr lang="en-US"/>
        </a:p>
      </dgm:t>
    </dgm:pt>
    <dgm:pt modelId="{7B7737E0-0A74-4D0F-A4DF-E4F02AE6C6B4}" type="sibTrans" cxnId="{88E33145-9F7E-4FB3-8C0D-A66F21F12FF0}">
      <dgm:prSet/>
      <dgm:spPr/>
      <dgm:t>
        <a:bodyPr/>
        <a:lstStyle/>
        <a:p>
          <a:endParaRPr lang="en-US"/>
        </a:p>
      </dgm:t>
    </dgm:pt>
    <dgm:pt modelId="{BC168ED9-1109-440A-8104-ADCFA1933F46}">
      <dgm:prSet phldrT="[Text]" custT="1"/>
      <dgm:spPr/>
      <dgm:t>
        <a:bodyPr/>
        <a:lstStyle/>
        <a:p>
          <a:pPr>
            <a:lnSpc>
              <a:spcPct val="100000"/>
            </a:lnSpc>
          </a:pPr>
          <a:r>
            <a:rPr lang="en-GB" sz="1800" b="1">
              <a:solidFill>
                <a:schemeClr val="tx1"/>
              </a:solidFill>
              <a:latin typeface="Segoe UI" panose="020B0502040204020203" pitchFamily="34" charset="0"/>
              <a:cs typeface="Segoe UI" panose="020B0502040204020203" pitchFamily="34" charset="0"/>
            </a:rPr>
            <a:t>Elements of the Task Interface</a:t>
          </a:r>
          <a:endParaRPr lang="en-US" sz="1800" b="1">
            <a:solidFill>
              <a:schemeClr val="tx1"/>
            </a:solidFill>
            <a:latin typeface="Segoe UI" panose="020B0502040204020203" pitchFamily="34" charset="0"/>
            <a:cs typeface="Segoe UI" panose="020B0502040204020203" pitchFamily="34" charset="0"/>
          </a:endParaRPr>
        </a:p>
      </dgm:t>
    </dgm:pt>
    <dgm:pt modelId="{BF4DC799-1738-4FA8-B72D-4679FCDD9169}" type="parTrans" cxnId="{0299B478-96BB-4703-B379-BBE1F4513340}">
      <dgm:prSet/>
      <dgm:spPr/>
      <dgm:t>
        <a:bodyPr/>
        <a:lstStyle/>
        <a:p>
          <a:endParaRPr lang="en-US"/>
        </a:p>
      </dgm:t>
    </dgm:pt>
    <dgm:pt modelId="{22CD779B-4CCB-4F67-A552-100DAC20CF53}" type="sibTrans" cxnId="{0299B478-96BB-4703-B379-BBE1F4513340}">
      <dgm:prSet/>
      <dgm:spPr/>
      <dgm:t>
        <a:bodyPr/>
        <a:lstStyle/>
        <a:p>
          <a:endParaRPr lang="en-US"/>
        </a:p>
      </dgm:t>
    </dgm:pt>
    <dgm:pt modelId="{A0D37BDE-BBFB-4ADD-9DDE-79F872B9DAA2}">
      <dgm:prSet phldrT="[Text]" custT="1"/>
      <dgm:spPr>
        <a:noFill/>
      </dgm:spPr>
      <dgm:t>
        <a:bodyPr/>
        <a:lstStyle/>
        <a:p>
          <a:pPr>
            <a:lnSpc>
              <a:spcPct val="100000"/>
            </a:lnSpc>
            <a:buNone/>
          </a:pPr>
          <a:r>
            <a:rPr lang="en-GB" sz="1400" b="1">
              <a:solidFill>
                <a:schemeClr val="tx1"/>
              </a:solidFill>
              <a:latin typeface="Segoe UI" panose="020B0502040204020203" pitchFamily="34" charset="0"/>
              <a:cs typeface="Segoe UI" panose="020B0502040204020203" pitchFamily="34" charset="0"/>
            </a:rPr>
            <a:t>Level</a:t>
          </a:r>
          <a:r>
            <a:rPr lang="en-GB" sz="1400" b="1" baseline="0">
              <a:solidFill>
                <a:schemeClr val="tx1"/>
              </a:solidFill>
              <a:latin typeface="Segoe UI" panose="020B0502040204020203" pitchFamily="34" charset="0"/>
              <a:cs typeface="Segoe UI" panose="020B0502040204020203" pitchFamily="34" charset="0"/>
            </a:rPr>
            <a:t> Editor</a:t>
          </a:r>
          <a:endParaRPr lang="en-US" sz="1400" b="1">
            <a:solidFill>
              <a:schemeClr val="tx1"/>
            </a:solidFill>
            <a:latin typeface="Segoe UI" panose="020B0502040204020203" pitchFamily="34" charset="0"/>
            <a:cs typeface="Segoe UI" panose="020B0502040204020203" pitchFamily="34" charset="0"/>
          </a:endParaRPr>
        </a:p>
      </dgm:t>
    </dgm:pt>
    <dgm:pt modelId="{8C0D91E9-78C4-45BE-AF8B-CE1D2F8BFD16}" type="parTrans" cxnId="{B676742E-25DF-49E7-9432-511C32446382}">
      <dgm:prSet/>
      <dgm:spPr/>
      <dgm:t>
        <a:bodyPr/>
        <a:lstStyle/>
        <a:p>
          <a:endParaRPr lang="en-US"/>
        </a:p>
      </dgm:t>
    </dgm:pt>
    <dgm:pt modelId="{2AEB8FC6-36D3-40BF-A2D6-95DDF27EF628}" type="sibTrans" cxnId="{B676742E-25DF-49E7-9432-511C32446382}">
      <dgm:prSet/>
      <dgm:spPr/>
      <dgm:t>
        <a:bodyPr/>
        <a:lstStyle/>
        <a:p>
          <a:endParaRPr lang="en-US"/>
        </a:p>
      </dgm:t>
    </dgm:pt>
    <dgm:pt modelId="{87AB3D18-ACBB-4CC5-B0F4-C5AA7F67A635}">
      <dgm:prSet phldrT="[Text]" custT="1"/>
      <dgm:spPr/>
      <dgm:t>
        <a:bodyPr/>
        <a:lstStyle/>
        <a:p>
          <a:pPr>
            <a:lnSpc>
              <a:spcPct val="100000"/>
            </a:lnSpc>
          </a:pPr>
          <a:r>
            <a:rPr lang="en-GB" sz="1800" b="1">
              <a:solidFill>
                <a:schemeClr val="tx1"/>
              </a:solidFill>
              <a:latin typeface="Segoe UI" panose="020B0502040204020203" pitchFamily="34" charset="0"/>
              <a:cs typeface="Segoe UI" panose="020B0502040204020203" pitchFamily="34" charset="0"/>
            </a:rPr>
            <a:t>Using and Customising Karel</a:t>
          </a:r>
          <a:endParaRPr lang="en-US" sz="1800" b="1">
            <a:solidFill>
              <a:schemeClr val="tx1"/>
            </a:solidFill>
            <a:latin typeface="Segoe UI" panose="020B0502040204020203" pitchFamily="34" charset="0"/>
            <a:cs typeface="Segoe UI" panose="020B0502040204020203" pitchFamily="34" charset="0"/>
          </a:endParaRPr>
        </a:p>
      </dgm:t>
    </dgm:pt>
    <dgm:pt modelId="{08E70779-A29A-45A6-B6D6-3F072A6F3905}" type="parTrans" cxnId="{1C5E1D55-B833-4209-863E-5205AEB64465}">
      <dgm:prSet/>
      <dgm:spPr/>
      <dgm:t>
        <a:bodyPr/>
        <a:lstStyle/>
        <a:p>
          <a:endParaRPr lang="en-US"/>
        </a:p>
      </dgm:t>
    </dgm:pt>
    <dgm:pt modelId="{D1BEF6C3-C1BC-48D7-AA83-A87DE139B533}" type="sibTrans" cxnId="{1C5E1D55-B833-4209-863E-5205AEB64465}">
      <dgm:prSet/>
      <dgm:spPr/>
      <dgm:t>
        <a:bodyPr/>
        <a:lstStyle/>
        <a:p>
          <a:endParaRPr lang="en-US"/>
        </a:p>
      </dgm:t>
    </dgm:pt>
    <dgm:pt modelId="{37E61FCC-703A-4793-99BB-3A4C8F5643E8}">
      <dgm:prSet phldrT="[Text]" custT="1"/>
      <dgm:spPr>
        <a:noFill/>
      </dgm:spPr>
      <dgm:t>
        <a:bodyPr/>
        <a:lstStyle/>
        <a:p>
          <a:pPr>
            <a:lnSpc>
              <a:spcPct val="100000"/>
            </a:lnSpc>
            <a:buNone/>
          </a:pPr>
          <a:r>
            <a:rPr lang="en-GB" sz="1600" b="1">
              <a:solidFill>
                <a:schemeClr val="tx1"/>
              </a:solidFill>
              <a:latin typeface="Segoe UI" panose="020B0502040204020203" pitchFamily="34" charset="0"/>
              <a:cs typeface="Segoe UI" panose="020B0502040204020203" pitchFamily="34" charset="0"/>
            </a:rPr>
            <a:t>Expert maps </a:t>
          </a:r>
          <a:endParaRPr lang="en-US" sz="1600" b="1">
            <a:solidFill>
              <a:schemeClr val="tx1"/>
            </a:solidFill>
            <a:latin typeface="Segoe UI" panose="020B0502040204020203" pitchFamily="34" charset="0"/>
            <a:cs typeface="Segoe UI" panose="020B0502040204020203" pitchFamily="34" charset="0"/>
          </a:endParaRPr>
        </a:p>
      </dgm:t>
    </dgm:pt>
    <dgm:pt modelId="{B8CB4C4C-FF8F-4D42-8459-D8C3B5B937BE}" type="parTrans" cxnId="{E3539712-1816-4F6B-A56C-CFA33E37F172}">
      <dgm:prSet/>
      <dgm:spPr/>
      <dgm:t>
        <a:bodyPr/>
        <a:lstStyle/>
        <a:p>
          <a:endParaRPr lang="en-US"/>
        </a:p>
      </dgm:t>
    </dgm:pt>
    <dgm:pt modelId="{6A92FE6A-E165-45B1-AB13-EE5341AE9989}" type="sibTrans" cxnId="{E3539712-1816-4F6B-A56C-CFA33E37F172}">
      <dgm:prSet/>
      <dgm:spPr/>
      <dgm:t>
        <a:bodyPr/>
        <a:lstStyle/>
        <a:p>
          <a:endParaRPr lang="en-US"/>
        </a:p>
      </dgm:t>
    </dgm:pt>
    <dgm:pt modelId="{BE3DE7AD-1772-4CF1-A559-100DA2EFCE24}">
      <dgm:prSet phldrT="[Text]" custT="1"/>
      <dgm:spPr/>
      <dgm:t>
        <a:bodyPr/>
        <a:lstStyle/>
        <a:p>
          <a:pPr>
            <a:lnSpc>
              <a:spcPct val="100000"/>
            </a:lnSpc>
          </a:pPr>
          <a:r>
            <a:rPr lang="en-GB" sz="1800" b="1">
              <a:solidFill>
                <a:schemeClr val="tx1"/>
              </a:solidFill>
              <a:latin typeface="Segoe UI" panose="020B0502040204020203" pitchFamily="34" charset="0"/>
              <a:cs typeface="Segoe UI" panose="020B0502040204020203" pitchFamily="34" charset="0"/>
            </a:rPr>
            <a:t>Viewing student progress</a:t>
          </a:r>
          <a:endParaRPr lang="en-US" sz="1800" b="1">
            <a:solidFill>
              <a:schemeClr val="tx1"/>
            </a:solidFill>
            <a:latin typeface="Segoe UI" panose="020B0502040204020203" pitchFamily="34" charset="0"/>
            <a:cs typeface="Segoe UI" panose="020B0502040204020203" pitchFamily="34" charset="0"/>
          </a:endParaRPr>
        </a:p>
      </dgm:t>
    </dgm:pt>
    <dgm:pt modelId="{87F6F813-E70E-48FC-8170-7C6F2FBD686F}" type="parTrans" cxnId="{8B3BA33F-93DF-4C6C-81BA-0A2BAF4E6443}">
      <dgm:prSet/>
      <dgm:spPr/>
      <dgm:t>
        <a:bodyPr/>
        <a:lstStyle/>
        <a:p>
          <a:endParaRPr lang="en-US"/>
        </a:p>
      </dgm:t>
    </dgm:pt>
    <dgm:pt modelId="{0167EF99-0AF3-4E59-8C07-F0CFA13A5B64}" type="sibTrans" cxnId="{8B3BA33F-93DF-4C6C-81BA-0A2BAF4E6443}">
      <dgm:prSet/>
      <dgm:spPr/>
      <dgm:t>
        <a:bodyPr/>
        <a:lstStyle/>
        <a:p>
          <a:endParaRPr lang="en-US"/>
        </a:p>
      </dgm:t>
    </dgm:pt>
    <dgm:pt modelId="{988EB401-F484-4708-9A51-31B9A63953D7}">
      <dgm:prSet phldrT="[Text]" custT="1"/>
      <dgm:spPr>
        <a:noFill/>
      </dgm:spPr>
      <dgm:t>
        <a:bodyPr/>
        <a:lstStyle/>
        <a:p>
          <a:pPr>
            <a:lnSpc>
              <a:spcPct val="100000"/>
            </a:lnSpc>
            <a:buNone/>
          </a:pPr>
          <a:r>
            <a:rPr lang="en-GB" sz="1600" b="1">
              <a:solidFill>
                <a:schemeClr val="tx1"/>
              </a:solidFill>
              <a:latin typeface="Segoe UI" panose="020B0502040204020203" pitchFamily="34" charset="0"/>
              <a:cs typeface="Segoe UI" panose="020B0502040204020203" pitchFamily="34" charset="0"/>
            </a:rPr>
            <a:t>Live-monitoring view</a:t>
          </a:r>
          <a:endParaRPr lang="en-US" sz="1600" b="1">
            <a:solidFill>
              <a:schemeClr val="tx1"/>
            </a:solidFill>
            <a:latin typeface="Segoe UI" panose="020B0502040204020203" pitchFamily="34" charset="0"/>
            <a:cs typeface="Segoe UI" panose="020B0502040204020203" pitchFamily="34" charset="0"/>
          </a:endParaRPr>
        </a:p>
      </dgm:t>
    </dgm:pt>
    <dgm:pt modelId="{1A2D3B30-95F8-4F2C-A0F0-DAA26F98684C}" type="parTrans" cxnId="{98C19A6F-9406-43BB-8B72-5D86A5B68D3D}">
      <dgm:prSet/>
      <dgm:spPr/>
      <dgm:t>
        <a:bodyPr/>
        <a:lstStyle/>
        <a:p>
          <a:endParaRPr lang="en-US"/>
        </a:p>
      </dgm:t>
    </dgm:pt>
    <dgm:pt modelId="{E73AEFAD-6716-4127-8DEE-ADE0771604A9}" type="sibTrans" cxnId="{98C19A6F-9406-43BB-8B72-5D86A5B68D3D}">
      <dgm:prSet/>
      <dgm:spPr/>
      <dgm:t>
        <a:bodyPr/>
        <a:lstStyle/>
        <a:p>
          <a:endParaRPr lang="en-US"/>
        </a:p>
      </dgm:t>
    </dgm:pt>
    <dgm:pt modelId="{C934BFB1-B9D1-42C9-8EF0-07A38A642057}">
      <dgm:prSet phldrT="[Text]" custT="1"/>
      <dgm:spPr>
        <a:noFill/>
      </dgm:spPr>
      <dgm:t>
        <a:bodyPr/>
        <a:lstStyle/>
        <a:p>
          <a:pPr>
            <a:lnSpc>
              <a:spcPct val="100000"/>
            </a:lnSpc>
            <a:buNone/>
          </a:pPr>
          <a:r>
            <a:rPr lang="en-GB" sz="1600" b="1">
              <a:solidFill>
                <a:schemeClr val="tx1"/>
              </a:solidFill>
              <a:latin typeface="Segoe UI" panose="020B0502040204020203" pitchFamily="34" charset="0"/>
              <a:cs typeface="Segoe UI" panose="020B0502040204020203" pitchFamily="34" charset="0"/>
            </a:rPr>
            <a:t>Expert levels</a:t>
          </a:r>
          <a:endParaRPr lang="en-US" sz="1600" b="1">
            <a:solidFill>
              <a:schemeClr val="tx1"/>
            </a:solidFill>
            <a:latin typeface="Segoe UI" panose="020B0502040204020203" pitchFamily="34" charset="0"/>
            <a:cs typeface="Segoe UI" panose="020B0502040204020203" pitchFamily="34" charset="0"/>
          </a:endParaRPr>
        </a:p>
      </dgm:t>
    </dgm:pt>
    <dgm:pt modelId="{CF3B4A9F-6E81-4FAE-BAC9-9B49634DE2FB}" type="parTrans" cxnId="{29B8BD68-68BB-4378-B8D6-340536AC955E}">
      <dgm:prSet/>
      <dgm:spPr/>
      <dgm:t>
        <a:bodyPr/>
        <a:lstStyle/>
        <a:p>
          <a:endParaRPr lang="en-US"/>
        </a:p>
      </dgm:t>
    </dgm:pt>
    <dgm:pt modelId="{81A7D31B-A656-465F-9900-299C4078E999}" type="sibTrans" cxnId="{29B8BD68-68BB-4378-B8D6-340536AC955E}">
      <dgm:prSet/>
      <dgm:spPr/>
      <dgm:t>
        <a:bodyPr/>
        <a:lstStyle/>
        <a:p>
          <a:endParaRPr lang="en-US"/>
        </a:p>
      </dgm:t>
    </dgm:pt>
    <dgm:pt modelId="{AAACFB39-1A3B-4D88-8472-DBE66DD7C917}">
      <dgm:prSet phldrT="[Text]" custT="1"/>
      <dgm:spPr>
        <a:noFill/>
      </dgm:spPr>
      <dgm:t>
        <a:bodyPr/>
        <a:lstStyle/>
        <a:p>
          <a:pPr>
            <a:lnSpc>
              <a:spcPct val="100000"/>
            </a:lnSpc>
          </a:pPr>
          <a:endParaRPr lang="en-US" sz="1600">
            <a:solidFill>
              <a:schemeClr val="tx1"/>
            </a:solidFill>
            <a:latin typeface="Segoe UI" panose="020B0502040204020203" pitchFamily="34" charset="0"/>
            <a:cs typeface="Segoe UI" panose="020B0502040204020203" pitchFamily="34" charset="0"/>
          </a:endParaRPr>
        </a:p>
      </dgm:t>
    </dgm:pt>
    <dgm:pt modelId="{4357AB41-D0F7-4643-94CB-F3C9599A7C8F}" type="parTrans" cxnId="{55F9AA6A-EFA0-413E-B5C2-593F3E6DB59A}">
      <dgm:prSet/>
      <dgm:spPr/>
      <dgm:t>
        <a:bodyPr/>
        <a:lstStyle/>
        <a:p>
          <a:endParaRPr lang="en-US"/>
        </a:p>
      </dgm:t>
    </dgm:pt>
    <dgm:pt modelId="{A41627B5-45E5-45EB-8ED3-E2B632594679}" type="sibTrans" cxnId="{55F9AA6A-EFA0-413E-B5C2-593F3E6DB59A}">
      <dgm:prSet/>
      <dgm:spPr/>
      <dgm:t>
        <a:bodyPr/>
        <a:lstStyle/>
        <a:p>
          <a:endParaRPr lang="en-US"/>
        </a:p>
      </dgm:t>
    </dgm:pt>
    <dgm:pt modelId="{16D956B0-72C8-4587-9DED-5F66622C1F89}">
      <dgm:prSet phldrT="[Text]" custT="1"/>
      <dgm:spPr>
        <a:noFill/>
      </dgm:spPr>
      <dgm:t>
        <a:bodyPr/>
        <a:lstStyle/>
        <a:p>
          <a:pPr>
            <a:lnSpc>
              <a:spcPct val="100000"/>
            </a:lnSpc>
            <a:buNone/>
          </a:pPr>
          <a:r>
            <a:rPr lang="en-GB" sz="1600" b="1">
              <a:solidFill>
                <a:schemeClr val="tx1"/>
              </a:solidFill>
              <a:latin typeface="Segoe UI" panose="020B0502040204020203" pitchFamily="34" charset="0"/>
              <a:cs typeface="Segoe UI" panose="020B0502040204020203" pitchFamily="34" charset="0"/>
            </a:rPr>
            <a:t>Custom maps</a:t>
          </a:r>
          <a:endParaRPr lang="en-US" sz="1600" b="1">
            <a:solidFill>
              <a:schemeClr val="tx1"/>
            </a:solidFill>
            <a:latin typeface="Segoe UI" panose="020B0502040204020203" pitchFamily="34" charset="0"/>
            <a:cs typeface="Segoe UI" panose="020B0502040204020203" pitchFamily="34" charset="0"/>
          </a:endParaRPr>
        </a:p>
      </dgm:t>
    </dgm:pt>
    <dgm:pt modelId="{9EC28AB8-A2DA-4AF2-BA70-84879FC3A63B}" type="parTrans" cxnId="{D559661B-0382-4CAD-B796-F8DED0C1EE4D}">
      <dgm:prSet/>
      <dgm:spPr/>
      <dgm:t>
        <a:bodyPr/>
        <a:lstStyle/>
        <a:p>
          <a:endParaRPr lang="en-US"/>
        </a:p>
      </dgm:t>
    </dgm:pt>
    <dgm:pt modelId="{C690C3C4-5DBF-41E6-BE20-D5C01ED10B9D}" type="sibTrans" cxnId="{D559661B-0382-4CAD-B796-F8DED0C1EE4D}">
      <dgm:prSet/>
      <dgm:spPr/>
      <dgm:t>
        <a:bodyPr/>
        <a:lstStyle/>
        <a:p>
          <a:endParaRPr lang="en-US"/>
        </a:p>
      </dgm:t>
    </dgm:pt>
    <dgm:pt modelId="{D4E0B3B6-9D0C-4DBB-BE72-6E80204BE363}">
      <dgm:prSet phldrT="[Text]" custT="1"/>
      <dgm:spPr>
        <a:noFill/>
      </dgm:spPr>
      <dgm:t>
        <a:bodyPr/>
        <a:lstStyle/>
        <a:p>
          <a:pPr>
            <a:lnSpc>
              <a:spcPct val="100000"/>
            </a:lnSpc>
          </a:pPr>
          <a:endParaRPr lang="en-US" sz="1600">
            <a:solidFill>
              <a:schemeClr val="tx1"/>
            </a:solidFill>
            <a:latin typeface="Segoe UI" panose="020B0502040204020203" pitchFamily="34" charset="0"/>
            <a:cs typeface="Segoe UI" panose="020B0502040204020203" pitchFamily="34" charset="0"/>
          </a:endParaRPr>
        </a:p>
      </dgm:t>
    </dgm:pt>
    <dgm:pt modelId="{9870CDE7-1081-4D9B-865F-37A355FE54F5}" type="parTrans" cxnId="{DEAA78ED-9A32-462A-9DD9-EACB2B571203}">
      <dgm:prSet/>
      <dgm:spPr/>
      <dgm:t>
        <a:bodyPr/>
        <a:lstStyle/>
        <a:p>
          <a:endParaRPr lang="en-US"/>
        </a:p>
      </dgm:t>
    </dgm:pt>
    <dgm:pt modelId="{47823269-D631-46CF-95C4-57798A22669F}" type="sibTrans" cxnId="{DEAA78ED-9A32-462A-9DD9-EACB2B571203}">
      <dgm:prSet/>
      <dgm:spPr/>
      <dgm:t>
        <a:bodyPr/>
        <a:lstStyle/>
        <a:p>
          <a:endParaRPr lang="en-US"/>
        </a:p>
      </dgm:t>
    </dgm:pt>
    <dgm:pt modelId="{1A2AFA82-6EC3-4B19-80FE-11476E894645}">
      <dgm:prSet phldrT="[Text]" custT="1"/>
      <dgm:spPr>
        <a:noFill/>
      </dgm:spPr>
      <dgm:t>
        <a:bodyPr/>
        <a:lstStyle/>
        <a:p>
          <a:pPr>
            <a:lnSpc>
              <a:spcPct val="100000"/>
            </a:lnSpc>
          </a:pPr>
          <a:endParaRPr lang="en-US" sz="1600">
            <a:solidFill>
              <a:schemeClr val="tx1"/>
            </a:solidFill>
            <a:latin typeface="Segoe UI" panose="020B0502040204020203" pitchFamily="34" charset="0"/>
            <a:cs typeface="Segoe UI" panose="020B0502040204020203" pitchFamily="34" charset="0"/>
          </a:endParaRPr>
        </a:p>
      </dgm:t>
    </dgm:pt>
    <dgm:pt modelId="{AAACB1DF-97BD-4C4A-B54D-43118119D909}" type="parTrans" cxnId="{D5DBC69D-174C-47CE-AE45-D2C41A6D8423}">
      <dgm:prSet/>
      <dgm:spPr/>
      <dgm:t>
        <a:bodyPr/>
        <a:lstStyle/>
        <a:p>
          <a:endParaRPr lang="en-US"/>
        </a:p>
      </dgm:t>
    </dgm:pt>
    <dgm:pt modelId="{58E1B6A5-DBF4-4765-B965-252F2FC5BB57}" type="sibTrans" cxnId="{D5DBC69D-174C-47CE-AE45-D2C41A6D8423}">
      <dgm:prSet/>
      <dgm:spPr/>
      <dgm:t>
        <a:bodyPr/>
        <a:lstStyle/>
        <a:p>
          <a:endParaRPr lang="en-US"/>
        </a:p>
      </dgm:t>
    </dgm:pt>
    <dgm:pt modelId="{6D11BC15-112B-48C6-B9B1-E3DBF3805126}">
      <dgm:prSet phldrT="[Text]" custT="1"/>
      <dgm:spPr>
        <a:noFill/>
      </dgm:spPr>
      <dgm:t>
        <a:bodyPr/>
        <a:lstStyle/>
        <a:p>
          <a:pPr>
            <a:lnSpc>
              <a:spcPct val="100000"/>
            </a:lnSpc>
          </a:pPr>
          <a:endParaRPr lang="en-US" sz="1600">
            <a:solidFill>
              <a:schemeClr val="tx1"/>
            </a:solidFill>
            <a:latin typeface="Segoe UI" panose="020B0502040204020203" pitchFamily="34" charset="0"/>
            <a:cs typeface="Segoe UI" panose="020B0502040204020203" pitchFamily="34" charset="0"/>
          </a:endParaRPr>
        </a:p>
      </dgm:t>
    </dgm:pt>
    <dgm:pt modelId="{2F84A6F3-055C-4368-82FC-C77A1C6BE140}" type="parTrans" cxnId="{94DB1AE0-853F-4AEB-A5A3-DE307EA75D82}">
      <dgm:prSet/>
      <dgm:spPr/>
      <dgm:t>
        <a:bodyPr/>
        <a:lstStyle/>
        <a:p>
          <a:endParaRPr lang="en-US"/>
        </a:p>
      </dgm:t>
    </dgm:pt>
    <dgm:pt modelId="{74A6C5F0-1A83-486D-B7BF-7C3C80BF4A54}" type="sibTrans" cxnId="{94DB1AE0-853F-4AEB-A5A3-DE307EA75D82}">
      <dgm:prSet/>
      <dgm:spPr/>
      <dgm:t>
        <a:bodyPr/>
        <a:lstStyle/>
        <a:p>
          <a:endParaRPr lang="en-US"/>
        </a:p>
      </dgm:t>
    </dgm:pt>
    <dgm:pt modelId="{2C99E5F1-89D5-484B-8506-17517B58ADFD}">
      <dgm:prSet phldrT="[Text]" custT="1"/>
      <dgm:spPr>
        <a:noFill/>
      </dgm:spPr>
      <dgm:t>
        <a:bodyPr/>
        <a:lstStyle/>
        <a:p>
          <a:pPr>
            <a:lnSpc>
              <a:spcPct val="100000"/>
            </a:lnSpc>
            <a:buNone/>
          </a:pPr>
          <a:r>
            <a:rPr lang="en-GB" sz="1600" b="1">
              <a:solidFill>
                <a:schemeClr val="tx1"/>
              </a:solidFill>
              <a:latin typeface="Segoe UI" panose="020B0502040204020203" pitchFamily="34" charset="0"/>
              <a:cs typeface="Segoe UI" panose="020B0502040204020203" pitchFamily="34" charset="0"/>
            </a:rPr>
            <a:t>Custom levels</a:t>
          </a:r>
          <a:endParaRPr lang="en-US" sz="1600" b="1">
            <a:solidFill>
              <a:schemeClr val="tx1"/>
            </a:solidFill>
            <a:latin typeface="Segoe UI" panose="020B0502040204020203" pitchFamily="34" charset="0"/>
            <a:cs typeface="Segoe UI" panose="020B0502040204020203" pitchFamily="34" charset="0"/>
          </a:endParaRPr>
        </a:p>
      </dgm:t>
    </dgm:pt>
    <dgm:pt modelId="{B5B53A3C-56FD-4FFB-988A-BE03588AB698}" type="parTrans" cxnId="{922B11DB-B2BD-47C1-9A14-DD88653B07BF}">
      <dgm:prSet/>
      <dgm:spPr/>
      <dgm:t>
        <a:bodyPr/>
        <a:lstStyle/>
        <a:p>
          <a:endParaRPr lang="en-US"/>
        </a:p>
      </dgm:t>
    </dgm:pt>
    <dgm:pt modelId="{A8A37BC5-1BB1-4A18-9BEA-C48ECF4DC9D9}" type="sibTrans" cxnId="{922B11DB-B2BD-47C1-9A14-DD88653B07BF}">
      <dgm:prSet/>
      <dgm:spPr/>
      <dgm:t>
        <a:bodyPr/>
        <a:lstStyle/>
        <a:p>
          <a:endParaRPr lang="en-US"/>
        </a:p>
      </dgm:t>
    </dgm:pt>
    <dgm:pt modelId="{315415BA-844A-4DBE-8447-FF7DF3DB58BD}">
      <dgm:prSet phldrT="[Text]" custT="1"/>
      <dgm:spPr>
        <a:noFill/>
      </dgm:spPr>
      <dgm:t>
        <a:bodyPr/>
        <a:lstStyle/>
        <a:p>
          <a:pPr>
            <a:lnSpc>
              <a:spcPct val="100000"/>
            </a:lnSpc>
            <a:buNone/>
          </a:pPr>
          <a:r>
            <a:rPr lang="en-GB" sz="1400" b="1">
              <a:solidFill>
                <a:schemeClr val="tx1"/>
              </a:solidFill>
              <a:latin typeface="Segoe UI" panose="020B0502040204020203" pitchFamily="34" charset="0"/>
              <a:cs typeface="Segoe UI" panose="020B0502040204020203" pitchFamily="34" charset="0"/>
            </a:rPr>
            <a:t>Instruction Panel</a:t>
          </a:r>
          <a:endParaRPr lang="en-US" sz="1400" b="1">
            <a:solidFill>
              <a:schemeClr val="tx1"/>
            </a:solidFill>
            <a:latin typeface="Segoe UI" panose="020B0502040204020203" pitchFamily="34" charset="0"/>
            <a:cs typeface="Segoe UI" panose="020B0502040204020203" pitchFamily="34" charset="0"/>
          </a:endParaRPr>
        </a:p>
      </dgm:t>
    </dgm:pt>
    <dgm:pt modelId="{4B273B62-AE51-4575-B8AF-5AFFB168FF1C}" type="parTrans" cxnId="{E0B4E46B-85BA-4D3E-BB51-2AD6486B90DB}">
      <dgm:prSet/>
      <dgm:spPr/>
      <dgm:t>
        <a:bodyPr/>
        <a:lstStyle/>
        <a:p>
          <a:endParaRPr lang="en-US"/>
        </a:p>
      </dgm:t>
    </dgm:pt>
    <dgm:pt modelId="{1D10D585-FB92-4DBB-8B5E-0227D352D524}" type="sibTrans" cxnId="{E0B4E46B-85BA-4D3E-BB51-2AD6486B90DB}">
      <dgm:prSet/>
      <dgm:spPr/>
      <dgm:t>
        <a:bodyPr/>
        <a:lstStyle/>
        <a:p>
          <a:endParaRPr lang="en-US"/>
        </a:p>
      </dgm:t>
    </dgm:pt>
    <dgm:pt modelId="{9478CDA5-496A-42CE-AFFB-987D1B30EF74}">
      <dgm:prSet phldrT="[Text]" custT="1"/>
      <dgm:spPr>
        <a:noFill/>
      </dgm:spPr>
      <dgm:t>
        <a:bodyPr/>
        <a:lstStyle/>
        <a:p>
          <a:pPr>
            <a:lnSpc>
              <a:spcPct val="100000"/>
            </a:lnSpc>
            <a:buNone/>
          </a:pPr>
          <a:r>
            <a:rPr lang="en-GB" sz="1400" b="1">
              <a:solidFill>
                <a:schemeClr val="tx1"/>
              </a:solidFill>
              <a:latin typeface="Segoe UI" panose="020B0502040204020203" pitchFamily="34" charset="0"/>
              <a:cs typeface="Segoe UI" panose="020B0502040204020203" pitchFamily="34" charset="0"/>
            </a:rPr>
            <a:t>Programme Editor</a:t>
          </a:r>
          <a:endParaRPr lang="en-US" sz="1400" b="1">
            <a:solidFill>
              <a:schemeClr val="tx1"/>
            </a:solidFill>
            <a:latin typeface="Segoe UI" panose="020B0502040204020203" pitchFamily="34" charset="0"/>
            <a:cs typeface="Segoe UI" panose="020B0502040204020203" pitchFamily="34" charset="0"/>
          </a:endParaRPr>
        </a:p>
      </dgm:t>
    </dgm:pt>
    <dgm:pt modelId="{F0177C82-B83E-4BE7-A540-02236E17C371}" type="parTrans" cxnId="{6E562B76-53E6-4292-8D88-883E4332A349}">
      <dgm:prSet/>
      <dgm:spPr/>
      <dgm:t>
        <a:bodyPr/>
        <a:lstStyle/>
        <a:p>
          <a:endParaRPr lang="en-US"/>
        </a:p>
      </dgm:t>
    </dgm:pt>
    <dgm:pt modelId="{37EC35B9-D379-45FD-B088-E282BFBF3B38}" type="sibTrans" cxnId="{6E562B76-53E6-4292-8D88-883E4332A349}">
      <dgm:prSet/>
      <dgm:spPr/>
      <dgm:t>
        <a:bodyPr/>
        <a:lstStyle/>
        <a:p>
          <a:endParaRPr lang="en-US"/>
        </a:p>
      </dgm:t>
    </dgm:pt>
    <dgm:pt modelId="{48A0A848-C469-47BB-939A-508D0889BA5A}">
      <dgm:prSet phldrT="[Text]" custT="1"/>
      <dgm:spPr>
        <a:noFill/>
      </dgm:spPr>
      <dgm:t>
        <a:bodyPr/>
        <a:lstStyle/>
        <a:p>
          <a:pPr>
            <a:lnSpc>
              <a:spcPct val="100000"/>
            </a:lnSpc>
          </a:pPr>
          <a:endParaRPr lang="en-US" sz="1400">
            <a:solidFill>
              <a:schemeClr val="tx1"/>
            </a:solidFill>
            <a:latin typeface="Segoe UI" panose="020B0502040204020203" pitchFamily="34" charset="0"/>
            <a:cs typeface="Segoe UI" panose="020B0502040204020203" pitchFamily="34" charset="0"/>
          </a:endParaRPr>
        </a:p>
      </dgm:t>
    </dgm:pt>
    <dgm:pt modelId="{B88BF0A4-D6AF-4031-A02A-356208BBC980}" type="parTrans" cxnId="{C22C94D3-BAE1-4E80-84BF-D0527691917E}">
      <dgm:prSet/>
      <dgm:spPr/>
      <dgm:t>
        <a:bodyPr/>
        <a:lstStyle/>
        <a:p>
          <a:endParaRPr lang="en-US"/>
        </a:p>
      </dgm:t>
    </dgm:pt>
    <dgm:pt modelId="{C57701EA-50D3-44FF-A3EC-DEAD31626684}" type="sibTrans" cxnId="{C22C94D3-BAE1-4E80-84BF-D0527691917E}">
      <dgm:prSet/>
      <dgm:spPr/>
      <dgm:t>
        <a:bodyPr/>
        <a:lstStyle/>
        <a:p>
          <a:endParaRPr lang="en-US"/>
        </a:p>
      </dgm:t>
    </dgm:pt>
    <dgm:pt modelId="{263B91F5-3352-47CF-BE58-E68254DE2CC3}">
      <dgm:prSet phldrT="[Text]" custT="1"/>
      <dgm:spPr>
        <a:noFill/>
      </dgm:spPr>
      <dgm:t>
        <a:bodyPr/>
        <a:lstStyle/>
        <a:p>
          <a:pPr>
            <a:lnSpc>
              <a:spcPct val="100000"/>
            </a:lnSpc>
          </a:pPr>
          <a:endParaRPr lang="en-US" sz="1400">
            <a:solidFill>
              <a:schemeClr val="tx1"/>
            </a:solidFill>
            <a:latin typeface="Segoe UI" panose="020B0502040204020203" pitchFamily="34" charset="0"/>
            <a:cs typeface="Segoe UI" panose="020B0502040204020203" pitchFamily="34" charset="0"/>
          </a:endParaRPr>
        </a:p>
      </dgm:t>
    </dgm:pt>
    <dgm:pt modelId="{17E02EC0-9266-43A7-9141-839E365335D1}" type="parTrans" cxnId="{9D7DCF28-DB11-45B6-9EAD-3F7C174E2FE8}">
      <dgm:prSet/>
      <dgm:spPr/>
      <dgm:t>
        <a:bodyPr/>
        <a:lstStyle/>
        <a:p>
          <a:endParaRPr lang="en-US"/>
        </a:p>
      </dgm:t>
    </dgm:pt>
    <dgm:pt modelId="{51ABFEC8-C653-4CF8-B1CD-FC4FD8DF808D}" type="sibTrans" cxnId="{9D7DCF28-DB11-45B6-9EAD-3F7C174E2FE8}">
      <dgm:prSet/>
      <dgm:spPr/>
      <dgm:t>
        <a:bodyPr/>
        <a:lstStyle/>
        <a:p>
          <a:endParaRPr lang="en-US"/>
        </a:p>
      </dgm:t>
    </dgm:pt>
    <dgm:pt modelId="{E62D4CCB-6B2E-41EE-BE22-BB3549F55752}">
      <dgm:prSet phldrT="[Text]" custT="1"/>
      <dgm:spPr>
        <a:noFill/>
      </dgm:spPr>
      <dgm:t>
        <a:bodyPr/>
        <a:lstStyle/>
        <a:p>
          <a:pPr>
            <a:lnSpc>
              <a:spcPct val="100000"/>
            </a:lnSpc>
            <a:buNone/>
          </a:pPr>
          <a:r>
            <a:rPr lang="en-GB" sz="1600" b="1">
              <a:solidFill>
                <a:schemeClr val="tx1"/>
              </a:solidFill>
              <a:latin typeface="Segoe UI" panose="020B0502040204020203" pitchFamily="34" charset="0"/>
              <a:cs typeface="Segoe UI" panose="020B0502040204020203" pitchFamily="34" charset="0"/>
            </a:rPr>
            <a:t>Introduction Video</a:t>
          </a:r>
          <a:endParaRPr lang="en-US" sz="1600" b="1">
            <a:solidFill>
              <a:schemeClr val="tx1"/>
            </a:solidFill>
            <a:latin typeface="Segoe UI" panose="020B0502040204020203" pitchFamily="34" charset="0"/>
            <a:cs typeface="Segoe UI" panose="020B0502040204020203" pitchFamily="34" charset="0"/>
          </a:endParaRPr>
        </a:p>
      </dgm:t>
    </dgm:pt>
    <dgm:pt modelId="{264D22AD-26FB-4A95-AB7F-4F33304D7995}" type="parTrans" cxnId="{31C05824-E6BE-431D-9297-7F7CD8E3A9C9}">
      <dgm:prSet/>
      <dgm:spPr/>
      <dgm:t>
        <a:bodyPr/>
        <a:lstStyle/>
        <a:p>
          <a:endParaRPr lang="en-US"/>
        </a:p>
      </dgm:t>
    </dgm:pt>
    <dgm:pt modelId="{F3E1B543-2CBF-4859-8474-05A8FDC8217D}" type="sibTrans" cxnId="{31C05824-E6BE-431D-9297-7F7CD8E3A9C9}">
      <dgm:prSet/>
      <dgm:spPr/>
      <dgm:t>
        <a:bodyPr/>
        <a:lstStyle/>
        <a:p>
          <a:endParaRPr lang="en-US"/>
        </a:p>
      </dgm:t>
    </dgm:pt>
    <dgm:pt modelId="{32E45B7F-BF80-4FB9-86C3-EA0D74F56957}">
      <dgm:prSet phldrT="[Text]" custT="1"/>
      <dgm:spPr>
        <a:noFill/>
      </dgm:spPr>
      <dgm:t>
        <a:bodyPr/>
        <a:lstStyle/>
        <a:p>
          <a:pPr>
            <a:lnSpc>
              <a:spcPct val="100000"/>
            </a:lnSpc>
            <a:buNone/>
          </a:pPr>
          <a:r>
            <a:rPr lang="en-GB" sz="1400" b="1" err="1">
              <a:solidFill>
                <a:schemeClr val="tx1"/>
              </a:solidFill>
              <a:latin typeface="Segoe UI" panose="020B0502040204020203" pitchFamily="34" charset="0"/>
              <a:cs typeface="Segoe UI" panose="020B0502040204020203" pitchFamily="34" charset="0"/>
            </a:rPr>
            <a:t>Candlipedia</a:t>
          </a:r>
          <a:endParaRPr lang="en-US" sz="1400" b="1">
            <a:solidFill>
              <a:schemeClr val="tx1"/>
            </a:solidFill>
            <a:latin typeface="Segoe UI" panose="020B0502040204020203" pitchFamily="34" charset="0"/>
            <a:cs typeface="Segoe UI" panose="020B0502040204020203" pitchFamily="34" charset="0"/>
          </a:endParaRPr>
        </a:p>
      </dgm:t>
    </dgm:pt>
    <dgm:pt modelId="{EF8CF946-5B16-4CA5-89A2-CF28DB57DEAC}" type="parTrans" cxnId="{5CC14612-79F2-4402-BFA6-1164C8F16D40}">
      <dgm:prSet/>
      <dgm:spPr/>
      <dgm:t>
        <a:bodyPr/>
        <a:lstStyle/>
        <a:p>
          <a:endParaRPr lang="en-US"/>
        </a:p>
      </dgm:t>
    </dgm:pt>
    <dgm:pt modelId="{CD65DCAF-BF53-4D81-B158-5012C74202D4}" type="sibTrans" cxnId="{5CC14612-79F2-4402-BFA6-1164C8F16D40}">
      <dgm:prSet/>
      <dgm:spPr/>
      <dgm:t>
        <a:bodyPr/>
        <a:lstStyle/>
        <a:p>
          <a:endParaRPr lang="en-US"/>
        </a:p>
      </dgm:t>
    </dgm:pt>
    <dgm:pt modelId="{DAF915FA-4791-40CC-AE25-D6FD9D182B36}">
      <dgm:prSet phldrT="[Text]" custT="1"/>
      <dgm:spPr>
        <a:noFill/>
      </dgm:spPr>
      <dgm:t>
        <a:bodyPr/>
        <a:lstStyle/>
        <a:p>
          <a:pPr>
            <a:lnSpc>
              <a:spcPct val="100000"/>
            </a:lnSpc>
            <a:buNone/>
          </a:pPr>
          <a:r>
            <a:rPr lang="en-GB" sz="1400" b="1">
              <a:solidFill>
                <a:schemeClr val="tx1"/>
              </a:solidFill>
              <a:latin typeface="Segoe UI" panose="020B0502040204020203" pitchFamily="34" charset="0"/>
              <a:cs typeface="Segoe UI" panose="020B0502040204020203" pitchFamily="34" charset="0"/>
            </a:rPr>
            <a:t>Game Play Button</a:t>
          </a:r>
          <a:endParaRPr lang="en-US" sz="1400" b="1">
            <a:solidFill>
              <a:schemeClr val="tx1"/>
            </a:solidFill>
            <a:latin typeface="Segoe UI" panose="020B0502040204020203" pitchFamily="34" charset="0"/>
            <a:cs typeface="Segoe UI" panose="020B0502040204020203" pitchFamily="34" charset="0"/>
          </a:endParaRPr>
        </a:p>
      </dgm:t>
    </dgm:pt>
    <dgm:pt modelId="{B5315FFA-1C4C-4A68-B278-2C33CA3D536F}" type="parTrans" cxnId="{536D7586-DC03-4F3F-8B92-6B604D2769E1}">
      <dgm:prSet/>
      <dgm:spPr/>
      <dgm:t>
        <a:bodyPr/>
        <a:lstStyle/>
        <a:p>
          <a:endParaRPr lang="en-US"/>
        </a:p>
      </dgm:t>
    </dgm:pt>
    <dgm:pt modelId="{4DA59F59-B5DA-44B5-BADF-4F18FED4B3FE}" type="sibTrans" cxnId="{536D7586-DC03-4F3F-8B92-6B604D2769E1}">
      <dgm:prSet/>
      <dgm:spPr/>
      <dgm:t>
        <a:bodyPr/>
        <a:lstStyle/>
        <a:p>
          <a:endParaRPr lang="en-US"/>
        </a:p>
      </dgm:t>
    </dgm:pt>
    <dgm:pt modelId="{1D23E369-5805-4417-A87D-B7C216EBB209}">
      <dgm:prSet phldrT="[Text]" custT="1"/>
      <dgm:spPr>
        <a:noFill/>
      </dgm:spPr>
      <dgm:t>
        <a:bodyPr/>
        <a:lstStyle/>
        <a:p>
          <a:pPr>
            <a:lnSpc>
              <a:spcPct val="100000"/>
            </a:lnSpc>
            <a:buNone/>
          </a:pPr>
          <a:r>
            <a:rPr lang="en-GB" sz="1400" b="1">
              <a:solidFill>
                <a:schemeClr val="tx1"/>
              </a:solidFill>
              <a:latin typeface="Segoe UI" panose="020B0502040204020203" pitchFamily="34" charset="0"/>
              <a:cs typeface="Segoe UI" panose="020B0502040204020203" pitchFamily="34" charset="0"/>
            </a:rPr>
            <a:t>Game Creator Map</a:t>
          </a:r>
          <a:endParaRPr lang="en-US" sz="1400" b="1">
            <a:solidFill>
              <a:schemeClr val="tx1"/>
            </a:solidFill>
            <a:latin typeface="Segoe UI" panose="020B0502040204020203" pitchFamily="34" charset="0"/>
            <a:cs typeface="Segoe UI" panose="020B0502040204020203" pitchFamily="34" charset="0"/>
          </a:endParaRPr>
        </a:p>
      </dgm:t>
    </dgm:pt>
    <dgm:pt modelId="{96510A1F-6AF2-47D2-B2B5-69F8123EDE35}" type="parTrans" cxnId="{997C1266-429D-48A5-A1B0-6C0471830032}">
      <dgm:prSet/>
      <dgm:spPr/>
      <dgm:t>
        <a:bodyPr/>
        <a:lstStyle/>
        <a:p>
          <a:endParaRPr lang="en-US"/>
        </a:p>
      </dgm:t>
    </dgm:pt>
    <dgm:pt modelId="{1C656406-7E8F-4572-9D7B-2D7AA1BA497F}" type="sibTrans" cxnId="{997C1266-429D-48A5-A1B0-6C0471830032}">
      <dgm:prSet/>
      <dgm:spPr/>
      <dgm:t>
        <a:bodyPr/>
        <a:lstStyle/>
        <a:p>
          <a:endParaRPr lang="en-US"/>
        </a:p>
      </dgm:t>
    </dgm:pt>
    <dgm:pt modelId="{E6A87335-564E-4342-ADCC-EF8352ED5EBE}">
      <dgm:prSet phldrT="[Text]" custT="1"/>
      <dgm:spPr>
        <a:noFill/>
      </dgm:spPr>
      <dgm:t>
        <a:bodyPr/>
        <a:lstStyle/>
        <a:p>
          <a:pPr>
            <a:lnSpc>
              <a:spcPct val="100000"/>
            </a:lnSpc>
            <a:buNone/>
          </a:pPr>
          <a:r>
            <a:rPr lang="en-GB" sz="1400">
              <a:solidFill>
                <a:schemeClr val="tx1"/>
              </a:solidFill>
              <a:latin typeface="Segoe UI" panose="020B0502040204020203" pitchFamily="34" charset="0"/>
              <a:cs typeface="Segoe UI" panose="020B0502040204020203" pitchFamily="34" charset="0"/>
            </a:rPr>
            <a:t>Object Palette</a:t>
          </a:r>
          <a:endParaRPr lang="en-US" sz="1400">
            <a:solidFill>
              <a:schemeClr val="tx1"/>
            </a:solidFill>
            <a:latin typeface="Segoe UI" panose="020B0502040204020203" pitchFamily="34" charset="0"/>
            <a:cs typeface="Segoe UI" panose="020B0502040204020203" pitchFamily="34" charset="0"/>
          </a:endParaRPr>
        </a:p>
      </dgm:t>
    </dgm:pt>
    <dgm:pt modelId="{68A9D642-CD3B-4BC8-A735-AEF4C0238B81}" type="parTrans" cxnId="{2E34D8FF-F844-4646-8173-BB89D3A2B7EE}">
      <dgm:prSet/>
      <dgm:spPr/>
      <dgm:t>
        <a:bodyPr/>
        <a:lstStyle/>
        <a:p>
          <a:endParaRPr lang="en-US"/>
        </a:p>
      </dgm:t>
    </dgm:pt>
    <dgm:pt modelId="{769A7CDD-B954-46B7-B07A-149C6E9D865E}" type="sibTrans" cxnId="{2E34D8FF-F844-4646-8173-BB89D3A2B7EE}">
      <dgm:prSet/>
      <dgm:spPr/>
      <dgm:t>
        <a:bodyPr/>
        <a:lstStyle/>
        <a:p>
          <a:endParaRPr lang="en-US"/>
        </a:p>
      </dgm:t>
    </dgm:pt>
    <dgm:pt modelId="{2FB4D027-CA10-41A3-AE13-C2777E3CCA55}">
      <dgm:prSet phldrT="[Text]" custT="1"/>
      <dgm:spPr>
        <a:noFill/>
      </dgm:spPr>
      <dgm:t>
        <a:bodyPr/>
        <a:lstStyle/>
        <a:p>
          <a:pPr>
            <a:lnSpc>
              <a:spcPct val="100000"/>
            </a:lnSpc>
            <a:buNone/>
          </a:pPr>
          <a:r>
            <a:rPr lang="en-GB" sz="1400">
              <a:solidFill>
                <a:schemeClr val="tx1"/>
              </a:solidFill>
              <a:latin typeface="Segoe UI" panose="020B0502040204020203" pitchFamily="34" charset="0"/>
              <a:cs typeface="Segoe UI" panose="020B0502040204020203" pitchFamily="34" charset="0"/>
            </a:rPr>
            <a:t>Level Area</a:t>
          </a:r>
          <a:endParaRPr lang="en-US" sz="1400">
            <a:solidFill>
              <a:schemeClr val="tx1"/>
            </a:solidFill>
            <a:latin typeface="Segoe UI" panose="020B0502040204020203" pitchFamily="34" charset="0"/>
            <a:cs typeface="Segoe UI" panose="020B0502040204020203" pitchFamily="34" charset="0"/>
          </a:endParaRPr>
        </a:p>
      </dgm:t>
    </dgm:pt>
    <dgm:pt modelId="{06305272-E6DE-48CC-8A5C-399D1DB1B782}" type="parTrans" cxnId="{4E0F929B-1576-4A2B-911D-4A677C28E23E}">
      <dgm:prSet/>
      <dgm:spPr/>
      <dgm:t>
        <a:bodyPr/>
        <a:lstStyle/>
        <a:p>
          <a:endParaRPr lang="en-US"/>
        </a:p>
      </dgm:t>
    </dgm:pt>
    <dgm:pt modelId="{71704EF9-4965-4306-8D7C-EE182A485131}" type="sibTrans" cxnId="{4E0F929B-1576-4A2B-911D-4A677C28E23E}">
      <dgm:prSet/>
      <dgm:spPr/>
      <dgm:t>
        <a:bodyPr/>
        <a:lstStyle/>
        <a:p>
          <a:endParaRPr lang="en-US"/>
        </a:p>
      </dgm:t>
    </dgm:pt>
    <dgm:pt modelId="{FAAB5C56-729F-4C34-90CD-D5493BB5241F}">
      <dgm:prSet phldrT="[Text]" custT="1"/>
      <dgm:spPr>
        <a:noFill/>
      </dgm:spPr>
      <dgm:t>
        <a:bodyPr/>
        <a:lstStyle/>
        <a:p>
          <a:pPr>
            <a:lnSpc>
              <a:spcPct val="100000"/>
            </a:lnSpc>
            <a:buNone/>
          </a:pPr>
          <a:r>
            <a:rPr lang="en-GB" sz="1400">
              <a:solidFill>
                <a:schemeClr val="tx1"/>
              </a:solidFill>
              <a:latin typeface="Segoe UI" panose="020B0502040204020203" pitchFamily="34" charset="0"/>
              <a:cs typeface="Segoe UI" panose="020B0502040204020203" pitchFamily="34" charset="0"/>
            </a:rPr>
            <a:t>Conditions</a:t>
          </a:r>
          <a:endParaRPr lang="en-US" sz="1400">
            <a:solidFill>
              <a:schemeClr val="tx1"/>
            </a:solidFill>
            <a:latin typeface="Segoe UI" panose="020B0502040204020203" pitchFamily="34" charset="0"/>
            <a:cs typeface="Segoe UI" panose="020B0502040204020203" pitchFamily="34" charset="0"/>
          </a:endParaRPr>
        </a:p>
      </dgm:t>
    </dgm:pt>
    <dgm:pt modelId="{A1EC98D1-B619-4256-AD9C-24BC895C4E12}" type="parTrans" cxnId="{13D5AD0B-5C80-46CE-80FC-C69F66E23B98}">
      <dgm:prSet/>
      <dgm:spPr/>
      <dgm:t>
        <a:bodyPr/>
        <a:lstStyle/>
        <a:p>
          <a:endParaRPr lang="en-US"/>
        </a:p>
      </dgm:t>
    </dgm:pt>
    <dgm:pt modelId="{ABB0DDA5-A869-4378-9844-BAA0E688C68E}" type="sibTrans" cxnId="{13D5AD0B-5C80-46CE-80FC-C69F66E23B98}">
      <dgm:prSet/>
      <dgm:spPr/>
      <dgm:t>
        <a:bodyPr/>
        <a:lstStyle/>
        <a:p>
          <a:endParaRPr lang="en-US"/>
        </a:p>
      </dgm:t>
    </dgm:pt>
    <dgm:pt modelId="{CDAFF31A-F315-496F-897F-40053F465F99}">
      <dgm:prSet phldrT="[Text]" custT="1"/>
      <dgm:spPr>
        <a:noFill/>
      </dgm:spPr>
      <dgm:t>
        <a:bodyPr/>
        <a:lstStyle/>
        <a:p>
          <a:pPr>
            <a:lnSpc>
              <a:spcPct val="100000"/>
            </a:lnSpc>
            <a:buNone/>
          </a:pPr>
          <a:r>
            <a:rPr lang="en-GB" sz="1400">
              <a:solidFill>
                <a:schemeClr val="tx1"/>
              </a:solidFill>
              <a:latin typeface="Segoe UI" panose="020B0502040204020203" pitchFamily="34" charset="0"/>
              <a:cs typeface="Segoe UI" panose="020B0502040204020203" pitchFamily="34" charset="0"/>
            </a:rPr>
            <a:t>Actions</a:t>
          </a:r>
          <a:endParaRPr lang="en-US" sz="1400">
            <a:solidFill>
              <a:schemeClr val="tx1"/>
            </a:solidFill>
            <a:latin typeface="Segoe UI" panose="020B0502040204020203" pitchFamily="34" charset="0"/>
            <a:cs typeface="Segoe UI" panose="020B0502040204020203" pitchFamily="34" charset="0"/>
          </a:endParaRPr>
        </a:p>
      </dgm:t>
    </dgm:pt>
    <dgm:pt modelId="{E8939E6C-4C51-4B71-B674-88AF7388B059}" type="parTrans" cxnId="{D4450526-1405-4B0C-870E-2606619CABD2}">
      <dgm:prSet/>
      <dgm:spPr/>
      <dgm:t>
        <a:bodyPr/>
        <a:lstStyle/>
        <a:p>
          <a:endParaRPr lang="en-US"/>
        </a:p>
      </dgm:t>
    </dgm:pt>
    <dgm:pt modelId="{038D7B4E-FBB8-400F-B1CB-C2557A23C067}" type="sibTrans" cxnId="{D4450526-1405-4B0C-870E-2606619CABD2}">
      <dgm:prSet/>
      <dgm:spPr/>
      <dgm:t>
        <a:bodyPr/>
        <a:lstStyle/>
        <a:p>
          <a:endParaRPr lang="en-US"/>
        </a:p>
      </dgm:t>
    </dgm:pt>
    <dgm:pt modelId="{81C0C72F-BB8E-4FA7-BF97-4DA785A83B98}">
      <dgm:prSet phldrT="[Text]" custT="1"/>
      <dgm:spPr>
        <a:noFill/>
      </dgm:spPr>
      <dgm:t>
        <a:bodyPr/>
        <a:lstStyle/>
        <a:p>
          <a:pPr>
            <a:lnSpc>
              <a:spcPct val="100000"/>
            </a:lnSpc>
            <a:buNone/>
          </a:pPr>
          <a:r>
            <a:rPr lang="en-GB" sz="1400">
              <a:solidFill>
                <a:schemeClr val="tx1"/>
              </a:solidFill>
              <a:latin typeface="Segoe UI" panose="020B0502040204020203" pitchFamily="34" charset="0"/>
              <a:cs typeface="Segoe UI" panose="020B0502040204020203" pitchFamily="34" charset="0"/>
            </a:rPr>
            <a:t>Shortcuts</a:t>
          </a:r>
          <a:endParaRPr lang="en-US" sz="1400">
            <a:solidFill>
              <a:schemeClr val="tx1"/>
            </a:solidFill>
            <a:latin typeface="Segoe UI" panose="020B0502040204020203" pitchFamily="34" charset="0"/>
            <a:cs typeface="Segoe UI" panose="020B0502040204020203" pitchFamily="34" charset="0"/>
          </a:endParaRPr>
        </a:p>
      </dgm:t>
    </dgm:pt>
    <dgm:pt modelId="{9C5CB689-1424-4879-8380-3A0759363E5A}" type="parTrans" cxnId="{72CC348E-349E-4120-9A85-BA10B946D60B}">
      <dgm:prSet/>
      <dgm:spPr/>
      <dgm:t>
        <a:bodyPr/>
        <a:lstStyle/>
        <a:p>
          <a:endParaRPr lang="en-US"/>
        </a:p>
      </dgm:t>
    </dgm:pt>
    <dgm:pt modelId="{620E6D29-E231-4148-AFA7-F866AB255D7B}" type="sibTrans" cxnId="{72CC348E-349E-4120-9A85-BA10B946D60B}">
      <dgm:prSet/>
      <dgm:spPr/>
      <dgm:t>
        <a:bodyPr/>
        <a:lstStyle/>
        <a:p>
          <a:endParaRPr lang="en-US"/>
        </a:p>
      </dgm:t>
    </dgm:pt>
    <dgm:pt modelId="{09A79468-0502-4B69-8F48-6829A9E2A03C}">
      <dgm:prSet phldrT="[Text]" custT="1"/>
      <dgm:spPr>
        <a:noFill/>
      </dgm:spPr>
      <dgm:t>
        <a:bodyPr/>
        <a:lstStyle/>
        <a:p>
          <a:pPr>
            <a:lnSpc>
              <a:spcPct val="100000"/>
            </a:lnSpc>
            <a:buNone/>
          </a:pPr>
          <a:r>
            <a:rPr lang="en-GB" sz="1400">
              <a:solidFill>
                <a:schemeClr val="tx1"/>
              </a:solidFill>
              <a:latin typeface="Segoe UI" panose="020B0502040204020203" pitchFamily="34" charset="0"/>
              <a:cs typeface="Segoe UI" panose="020B0502040204020203" pitchFamily="34" charset="0"/>
            </a:rPr>
            <a:t>Skills Framework</a:t>
          </a:r>
          <a:endParaRPr lang="en-US" sz="1400">
            <a:solidFill>
              <a:schemeClr val="tx1"/>
            </a:solidFill>
            <a:latin typeface="Segoe UI" panose="020B0502040204020203" pitchFamily="34" charset="0"/>
            <a:cs typeface="Segoe UI" panose="020B0502040204020203" pitchFamily="34" charset="0"/>
          </a:endParaRPr>
        </a:p>
      </dgm:t>
    </dgm:pt>
    <dgm:pt modelId="{E8EC9E8D-EEE2-4E14-A81D-AEDBA36474A6}" type="parTrans" cxnId="{9C2B7850-BB59-4B44-AAB2-85A7AA6B1878}">
      <dgm:prSet/>
      <dgm:spPr/>
      <dgm:t>
        <a:bodyPr/>
        <a:lstStyle/>
        <a:p>
          <a:endParaRPr lang="en-US"/>
        </a:p>
      </dgm:t>
    </dgm:pt>
    <dgm:pt modelId="{21423F29-F2F3-48AF-A9C3-91A5285D50A7}" type="sibTrans" cxnId="{9C2B7850-BB59-4B44-AAB2-85A7AA6B1878}">
      <dgm:prSet/>
      <dgm:spPr/>
      <dgm:t>
        <a:bodyPr/>
        <a:lstStyle/>
        <a:p>
          <a:endParaRPr lang="en-US"/>
        </a:p>
      </dgm:t>
    </dgm:pt>
    <dgm:pt modelId="{85348E5B-9BE1-40CB-BE4B-61C34BC3A66F}">
      <dgm:prSet phldrT="[Text]" custT="1"/>
      <dgm:spPr>
        <a:noFill/>
      </dgm:spPr>
      <dgm:t>
        <a:bodyPr/>
        <a:lstStyle/>
        <a:p>
          <a:pPr>
            <a:lnSpc>
              <a:spcPct val="100000"/>
            </a:lnSpc>
            <a:buNone/>
          </a:pPr>
          <a:r>
            <a:rPr lang="en-GB" sz="1400" b="0">
              <a:solidFill>
                <a:schemeClr val="tx1"/>
              </a:solidFill>
              <a:latin typeface="Segoe UI" panose="020B0502040204020203" pitchFamily="34" charset="0"/>
              <a:cs typeface="Segoe UI" panose="020B0502040204020203" pitchFamily="34" charset="0"/>
            </a:rPr>
            <a:t>Instructions</a:t>
          </a:r>
          <a:endParaRPr lang="en-US" sz="1400" b="0">
            <a:solidFill>
              <a:schemeClr val="tx1"/>
            </a:solidFill>
            <a:latin typeface="Segoe UI" panose="020B0502040204020203" pitchFamily="34" charset="0"/>
            <a:cs typeface="Segoe UI" panose="020B0502040204020203" pitchFamily="34" charset="0"/>
          </a:endParaRPr>
        </a:p>
      </dgm:t>
    </dgm:pt>
    <dgm:pt modelId="{05A7CF84-EE33-44CA-AD5F-9076A6ECE5B2}" type="parTrans" cxnId="{98423EEA-54E9-4816-AEE4-D344DC542CBD}">
      <dgm:prSet/>
      <dgm:spPr/>
      <dgm:t>
        <a:bodyPr/>
        <a:lstStyle/>
        <a:p>
          <a:endParaRPr lang="en-US"/>
        </a:p>
      </dgm:t>
    </dgm:pt>
    <dgm:pt modelId="{3D2996C0-874D-4F39-9A3E-33BF0E81BB80}" type="sibTrans" cxnId="{98423EEA-54E9-4816-AEE4-D344DC542CBD}">
      <dgm:prSet/>
      <dgm:spPr/>
      <dgm:t>
        <a:bodyPr/>
        <a:lstStyle/>
        <a:p>
          <a:endParaRPr lang="en-US"/>
        </a:p>
      </dgm:t>
    </dgm:pt>
    <dgm:pt modelId="{62F4A795-0703-4E9C-8197-118E657FE3B5}">
      <dgm:prSet phldrT="[Text]" custT="1"/>
      <dgm:spPr>
        <a:noFill/>
      </dgm:spPr>
      <dgm:t>
        <a:bodyPr/>
        <a:lstStyle/>
        <a:p>
          <a:pPr>
            <a:lnSpc>
              <a:spcPct val="100000"/>
            </a:lnSpc>
            <a:buNone/>
          </a:pPr>
          <a:r>
            <a:rPr lang="en-GB" sz="1400" b="0">
              <a:solidFill>
                <a:schemeClr val="tx1"/>
              </a:solidFill>
              <a:latin typeface="Segoe UI" panose="020B0502040204020203" pitchFamily="34" charset="0"/>
              <a:cs typeface="Segoe UI" panose="020B0502040204020203" pitchFamily="34" charset="0"/>
            </a:rPr>
            <a:t>Hints</a:t>
          </a:r>
          <a:endParaRPr lang="en-US" sz="1400" b="0">
            <a:solidFill>
              <a:schemeClr val="tx1"/>
            </a:solidFill>
            <a:latin typeface="Segoe UI" panose="020B0502040204020203" pitchFamily="34" charset="0"/>
            <a:cs typeface="Segoe UI" panose="020B0502040204020203" pitchFamily="34" charset="0"/>
          </a:endParaRPr>
        </a:p>
      </dgm:t>
    </dgm:pt>
    <dgm:pt modelId="{5500BEA0-2832-4A0B-BE47-B78C19CA7C5A}" type="parTrans" cxnId="{F479B4DE-0B7D-45B8-BAA6-9778931313A4}">
      <dgm:prSet/>
      <dgm:spPr/>
      <dgm:t>
        <a:bodyPr/>
        <a:lstStyle/>
        <a:p>
          <a:endParaRPr lang="en-US"/>
        </a:p>
      </dgm:t>
    </dgm:pt>
    <dgm:pt modelId="{48F81CDE-7765-41A9-9FC1-324BD3B64125}" type="sibTrans" cxnId="{F479B4DE-0B7D-45B8-BAA6-9778931313A4}">
      <dgm:prSet/>
      <dgm:spPr/>
      <dgm:t>
        <a:bodyPr/>
        <a:lstStyle/>
        <a:p>
          <a:endParaRPr lang="en-US"/>
        </a:p>
      </dgm:t>
    </dgm:pt>
    <dgm:pt modelId="{83A78FFE-232E-4683-AC1A-9E72AC83583A}">
      <dgm:prSet phldrT="[Text]" custT="1"/>
      <dgm:spPr>
        <a:noFill/>
      </dgm:spPr>
      <dgm:t>
        <a:bodyPr/>
        <a:lstStyle/>
        <a:p>
          <a:pPr>
            <a:lnSpc>
              <a:spcPct val="100000"/>
            </a:lnSpc>
            <a:buNone/>
          </a:pPr>
          <a:r>
            <a:rPr lang="en-GB" sz="1600" b="0">
              <a:solidFill>
                <a:schemeClr val="tx1"/>
              </a:solidFill>
              <a:latin typeface="Segoe UI" panose="020B0502040204020203" pitchFamily="34" charset="0"/>
              <a:cs typeface="Segoe UI" panose="020B0502040204020203" pitchFamily="34" charset="0"/>
            </a:rPr>
            <a:t>Tutorial</a:t>
          </a:r>
          <a:endParaRPr lang="en-US" sz="1600" b="0">
            <a:solidFill>
              <a:schemeClr val="tx1"/>
            </a:solidFill>
            <a:latin typeface="Segoe UI" panose="020B0502040204020203" pitchFamily="34" charset="0"/>
            <a:cs typeface="Segoe UI" panose="020B0502040204020203" pitchFamily="34" charset="0"/>
          </a:endParaRPr>
        </a:p>
      </dgm:t>
    </dgm:pt>
    <dgm:pt modelId="{D1A31EC9-2A62-4A23-8B81-C3315DCAE932}" type="parTrans" cxnId="{E57A8F67-FE68-46C2-85D9-743667AC7BC9}">
      <dgm:prSet/>
      <dgm:spPr/>
      <dgm:t>
        <a:bodyPr/>
        <a:lstStyle/>
        <a:p>
          <a:endParaRPr lang="en-US"/>
        </a:p>
      </dgm:t>
    </dgm:pt>
    <dgm:pt modelId="{1EAF48F8-C70A-4D24-9ED3-787267808A73}" type="sibTrans" cxnId="{E57A8F67-FE68-46C2-85D9-743667AC7BC9}">
      <dgm:prSet/>
      <dgm:spPr/>
      <dgm:t>
        <a:bodyPr/>
        <a:lstStyle/>
        <a:p>
          <a:endParaRPr lang="en-US"/>
        </a:p>
      </dgm:t>
    </dgm:pt>
    <dgm:pt modelId="{8183140A-D1E9-475C-9615-B802C141D413}">
      <dgm:prSet phldrT="[Text]" custT="1"/>
      <dgm:spPr>
        <a:noFill/>
      </dgm:spPr>
      <dgm:t>
        <a:bodyPr/>
        <a:lstStyle/>
        <a:p>
          <a:pPr>
            <a:lnSpc>
              <a:spcPct val="100000"/>
            </a:lnSpc>
            <a:buNone/>
          </a:pPr>
          <a:r>
            <a:rPr lang="en-GB" sz="1600" b="0">
              <a:solidFill>
                <a:schemeClr val="tx1"/>
              </a:solidFill>
              <a:latin typeface="Segoe UI" panose="020B0502040204020203" pitchFamily="34" charset="0"/>
              <a:cs typeface="Segoe UI" panose="020B0502040204020203" pitchFamily="34" charset="0"/>
            </a:rPr>
            <a:t>Levels 1-5</a:t>
          </a:r>
          <a:endParaRPr lang="en-US" sz="1600" b="0">
            <a:solidFill>
              <a:schemeClr val="tx1"/>
            </a:solidFill>
            <a:latin typeface="Segoe UI" panose="020B0502040204020203" pitchFamily="34" charset="0"/>
            <a:cs typeface="Segoe UI" panose="020B0502040204020203" pitchFamily="34" charset="0"/>
          </a:endParaRPr>
        </a:p>
      </dgm:t>
    </dgm:pt>
    <dgm:pt modelId="{99F9AEAB-FEB0-4967-8BEB-A5DB9AC96B34}" type="parTrans" cxnId="{40A0BBA9-2084-408F-BB2C-C901400B924E}">
      <dgm:prSet/>
      <dgm:spPr/>
      <dgm:t>
        <a:bodyPr/>
        <a:lstStyle/>
        <a:p>
          <a:endParaRPr lang="en-US"/>
        </a:p>
      </dgm:t>
    </dgm:pt>
    <dgm:pt modelId="{2B6A124E-2240-43B3-85D2-BC77158722BE}" type="sibTrans" cxnId="{40A0BBA9-2084-408F-BB2C-C901400B924E}">
      <dgm:prSet/>
      <dgm:spPr/>
      <dgm:t>
        <a:bodyPr/>
        <a:lstStyle/>
        <a:p>
          <a:endParaRPr lang="en-US"/>
        </a:p>
      </dgm:t>
    </dgm:pt>
    <dgm:pt modelId="{D28B765E-9484-4B8A-94AE-4D6DEA2152DB}">
      <dgm:prSet phldrT="[Text]" custT="1"/>
      <dgm:spPr>
        <a:noFill/>
      </dgm:spPr>
      <dgm:t>
        <a:bodyPr/>
        <a:lstStyle/>
        <a:p>
          <a:pPr>
            <a:lnSpc>
              <a:spcPct val="100000"/>
            </a:lnSpc>
            <a:buNone/>
          </a:pPr>
          <a:r>
            <a:rPr lang="en-GB" sz="1600" b="0">
              <a:solidFill>
                <a:schemeClr val="tx1"/>
              </a:solidFill>
              <a:latin typeface="Segoe UI" panose="020B0502040204020203" pitchFamily="34" charset="0"/>
              <a:cs typeface="Segoe UI" panose="020B0502040204020203" pitchFamily="34" charset="0"/>
            </a:rPr>
            <a:t>Platformer</a:t>
          </a:r>
          <a:endParaRPr lang="en-US" sz="1600" b="0">
            <a:solidFill>
              <a:schemeClr val="tx1"/>
            </a:solidFill>
            <a:latin typeface="Segoe UI" panose="020B0502040204020203" pitchFamily="34" charset="0"/>
            <a:cs typeface="Segoe UI" panose="020B0502040204020203" pitchFamily="34" charset="0"/>
          </a:endParaRPr>
        </a:p>
      </dgm:t>
    </dgm:pt>
    <dgm:pt modelId="{326F962B-AF95-4D73-8F51-232B7017FB48}" type="parTrans" cxnId="{6F0693EC-F217-4817-87C9-C87AE22CCA45}">
      <dgm:prSet/>
      <dgm:spPr/>
      <dgm:t>
        <a:bodyPr/>
        <a:lstStyle/>
        <a:p>
          <a:endParaRPr lang="en-US"/>
        </a:p>
      </dgm:t>
    </dgm:pt>
    <dgm:pt modelId="{5B6D1221-47F2-4B01-A87F-E56B8FD9390B}" type="sibTrans" cxnId="{6F0693EC-F217-4817-87C9-C87AE22CCA45}">
      <dgm:prSet/>
      <dgm:spPr/>
      <dgm:t>
        <a:bodyPr/>
        <a:lstStyle/>
        <a:p>
          <a:endParaRPr lang="en-US"/>
        </a:p>
      </dgm:t>
    </dgm:pt>
    <dgm:pt modelId="{1F463E80-F68B-40BA-B9CE-D90435F8F7FF}">
      <dgm:prSet phldrT="[Text]" custT="1"/>
      <dgm:spPr>
        <a:noFill/>
      </dgm:spPr>
      <dgm:t>
        <a:bodyPr/>
        <a:lstStyle/>
        <a:p>
          <a:pPr>
            <a:lnSpc>
              <a:spcPct val="100000"/>
            </a:lnSpc>
            <a:buNone/>
          </a:pPr>
          <a:r>
            <a:rPr lang="en-GB" sz="1600" b="0">
              <a:solidFill>
                <a:schemeClr val="tx1"/>
              </a:solidFill>
              <a:latin typeface="Segoe UI" panose="020B0502040204020203" pitchFamily="34" charset="0"/>
              <a:cs typeface="Segoe UI" panose="020B0502040204020203" pitchFamily="34" charset="0"/>
            </a:rPr>
            <a:t>Racer</a:t>
          </a:r>
          <a:endParaRPr lang="en-US" sz="1600" b="0">
            <a:solidFill>
              <a:schemeClr val="tx1"/>
            </a:solidFill>
            <a:latin typeface="Segoe UI" panose="020B0502040204020203" pitchFamily="34" charset="0"/>
            <a:cs typeface="Segoe UI" panose="020B0502040204020203" pitchFamily="34" charset="0"/>
          </a:endParaRPr>
        </a:p>
      </dgm:t>
    </dgm:pt>
    <dgm:pt modelId="{5BD50629-9090-42C7-ABCA-DDE66A6E7866}" type="parTrans" cxnId="{F2B8DBE4-A6EF-43F1-B635-B80DBF3D0EF2}">
      <dgm:prSet/>
      <dgm:spPr/>
      <dgm:t>
        <a:bodyPr/>
        <a:lstStyle/>
        <a:p>
          <a:endParaRPr lang="en-US"/>
        </a:p>
      </dgm:t>
    </dgm:pt>
    <dgm:pt modelId="{1F1682E4-487D-4287-9CA7-EA9E999C7C90}" type="sibTrans" cxnId="{F2B8DBE4-A6EF-43F1-B635-B80DBF3D0EF2}">
      <dgm:prSet/>
      <dgm:spPr/>
      <dgm:t>
        <a:bodyPr/>
        <a:lstStyle/>
        <a:p>
          <a:endParaRPr lang="en-US"/>
        </a:p>
      </dgm:t>
    </dgm:pt>
    <dgm:pt modelId="{A720F985-F925-4E5C-9B23-862053EEB9C8}">
      <dgm:prSet phldrT="[Text]" custT="1"/>
      <dgm:spPr>
        <a:noFill/>
      </dgm:spPr>
      <dgm:t>
        <a:bodyPr/>
        <a:lstStyle/>
        <a:p>
          <a:pPr>
            <a:lnSpc>
              <a:spcPct val="100000"/>
            </a:lnSpc>
            <a:buNone/>
          </a:pPr>
          <a:r>
            <a:rPr lang="en-GB" sz="1600" b="0">
              <a:solidFill>
                <a:schemeClr val="tx1"/>
              </a:solidFill>
              <a:latin typeface="Segoe UI" panose="020B0502040204020203" pitchFamily="34" charset="0"/>
              <a:cs typeface="Segoe UI" panose="020B0502040204020203" pitchFamily="34" charset="0"/>
            </a:rPr>
            <a:t>Maze</a:t>
          </a:r>
          <a:endParaRPr lang="en-US" sz="1600" b="0">
            <a:solidFill>
              <a:schemeClr val="tx1"/>
            </a:solidFill>
            <a:latin typeface="Segoe UI" panose="020B0502040204020203" pitchFamily="34" charset="0"/>
            <a:cs typeface="Segoe UI" panose="020B0502040204020203" pitchFamily="34" charset="0"/>
          </a:endParaRPr>
        </a:p>
      </dgm:t>
    </dgm:pt>
    <dgm:pt modelId="{91FE00B0-E352-473E-8B56-9C4CE081CFD2}" type="parTrans" cxnId="{978CD882-9E4F-42F8-9FE3-1B389AE560F1}">
      <dgm:prSet/>
      <dgm:spPr/>
      <dgm:t>
        <a:bodyPr/>
        <a:lstStyle/>
        <a:p>
          <a:endParaRPr lang="en-US"/>
        </a:p>
      </dgm:t>
    </dgm:pt>
    <dgm:pt modelId="{EF23ECAC-30F5-4E33-A8B6-B85C59825FBC}" type="sibTrans" cxnId="{978CD882-9E4F-42F8-9FE3-1B389AE560F1}">
      <dgm:prSet/>
      <dgm:spPr/>
      <dgm:t>
        <a:bodyPr/>
        <a:lstStyle/>
        <a:p>
          <a:endParaRPr lang="en-US"/>
        </a:p>
      </dgm:t>
    </dgm:pt>
    <dgm:pt modelId="{A720B490-FC1E-41A8-BFFE-EB60005B85E5}">
      <dgm:prSet phldrT="[Text]" custT="1"/>
      <dgm:spPr>
        <a:noFill/>
      </dgm:spPr>
      <dgm:t>
        <a:bodyPr/>
        <a:lstStyle/>
        <a:p>
          <a:pPr>
            <a:lnSpc>
              <a:spcPct val="100000"/>
            </a:lnSpc>
            <a:buNone/>
          </a:pPr>
          <a:r>
            <a:rPr lang="en-GB" sz="1600" b="0">
              <a:solidFill>
                <a:schemeClr val="tx1"/>
              </a:solidFill>
              <a:latin typeface="Segoe UI" panose="020B0502040204020203" pitchFamily="34" charset="0"/>
              <a:cs typeface="Segoe UI" panose="020B0502040204020203" pitchFamily="34" charset="0"/>
            </a:rPr>
            <a:t>Time taken</a:t>
          </a:r>
          <a:endParaRPr lang="en-US" sz="1600" b="0">
            <a:solidFill>
              <a:schemeClr val="tx1"/>
            </a:solidFill>
            <a:latin typeface="Segoe UI" panose="020B0502040204020203" pitchFamily="34" charset="0"/>
            <a:cs typeface="Segoe UI" panose="020B0502040204020203" pitchFamily="34" charset="0"/>
          </a:endParaRPr>
        </a:p>
      </dgm:t>
    </dgm:pt>
    <dgm:pt modelId="{34B7D961-2080-4581-A281-0FBDA12FCCCC}" type="parTrans" cxnId="{8B82E00B-FE48-482C-BA1C-2AE495FA34FD}">
      <dgm:prSet/>
      <dgm:spPr/>
      <dgm:t>
        <a:bodyPr/>
        <a:lstStyle/>
        <a:p>
          <a:endParaRPr lang="en-US"/>
        </a:p>
      </dgm:t>
    </dgm:pt>
    <dgm:pt modelId="{D3A313B5-9B48-48ED-A0D5-910D65321032}" type="sibTrans" cxnId="{8B82E00B-FE48-482C-BA1C-2AE495FA34FD}">
      <dgm:prSet/>
      <dgm:spPr/>
      <dgm:t>
        <a:bodyPr/>
        <a:lstStyle/>
        <a:p>
          <a:endParaRPr lang="en-US"/>
        </a:p>
      </dgm:t>
    </dgm:pt>
    <dgm:pt modelId="{A2DEA05F-85AE-4F12-BE81-C3EE1D411480}">
      <dgm:prSet phldrT="[Text]" custT="1"/>
      <dgm:spPr>
        <a:noFill/>
      </dgm:spPr>
      <dgm:t>
        <a:bodyPr/>
        <a:lstStyle/>
        <a:p>
          <a:pPr>
            <a:lnSpc>
              <a:spcPct val="100000"/>
            </a:lnSpc>
            <a:buNone/>
          </a:pPr>
          <a:r>
            <a:rPr lang="en-GB" sz="1600" b="0">
              <a:solidFill>
                <a:schemeClr val="tx1"/>
              </a:solidFill>
              <a:latin typeface="Segoe UI" panose="020B0502040204020203" pitchFamily="34" charset="0"/>
              <a:cs typeface="Segoe UI" panose="020B0502040204020203" pitchFamily="34" charset="0"/>
            </a:rPr>
            <a:t>Hints used</a:t>
          </a:r>
          <a:endParaRPr lang="en-US" sz="1600" b="0">
            <a:solidFill>
              <a:schemeClr val="tx1"/>
            </a:solidFill>
            <a:latin typeface="Segoe UI" panose="020B0502040204020203" pitchFamily="34" charset="0"/>
            <a:cs typeface="Segoe UI" panose="020B0502040204020203" pitchFamily="34" charset="0"/>
          </a:endParaRPr>
        </a:p>
      </dgm:t>
    </dgm:pt>
    <dgm:pt modelId="{7B3F0458-253C-41E4-9E17-314911E2A9B0}" type="parTrans" cxnId="{24DB6054-4BB0-4A28-9668-ED0FF38E3E2F}">
      <dgm:prSet/>
      <dgm:spPr/>
      <dgm:t>
        <a:bodyPr/>
        <a:lstStyle/>
        <a:p>
          <a:endParaRPr lang="en-US"/>
        </a:p>
      </dgm:t>
    </dgm:pt>
    <dgm:pt modelId="{98DE3974-7A15-4CBD-853C-B61425AC65CE}" type="sibTrans" cxnId="{24DB6054-4BB0-4A28-9668-ED0FF38E3E2F}">
      <dgm:prSet/>
      <dgm:spPr/>
      <dgm:t>
        <a:bodyPr/>
        <a:lstStyle/>
        <a:p>
          <a:endParaRPr lang="en-US"/>
        </a:p>
      </dgm:t>
    </dgm:pt>
    <dgm:pt modelId="{C57EF315-FECF-4912-BA93-26EDF99B2535}">
      <dgm:prSet phldrT="[Text]" custT="1"/>
      <dgm:spPr>
        <a:noFill/>
      </dgm:spPr>
      <dgm:t>
        <a:bodyPr/>
        <a:lstStyle/>
        <a:p>
          <a:pPr>
            <a:lnSpc>
              <a:spcPct val="100000"/>
            </a:lnSpc>
            <a:buNone/>
          </a:pPr>
          <a:r>
            <a:rPr lang="en-GB" sz="1600" b="0">
              <a:solidFill>
                <a:schemeClr val="tx1"/>
              </a:solidFill>
              <a:latin typeface="Segoe UI" panose="020B0502040204020203" pitchFamily="34" charset="0"/>
              <a:cs typeface="Segoe UI" panose="020B0502040204020203" pitchFamily="34" charset="0"/>
            </a:rPr>
            <a:t>Skills gained</a:t>
          </a:r>
          <a:endParaRPr lang="en-US" sz="1600" b="0">
            <a:solidFill>
              <a:schemeClr val="tx1"/>
            </a:solidFill>
            <a:latin typeface="Segoe UI" panose="020B0502040204020203" pitchFamily="34" charset="0"/>
            <a:cs typeface="Segoe UI" panose="020B0502040204020203" pitchFamily="34" charset="0"/>
          </a:endParaRPr>
        </a:p>
      </dgm:t>
    </dgm:pt>
    <dgm:pt modelId="{E65CEDA6-5164-4C1A-9113-1C572E534FCC}" type="parTrans" cxnId="{7BADEDD7-99D2-417B-9CC8-968B6A5B67B3}">
      <dgm:prSet/>
      <dgm:spPr/>
      <dgm:t>
        <a:bodyPr/>
        <a:lstStyle/>
        <a:p>
          <a:endParaRPr lang="en-US"/>
        </a:p>
      </dgm:t>
    </dgm:pt>
    <dgm:pt modelId="{7D6E917D-D31B-4AE8-AFCD-A1D09B3CCD5F}" type="sibTrans" cxnId="{7BADEDD7-99D2-417B-9CC8-968B6A5B67B3}">
      <dgm:prSet/>
      <dgm:spPr/>
      <dgm:t>
        <a:bodyPr/>
        <a:lstStyle/>
        <a:p>
          <a:endParaRPr lang="en-US"/>
        </a:p>
      </dgm:t>
    </dgm:pt>
    <dgm:pt modelId="{D4D783B6-E00D-49EF-B9AD-5A35A18B6A67}">
      <dgm:prSet phldrT="[Text]" custT="1"/>
      <dgm:spPr>
        <a:noFill/>
      </dgm:spPr>
      <dgm:t>
        <a:bodyPr/>
        <a:lstStyle/>
        <a:p>
          <a:pPr>
            <a:lnSpc>
              <a:spcPct val="100000"/>
            </a:lnSpc>
            <a:buNone/>
          </a:pPr>
          <a:r>
            <a:rPr lang="en-GB" sz="1600" b="0">
              <a:solidFill>
                <a:schemeClr val="tx1"/>
              </a:solidFill>
              <a:latin typeface="Segoe UI" panose="020B0502040204020203" pitchFamily="34" charset="0"/>
              <a:cs typeface="Segoe UI" panose="020B0502040204020203" pitchFamily="34" charset="0"/>
            </a:rPr>
            <a:t>Sub-skills gained</a:t>
          </a:r>
          <a:endParaRPr lang="en-US" sz="1600" b="0">
            <a:solidFill>
              <a:schemeClr val="tx1"/>
            </a:solidFill>
            <a:latin typeface="Segoe UI" panose="020B0502040204020203" pitchFamily="34" charset="0"/>
            <a:cs typeface="Segoe UI" panose="020B0502040204020203" pitchFamily="34" charset="0"/>
          </a:endParaRPr>
        </a:p>
      </dgm:t>
    </dgm:pt>
    <dgm:pt modelId="{01B75873-07D2-4CB2-9B13-627A11509BB0}" type="parTrans" cxnId="{2A2A6436-52F1-4F48-B7BC-B8590F54499A}">
      <dgm:prSet/>
      <dgm:spPr/>
      <dgm:t>
        <a:bodyPr/>
        <a:lstStyle/>
        <a:p>
          <a:endParaRPr lang="en-US"/>
        </a:p>
      </dgm:t>
    </dgm:pt>
    <dgm:pt modelId="{D4EACAB5-8F0C-469D-9313-FA0EE9E53056}" type="sibTrans" cxnId="{2A2A6436-52F1-4F48-B7BC-B8590F54499A}">
      <dgm:prSet/>
      <dgm:spPr/>
      <dgm:t>
        <a:bodyPr/>
        <a:lstStyle/>
        <a:p>
          <a:endParaRPr lang="en-US"/>
        </a:p>
      </dgm:t>
    </dgm:pt>
    <dgm:pt modelId="{8C2369F2-6FCB-4BFE-977E-C685BF92C6AA}">
      <dgm:prSet phldrT="[Text]" custT="1"/>
      <dgm:spPr>
        <a:noFill/>
      </dgm:spPr>
      <dgm:t>
        <a:bodyPr/>
        <a:lstStyle/>
        <a:p>
          <a:pPr>
            <a:lnSpc>
              <a:spcPct val="100000"/>
            </a:lnSpc>
            <a:buNone/>
          </a:pPr>
          <a:r>
            <a:rPr lang="en-GB" sz="1600" b="0">
              <a:solidFill>
                <a:schemeClr val="tx1"/>
              </a:solidFill>
              <a:latin typeface="Segoe UI" panose="020B0502040204020203" pitchFamily="34" charset="0"/>
              <a:cs typeface="Segoe UI" panose="020B0502040204020203" pitchFamily="34" charset="0"/>
            </a:rPr>
            <a:t>Badges for levels</a:t>
          </a:r>
          <a:endParaRPr lang="en-US" sz="1600" b="0">
            <a:solidFill>
              <a:schemeClr val="tx1"/>
            </a:solidFill>
            <a:latin typeface="Segoe UI" panose="020B0502040204020203" pitchFamily="34" charset="0"/>
            <a:cs typeface="Segoe UI" panose="020B0502040204020203" pitchFamily="34" charset="0"/>
          </a:endParaRPr>
        </a:p>
      </dgm:t>
    </dgm:pt>
    <dgm:pt modelId="{542F4A28-856B-4C56-8866-4A690377F5CF}" type="parTrans" cxnId="{53E5BAF0-EE06-44D2-A5CE-891F4AB7CB26}">
      <dgm:prSet/>
      <dgm:spPr/>
      <dgm:t>
        <a:bodyPr/>
        <a:lstStyle/>
        <a:p>
          <a:endParaRPr lang="en-US"/>
        </a:p>
      </dgm:t>
    </dgm:pt>
    <dgm:pt modelId="{BA171899-6829-4CB2-ADE4-86B9035EBFC4}" type="sibTrans" cxnId="{53E5BAF0-EE06-44D2-A5CE-891F4AB7CB26}">
      <dgm:prSet/>
      <dgm:spPr/>
      <dgm:t>
        <a:bodyPr/>
        <a:lstStyle/>
        <a:p>
          <a:endParaRPr lang="en-US"/>
        </a:p>
      </dgm:t>
    </dgm:pt>
    <dgm:pt modelId="{7BD550BF-F798-4EC0-BA65-718D9792D826}">
      <dgm:prSet phldrT="[Text]" custT="1"/>
      <dgm:spPr>
        <a:noFill/>
      </dgm:spPr>
      <dgm:t>
        <a:bodyPr/>
        <a:lstStyle/>
        <a:p>
          <a:pPr>
            <a:lnSpc>
              <a:spcPct val="100000"/>
            </a:lnSpc>
          </a:pPr>
          <a:endParaRPr lang="en-US" sz="1600" b="1">
            <a:solidFill>
              <a:schemeClr val="tx1"/>
            </a:solidFill>
            <a:latin typeface="Segoe UI" panose="020B0502040204020203" pitchFamily="34" charset="0"/>
            <a:cs typeface="Segoe UI" panose="020B0502040204020203" pitchFamily="34" charset="0"/>
          </a:endParaRPr>
        </a:p>
      </dgm:t>
    </dgm:pt>
    <dgm:pt modelId="{D66E7289-0EB9-4FA0-9907-75A095674C26}" type="parTrans" cxnId="{4084265B-E665-4E42-BB60-4C55E1F32ECB}">
      <dgm:prSet/>
      <dgm:spPr/>
      <dgm:t>
        <a:bodyPr/>
        <a:lstStyle/>
        <a:p>
          <a:endParaRPr lang="en-US"/>
        </a:p>
      </dgm:t>
    </dgm:pt>
    <dgm:pt modelId="{1C5562CC-1447-4DBD-A0F4-A536D45FA2C0}" type="sibTrans" cxnId="{4084265B-E665-4E42-BB60-4C55E1F32ECB}">
      <dgm:prSet/>
      <dgm:spPr/>
      <dgm:t>
        <a:bodyPr/>
        <a:lstStyle/>
        <a:p>
          <a:endParaRPr lang="en-US"/>
        </a:p>
      </dgm:t>
    </dgm:pt>
    <dgm:pt modelId="{EC28E397-CAF0-47CE-A2F1-EFA51EF633F9}">
      <dgm:prSet phldrT="[Text]" custT="1"/>
      <dgm:spPr>
        <a:noFill/>
      </dgm:spPr>
      <dgm:t>
        <a:bodyPr/>
        <a:lstStyle/>
        <a:p>
          <a:pPr>
            <a:lnSpc>
              <a:spcPct val="100000"/>
            </a:lnSpc>
            <a:buNone/>
          </a:pPr>
          <a:r>
            <a:rPr lang="en-GB" sz="1600" b="1">
              <a:solidFill>
                <a:schemeClr val="tx1"/>
              </a:solidFill>
              <a:latin typeface="Segoe UI" panose="020B0502040204020203" pitchFamily="34" charset="0"/>
              <a:cs typeface="Segoe UI" panose="020B0502040204020203" pitchFamily="34" charset="0"/>
            </a:rPr>
            <a:t>Skills</a:t>
          </a:r>
          <a:r>
            <a:rPr lang="en-GB" sz="1600">
              <a:solidFill>
                <a:schemeClr val="tx1"/>
              </a:solidFill>
              <a:latin typeface="Segoe UI" panose="020B0502040204020203" pitchFamily="34" charset="0"/>
              <a:cs typeface="Segoe UI" panose="020B0502040204020203" pitchFamily="34" charset="0"/>
            </a:rPr>
            <a:t>: Computational thinking, game design and creative thinking</a:t>
          </a:r>
          <a:endParaRPr lang="en-US" sz="1600">
            <a:solidFill>
              <a:schemeClr val="tx1"/>
            </a:solidFill>
            <a:latin typeface="Segoe UI" panose="020B0502040204020203" pitchFamily="34" charset="0"/>
            <a:cs typeface="Segoe UI" panose="020B0502040204020203" pitchFamily="34" charset="0"/>
          </a:endParaRPr>
        </a:p>
      </dgm:t>
    </dgm:pt>
    <dgm:pt modelId="{EA3FCAFF-A77F-40D7-86ED-994CC15AA0FE}" type="parTrans" cxnId="{34E6A0C0-07B1-4C2D-85D4-ED398DFE434B}">
      <dgm:prSet/>
      <dgm:spPr/>
      <dgm:t>
        <a:bodyPr/>
        <a:lstStyle/>
        <a:p>
          <a:endParaRPr lang="en-US"/>
        </a:p>
      </dgm:t>
    </dgm:pt>
    <dgm:pt modelId="{8D5D14E5-95FC-4CE8-B2A4-8C67E085A9CF}" type="sibTrans" cxnId="{34E6A0C0-07B1-4C2D-85D4-ED398DFE434B}">
      <dgm:prSet/>
      <dgm:spPr/>
      <dgm:t>
        <a:bodyPr/>
        <a:lstStyle/>
        <a:p>
          <a:endParaRPr lang="en-US"/>
        </a:p>
      </dgm:t>
    </dgm:pt>
    <dgm:pt modelId="{40FCA8AC-E8D7-43F2-8B73-DADAB7CCAE24}">
      <dgm:prSet phldrT="[Text]" custT="1"/>
      <dgm:spPr>
        <a:noFill/>
      </dgm:spPr>
      <dgm:t>
        <a:bodyPr/>
        <a:lstStyle/>
        <a:p>
          <a:pPr>
            <a:lnSpc>
              <a:spcPct val="100000"/>
            </a:lnSpc>
            <a:buNone/>
          </a:pPr>
          <a:endParaRPr lang="en-US" sz="1400">
            <a:solidFill>
              <a:schemeClr val="tx1"/>
            </a:solidFill>
            <a:latin typeface="Segoe UI" panose="020B0502040204020203" pitchFamily="34" charset="0"/>
            <a:cs typeface="Segoe UI" panose="020B0502040204020203" pitchFamily="34" charset="0"/>
          </a:endParaRPr>
        </a:p>
      </dgm:t>
    </dgm:pt>
    <dgm:pt modelId="{176C64A2-770E-48FE-91FA-E0D5E9EB028D}" type="parTrans" cxnId="{26185279-DDA7-401C-A04E-6AFC42F49873}">
      <dgm:prSet/>
      <dgm:spPr/>
      <dgm:t>
        <a:bodyPr/>
        <a:lstStyle/>
        <a:p>
          <a:endParaRPr lang="en-US"/>
        </a:p>
      </dgm:t>
    </dgm:pt>
    <dgm:pt modelId="{D6B9E34D-A04B-4990-938F-BC20A2405D6E}" type="sibTrans" cxnId="{26185279-DDA7-401C-A04E-6AFC42F49873}">
      <dgm:prSet/>
      <dgm:spPr/>
      <dgm:t>
        <a:bodyPr/>
        <a:lstStyle/>
        <a:p>
          <a:endParaRPr lang="en-US"/>
        </a:p>
      </dgm:t>
    </dgm:pt>
    <dgm:pt modelId="{49879D95-5056-4C63-98B2-6C7467F2032D}">
      <dgm:prSet phldrT="[Text]" custT="1"/>
      <dgm:spPr>
        <a:noFill/>
      </dgm:spPr>
      <dgm:t>
        <a:bodyPr/>
        <a:lstStyle/>
        <a:p>
          <a:pPr>
            <a:lnSpc>
              <a:spcPct val="100000"/>
            </a:lnSpc>
            <a:buNone/>
          </a:pPr>
          <a:r>
            <a:rPr lang="en-GB" sz="1600" b="0">
              <a:solidFill>
                <a:schemeClr val="tx1"/>
              </a:solidFill>
              <a:latin typeface="Segoe UI" panose="020B0502040204020203" pitchFamily="34" charset="0"/>
              <a:cs typeface="Segoe UI" panose="020B0502040204020203" pitchFamily="34" charset="0"/>
            </a:rPr>
            <a:t>Levels completed</a:t>
          </a:r>
          <a:endParaRPr lang="en-US" sz="1600" b="0">
            <a:solidFill>
              <a:schemeClr val="tx1"/>
            </a:solidFill>
            <a:latin typeface="Segoe UI" panose="020B0502040204020203" pitchFamily="34" charset="0"/>
            <a:cs typeface="Segoe UI" panose="020B0502040204020203" pitchFamily="34" charset="0"/>
          </a:endParaRPr>
        </a:p>
      </dgm:t>
    </dgm:pt>
    <dgm:pt modelId="{A3C2A94A-7E25-428B-A091-521B2DDDEB1F}" type="parTrans" cxnId="{7CEF5141-9620-4EBD-A10E-CF74FB1C5297}">
      <dgm:prSet/>
      <dgm:spPr/>
      <dgm:t>
        <a:bodyPr/>
        <a:lstStyle/>
        <a:p>
          <a:endParaRPr lang="en-US"/>
        </a:p>
      </dgm:t>
    </dgm:pt>
    <dgm:pt modelId="{14B2E793-6E56-4018-8EE1-BC2F67F9A7BA}" type="sibTrans" cxnId="{7CEF5141-9620-4EBD-A10E-CF74FB1C5297}">
      <dgm:prSet/>
      <dgm:spPr/>
      <dgm:t>
        <a:bodyPr/>
        <a:lstStyle/>
        <a:p>
          <a:endParaRPr lang="en-US"/>
        </a:p>
      </dgm:t>
    </dgm:pt>
    <dgm:pt modelId="{34F1F863-6FBC-41F1-A23E-289FDBAF6C7B}" type="pres">
      <dgm:prSet presAssocID="{BEAD573B-EE5E-4710-9DA3-6D15AD46D4AE}" presName="linearFlow" presStyleCnt="0">
        <dgm:presLayoutVars>
          <dgm:dir/>
          <dgm:animLvl val="lvl"/>
          <dgm:resizeHandles/>
        </dgm:presLayoutVars>
      </dgm:prSet>
      <dgm:spPr/>
    </dgm:pt>
    <dgm:pt modelId="{34EE0EE2-487E-458F-99E3-A70EA3A2EB7C}" type="pres">
      <dgm:prSet presAssocID="{2E285901-AAD2-4AF0-B166-1FE096C8B7E9}" presName="compositeNode" presStyleCnt="0">
        <dgm:presLayoutVars>
          <dgm:bulletEnabled val="1"/>
        </dgm:presLayoutVars>
      </dgm:prSet>
      <dgm:spPr/>
    </dgm:pt>
    <dgm:pt modelId="{244F48FD-D62F-415C-85AF-04A0AD4794CB}" type="pres">
      <dgm:prSet presAssocID="{2E285901-AAD2-4AF0-B166-1FE096C8B7E9}" presName="image"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effectLst/>
      </dgm:spPr>
      <dgm:extLst>
        <a:ext uri="{E40237B7-FDA0-4F09-8148-C483321AD2D9}">
          <dgm14:cNvPr xmlns:dgm14="http://schemas.microsoft.com/office/drawing/2010/diagram" id="0" name="" descr="Playbook with solid fill"/>
        </a:ext>
      </dgm:extLst>
    </dgm:pt>
    <dgm:pt modelId="{38717101-DFF5-4BAC-8D5C-2E0FE34F144E}" type="pres">
      <dgm:prSet presAssocID="{2E285901-AAD2-4AF0-B166-1FE096C8B7E9}" presName="childNode" presStyleLbl="node1" presStyleIdx="0" presStyleCnt="4" custLinFactNeighborX="441" custLinFactNeighborY="-666">
        <dgm:presLayoutVars>
          <dgm:bulletEnabled val="1"/>
        </dgm:presLayoutVars>
      </dgm:prSet>
      <dgm:spPr/>
    </dgm:pt>
    <dgm:pt modelId="{F58748CE-5ADC-474F-BEC9-CE6B94FCF9AA}" type="pres">
      <dgm:prSet presAssocID="{2E285901-AAD2-4AF0-B166-1FE096C8B7E9}" presName="parentNode" presStyleLbl="revTx" presStyleIdx="0" presStyleCnt="4">
        <dgm:presLayoutVars>
          <dgm:chMax val="0"/>
          <dgm:bulletEnabled val="1"/>
        </dgm:presLayoutVars>
      </dgm:prSet>
      <dgm:spPr/>
    </dgm:pt>
    <dgm:pt modelId="{D251D82B-587F-4AA8-B2A4-300FFC998A36}" type="pres">
      <dgm:prSet presAssocID="{85AC8656-9590-4452-AEA8-F2D0141277D7}" presName="sibTrans" presStyleCnt="0"/>
      <dgm:spPr/>
    </dgm:pt>
    <dgm:pt modelId="{076D7114-8CC8-4CDA-B951-C06A696886CB}" type="pres">
      <dgm:prSet presAssocID="{BC168ED9-1109-440A-8104-ADCFA1933F46}" presName="compositeNode" presStyleCnt="0">
        <dgm:presLayoutVars>
          <dgm:bulletEnabled val="1"/>
        </dgm:presLayoutVars>
      </dgm:prSet>
      <dgm:spPr/>
    </dgm:pt>
    <dgm:pt modelId="{3F038EC0-2104-47C8-B4F1-89E6222D38F1}" type="pres">
      <dgm:prSet presAssocID="{BC168ED9-1109-440A-8104-ADCFA1933F46}" presName="image"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scene3d>
          <a:camera prst="orthographicFront"/>
          <a:lightRig rig="flat" dir="t"/>
        </a:scene3d>
      </dgm:spPr>
      <dgm:extLst>
        <a:ext uri="{E40237B7-FDA0-4F09-8148-C483321AD2D9}">
          <dgm14:cNvPr xmlns:dgm14="http://schemas.microsoft.com/office/drawing/2010/diagram" id="0" name="" descr="Swipe Gesture with solid fill"/>
        </a:ext>
      </dgm:extLst>
    </dgm:pt>
    <dgm:pt modelId="{A0E2E768-A339-4DF9-ACD7-1B99B618D5E2}" type="pres">
      <dgm:prSet presAssocID="{BC168ED9-1109-440A-8104-ADCFA1933F46}" presName="childNode" presStyleLbl="node1" presStyleIdx="1" presStyleCnt="4">
        <dgm:presLayoutVars>
          <dgm:bulletEnabled val="1"/>
        </dgm:presLayoutVars>
      </dgm:prSet>
      <dgm:spPr/>
    </dgm:pt>
    <dgm:pt modelId="{5A0C1C8B-35AE-47A8-A71A-CCDDFDC8BFCA}" type="pres">
      <dgm:prSet presAssocID="{BC168ED9-1109-440A-8104-ADCFA1933F46}" presName="parentNode" presStyleLbl="revTx" presStyleIdx="1" presStyleCnt="4">
        <dgm:presLayoutVars>
          <dgm:chMax val="0"/>
          <dgm:bulletEnabled val="1"/>
        </dgm:presLayoutVars>
      </dgm:prSet>
      <dgm:spPr/>
    </dgm:pt>
    <dgm:pt modelId="{68F30775-5E47-491C-9CBD-680FCA10DA7E}" type="pres">
      <dgm:prSet presAssocID="{22CD779B-4CCB-4F67-A552-100DAC20CF53}" presName="sibTrans" presStyleCnt="0"/>
      <dgm:spPr/>
    </dgm:pt>
    <dgm:pt modelId="{95CF1174-6849-4DC7-A6B6-A1EF55EE5DFA}" type="pres">
      <dgm:prSet presAssocID="{87AB3D18-ACBB-4CC5-B0F4-C5AA7F67A635}" presName="compositeNode" presStyleCnt="0">
        <dgm:presLayoutVars>
          <dgm:bulletEnabled val="1"/>
        </dgm:presLayoutVars>
      </dgm:prSet>
      <dgm:spPr/>
    </dgm:pt>
    <dgm:pt modelId="{2C7DC372-51AB-401A-ADB9-4F30C11832E3}" type="pres">
      <dgm:prSet presAssocID="{87AB3D18-ACBB-4CC5-B0F4-C5AA7F67A635}" presName="image"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ettings with solid fill"/>
        </a:ext>
      </dgm:extLst>
    </dgm:pt>
    <dgm:pt modelId="{E0283DE7-DFBF-4AF5-8132-F16ECBE5CA08}" type="pres">
      <dgm:prSet presAssocID="{87AB3D18-ACBB-4CC5-B0F4-C5AA7F67A635}" presName="childNode" presStyleLbl="node1" presStyleIdx="2" presStyleCnt="4">
        <dgm:presLayoutVars>
          <dgm:bulletEnabled val="1"/>
        </dgm:presLayoutVars>
      </dgm:prSet>
      <dgm:spPr/>
    </dgm:pt>
    <dgm:pt modelId="{1C1DB591-C161-4331-B7FF-16DB112CC404}" type="pres">
      <dgm:prSet presAssocID="{87AB3D18-ACBB-4CC5-B0F4-C5AA7F67A635}" presName="parentNode" presStyleLbl="revTx" presStyleIdx="2" presStyleCnt="4">
        <dgm:presLayoutVars>
          <dgm:chMax val="0"/>
          <dgm:bulletEnabled val="1"/>
        </dgm:presLayoutVars>
      </dgm:prSet>
      <dgm:spPr/>
    </dgm:pt>
    <dgm:pt modelId="{67AFEDB6-7E5F-4DA5-AD81-B05E9DD639C1}" type="pres">
      <dgm:prSet presAssocID="{D1BEF6C3-C1BC-48D7-AA83-A87DE139B533}" presName="sibTrans" presStyleCnt="0"/>
      <dgm:spPr/>
    </dgm:pt>
    <dgm:pt modelId="{13B8284A-17E7-469F-A77E-54FEC56021F4}" type="pres">
      <dgm:prSet presAssocID="{BE3DE7AD-1772-4CF1-A559-100DA2EFCE24}" presName="compositeNode" presStyleCnt="0">
        <dgm:presLayoutVars>
          <dgm:bulletEnabled val="1"/>
        </dgm:presLayoutVars>
      </dgm:prSet>
      <dgm:spPr/>
    </dgm:pt>
    <dgm:pt modelId="{5358072A-5CA7-42E0-8C5E-DB78661EEC8D}" type="pres">
      <dgm:prSet presAssocID="{BE3DE7AD-1772-4CF1-A559-100DA2EFCE24}" presName="image"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auge with solid fill"/>
        </a:ext>
      </dgm:extLst>
    </dgm:pt>
    <dgm:pt modelId="{D4703A27-B1C0-4BB6-98DA-7ECE54CAAA16}" type="pres">
      <dgm:prSet presAssocID="{BE3DE7AD-1772-4CF1-A559-100DA2EFCE24}" presName="childNode" presStyleLbl="node1" presStyleIdx="3" presStyleCnt="4" custLinFactNeighborX="-2934" custLinFactNeighborY="-761">
        <dgm:presLayoutVars>
          <dgm:bulletEnabled val="1"/>
        </dgm:presLayoutVars>
      </dgm:prSet>
      <dgm:spPr/>
    </dgm:pt>
    <dgm:pt modelId="{79CEC9C8-1F7E-431B-ABD7-49366E0C518F}" type="pres">
      <dgm:prSet presAssocID="{BE3DE7AD-1772-4CF1-A559-100DA2EFCE24}" presName="parentNode" presStyleLbl="revTx" presStyleIdx="3" presStyleCnt="4">
        <dgm:presLayoutVars>
          <dgm:chMax val="0"/>
          <dgm:bulletEnabled val="1"/>
        </dgm:presLayoutVars>
      </dgm:prSet>
      <dgm:spPr/>
    </dgm:pt>
  </dgm:ptLst>
  <dgm:cxnLst>
    <dgm:cxn modelId="{A661AE06-C892-473F-822A-3C1B0889B625}" type="presOf" srcId="{A2DEA05F-85AE-4F12-BE81-C3EE1D411480}" destId="{D4703A27-B1C0-4BB6-98DA-7ECE54CAAA16}" srcOrd="0" destOrd="2" presId="urn:microsoft.com/office/officeart/2005/8/layout/hList2"/>
    <dgm:cxn modelId="{481B1607-A59D-47C7-B427-EC45B8B59A58}" type="presOf" srcId="{AA13C3D6-7FFB-447F-89B0-01FAB1298782}" destId="{38717101-DFF5-4BAC-8D5C-2E0FE34F144E}" srcOrd="0" destOrd="0" presId="urn:microsoft.com/office/officeart/2005/8/layout/hList2"/>
    <dgm:cxn modelId="{AF7B8709-1829-481B-9771-0E3264487A9F}" type="presOf" srcId="{2FB4D027-CA10-41A3-AE13-C2777E3CCA55}" destId="{A0E2E768-A339-4DF9-ACD7-1B99B618D5E2}" srcOrd="0" destOrd="2" presId="urn:microsoft.com/office/officeart/2005/8/layout/hList2"/>
    <dgm:cxn modelId="{13D5AD0B-5C80-46CE-80FC-C69F66E23B98}" srcId="{9478CDA5-496A-42CE-AFFB-987D1B30EF74}" destId="{FAAB5C56-729F-4C34-90CD-D5493BB5241F}" srcOrd="0" destOrd="0" parTransId="{A1EC98D1-B619-4256-AD9C-24BC895C4E12}" sibTransId="{ABB0DDA5-A869-4378-9844-BAA0E688C68E}"/>
    <dgm:cxn modelId="{8B82E00B-FE48-482C-BA1C-2AE495FA34FD}" srcId="{988EB401-F484-4708-9A51-31B9A63953D7}" destId="{A720B490-FC1E-41A8-BFFE-EB60005B85E5}" srcOrd="0" destOrd="0" parTransId="{34B7D961-2080-4581-A281-0FBDA12FCCCC}" sibTransId="{D3A313B5-9B48-48ED-A0D5-910D65321032}"/>
    <dgm:cxn modelId="{7E5AC10C-BE87-4035-B454-B152BFC59879}" type="presOf" srcId="{A0D37BDE-BBFB-4ADD-9DDE-79F872B9DAA2}" destId="{A0E2E768-A339-4DF9-ACD7-1B99B618D5E2}" srcOrd="0" destOrd="0" presId="urn:microsoft.com/office/officeart/2005/8/layout/hList2"/>
    <dgm:cxn modelId="{5CC14612-79F2-4402-BFA6-1164C8F16D40}" srcId="{BC168ED9-1109-440A-8104-ADCFA1933F46}" destId="{32E45B7F-BF80-4FB9-86C3-EA0D74F56957}" srcOrd="3" destOrd="0" parTransId="{EF8CF946-5B16-4CA5-89A2-CF28DB57DEAC}" sibTransId="{CD65DCAF-BF53-4D81-B158-5012C74202D4}"/>
    <dgm:cxn modelId="{E3539712-1816-4F6B-A56C-CFA33E37F172}" srcId="{87AB3D18-ACBB-4CC5-B0F4-C5AA7F67A635}" destId="{37E61FCC-703A-4793-99BB-3A4C8F5643E8}" srcOrd="0" destOrd="0" parTransId="{B8CB4C4C-FF8F-4D42-8459-D8C3B5B937BE}" sibTransId="{6A92FE6A-E165-45B1-AB13-EE5341AE9989}"/>
    <dgm:cxn modelId="{D559661B-0382-4CAD-B796-F8DED0C1EE4D}" srcId="{87AB3D18-ACBB-4CC5-B0F4-C5AA7F67A635}" destId="{16D956B0-72C8-4587-9DED-5F66622C1F89}" srcOrd="2" destOrd="0" parTransId="{9EC28AB8-A2DA-4AF2-BA70-84879FC3A63B}" sibTransId="{C690C3C4-5DBF-41E6-BE20-D5C01ED10B9D}"/>
    <dgm:cxn modelId="{8EE2081D-3459-4E0C-869E-C916BFAC84C8}" type="presOf" srcId="{BC168ED9-1109-440A-8104-ADCFA1933F46}" destId="{5A0C1C8B-35AE-47A8-A71A-CCDDFDC8BFCA}" srcOrd="0" destOrd="0" presId="urn:microsoft.com/office/officeart/2005/8/layout/hList2"/>
    <dgm:cxn modelId="{41D95520-82A5-4CEF-A1ED-0481281AB2F1}" type="presOf" srcId="{1F463E80-F68B-40BA-B9CE-D90435F8F7FF}" destId="{E0283DE7-DFBF-4AF5-8132-F16ECBE5CA08}" srcOrd="0" destOrd="7" presId="urn:microsoft.com/office/officeart/2005/8/layout/hList2"/>
    <dgm:cxn modelId="{31C05824-E6BE-431D-9297-7F7CD8E3A9C9}" srcId="{2E285901-AAD2-4AF0-B166-1FE096C8B7E9}" destId="{E62D4CCB-6B2E-41EE-BE22-BB3549F55752}" srcOrd="3" destOrd="0" parTransId="{264D22AD-26FB-4A95-AB7F-4F33304D7995}" sibTransId="{F3E1B543-2CBF-4859-8474-05A8FDC8217D}"/>
    <dgm:cxn modelId="{3D06B125-74C2-4912-8616-BEA18F8AD722}" type="presOf" srcId="{FAAB5C56-729F-4C34-90CD-D5493BB5241F}" destId="{A0E2E768-A339-4DF9-ACD7-1B99B618D5E2}" srcOrd="0" destOrd="7" presId="urn:microsoft.com/office/officeart/2005/8/layout/hList2"/>
    <dgm:cxn modelId="{D4450526-1405-4B0C-870E-2606619CABD2}" srcId="{9478CDA5-496A-42CE-AFFB-987D1B30EF74}" destId="{CDAFF31A-F315-496F-897F-40053F465F99}" srcOrd="1" destOrd="0" parTransId="{E8939E6C-4C51-4B71-B674-88AF7388B059}" sibTransId="{038D7B4E-FBB8-400F-B1CB-C2557A23C067}"/>
    <dgm:cxn modelId="{0E72D227-C6A6-45A0-8132-93F44D83C7E0}" type="presOf" srcId="{EC28E397-CAF0-47CE-A2F1-EFA51EF633F9}" destId="{38717101-DFF5-4BAC-8D5C-2E0FE34F144E}" srcOrd="0" destOrd="2" presId="urn:microsoft.com/office/officeart/2005/8/layout/hList2"/>
    <dgm:cxn modelId="{9D7DCF28-DB11-45B6-9EAD-3F7C174E2FE8}" srcId="{BC168ED9-1109-440A-8104-ADCFA1933F46}" destId="{263B91F5-3352-47CF-BE58-E68254DE2CC3}" srcOrd="6" destOrd="0" parTransId="{17E02EC0-9266-43A7-9141-839E365335D1}" sibTransId="{51ABFEC8-C653-4CF8-B1CD-FC4FD8DF808D}"/>
    <dgm:cxn modelId="{EDC42229-ABA9-4FB8-A8F3-B44840CCC89C}" type="presOf" srcId="{83A78FFE-232E-4683-AC1A-9E72AC83583A}" destId="{E0283DE7-DFBF-4AF5-8132-F16ECBE5CA08}" srcOrd="0" destOrd="2" presId="urn:microsoft.com/office/officeart/2005/8/layout/hList2"/>
    <dgm:cxn modelId="{B676742E-25DF-49E7-9432-511C32446382}" srcId="{BC168ED9-1109-440A-8104-ADCFA1933F46}" destId="{A0D37BDE-BBFB-4ADD-9DDE-79F872B9DAA2}" srcOrd="0" destOrd="0" parTransId="{8C0D91E9-78C4-45BE-AF8B-CE1D2F8BFD16}" sibTransId="{2AEB8FC6-36D3-40BF-A2D6-95DDF27EF628}"/>
    <dgm:cxn modelId="{BB72FB2F-4269-4021-9C16-DB692B249058}" type="presOf" srcId="{6D11BC15-112B-48C6-B9B1-E3DBF3805126}" destId="{E0283DE7-DFBF-4AF5-8132-F16ECBE5CA08}" srcOrd="0" destOrd="9" presId="urn:microsoft.com/office/officeart/2005/8/layout/hList2"/>
    <dgm:cxn modelId="{01EB9834-817B-4CD0-8883-5AB1F2841554}" type="presOf" srcId="{09A79468-0502-4B69-8F48-6829A9E2A03C}" destId="{A0E2E768-A339-4DF9-ACD7-1B99B618D5E2}" srcOrd="0" destOrd="11" presId="urn:microsoft.com/office/officeart/2005/8/layout/hList2"/>
    <dgm:cxn modelId="{DE501D36-9935-4294-80D2-B6A803404EC7}" type="presOf" srcId="{81C0C72F-BB8E-4FA7-BF97-4DA785A83B98}" destId="{A0E2E768-A339-4DF9-ACD7-1B99B618D5E2}" srcOrd="0" destOrd="10" presId="urn:microsoft.com/office/officeart/2005/8/layout/hList2"/>
    <dgm:cxn modelId="{2A2A6436-52F1-4F48-B7BC-B8590F54499A}" srcId="{988EB401-F484-4708-9A51-31B9A63953D7}" destId="{D4D783B6-E00D-49EF-B9AD-5A35A18B6A67}" srcOrd="3" destOrd="0" parTransId="{01B75873-07D2-4CB2-9B13-627A11509BB0}" sibTransId="{D4EACAB5-8F0C-469D-9313-FA0EE9E53056}"/>
    <dgm:cxn modelId="{8B3BA33F-93DF-4C6C-81BA-0A2BAF4E6443}" srcId="{BEAD573B-EE5E-4710-9DA3-6D15AD46D4AE}" destId="{BE3DE7AD-1772-4CF1-A559-100DA2EFCE24}" srcOrd="3" destOrd="0" parTransId="{87F6F813-E70E-48FC-8170-7C6F2FBD686F}" sibTransId="{0167EF99-0AF3-4E59-8C07-F0CFA13A5B64}"/>
    <dgm:cxn modelId="{4084265B-E665-4E42-BB60-4C55E1F32ECB}" srcId="{988EB401-F484-4708-9A51-31B9A63953D7}" destId="{7BD550BF-F798-4EC0-BA65-718D9792D826}" srcOrd="6" destOrd="0" parTransId="{D66E7289-0EB9-4FA0-9907-75A095674C26}" sibTransId="{1C5562CC-1447-4DBD-A0F4-A536D45FA2C0}"/>
    <dgm:cxn modelId="{E3700941-E339-4BAC-9084-05E5DC87CCE1}" type="presOf" srcId="{315415BA-844A-4DBE-8447-FF7DF3DB58BD}" destId="{A0E2E768-A339-4DF9-ACD7-1B99B618D5E2}" srcOrd="0" destOrd="3" presId="urn:microsoft.com/office/officeart/2005/8/layout/hList2"/>
    <dgm:cxn modelId="{7CEF5141-9620-4EBD-A10E-CF74FB1C5297}" srcId="{988EB401-F484-4708-9A51-31B9A63953D7}" destId="{49879D95-5056-4C63-98B2-6C7467F2032D}" srcOrd="5" destOrd="0" parTransId="{A3C2A94A-7E25-428B-A091-521B2DDDEB1F}" sibTransId="{14B2E793-6E56-4018-8EE1-BC2F67F9A7BA}"/>
    <dgm:cxn modelId="{B6B9EE64-0A2C-4156-9C4A-9142B37EBF0B}" type="presOf" srcId="{7BD550BF-F798-4EC0-BA65-718D9792D826}" destId="{D4703A27-B1C0-4BB6-98DA-7ECE54CAAA16}" srcOrd="0" destOrd="7" presId="urn:microsoft.com/office/officeart/2005/8/layout/hList2"/>
    <dgm:cxn modelId="{88E33145-9F7E-4FB3-8C0D-A66F21F12FF0}" srcId="{2E285901-AAD2-4AF0-B166-1FE096C8B7E9}" destId="{AA13C3D6-7FFB-447F-89B0-01FAB1298782}" srcOrd="0" destOrd="0" parTransId="{B6DE1AA9-EAA5-4374-A9E8-15769DC69464}" sibTransId="{7B7737E0-0A74-4D0F-A4DF-E4F02AE6C6B4}"/>
    <dgm:cxn modelId="{997C1266-429D-48A5-A1B0-6C0471830032}" srcId="{BC168ED9-1109-440A-8104-ADCFA1933F46}" destId="{1D23E369-5805-4417-A87D-B7C216EBB209}" srcOrd="5" destOrd="0" parTransId="{96510A1F-6AF2-47D2-B2B5-69F8123EDE35}" sibTransId="{1C656406-7E8F-4572-9D7B-2D7AA1BA497F}"/>
    <dgm:cxn modelId="{E57A8F67-FE68-46C2-85D9-743667AC7BC9}" srcId="{C934BFB1-B9D1-42C9-8EF0-07A38A642057}" destId="{83A78FFE-232E-4683-AC1A-9E72AC83583A}" srcOrd="0" destOrd="0" parTransId="{D1A31EC9-2A62-4A23-8B81-C3315DCAE932}" sibTransId="{1EAF48F8-C70A-4D24-9ED3-787267808A73}"/>
    <dgm:cxn modelId="{29B8BD68-68BB-4378-B8D6-340536AC955E}" srcId="{87AB3D18-ACBB-4CC5-B0F4-C5AA7F67A635}" destId="{C934BFB1-B9D1-42C9-8EF0-07A38A642057}" srcOrd="1" destOrd="0" parTransId="{CF3B4A9F-6E81-4FAE-BAC9-9B49634DE2FB}" sibTransId="{81A7D31B-A656-465F-9900-299C4078E999}"/>
    <dgm:cxn modelId="{D104936A-5C2E-4290-801B-92B665660DD8}" type="presOf" srcId="{32E45B7F-BF80-4FB9-86C3-EA0D74F56957}" destId="{A0E2E768-A339-4DF9-ACD7-1B99B618D5E2}" srcOrd="0" destOrd="9" presId="urn:microsoft.com/office/officeart/2005/8/layout/hList2"/>
    <dgm:cxn modelId="{40F1934A-C45E-48EE-B832-FAA7063D72E7}" type="presOf" srcId="{D28B765E-9484-4B8A-94AE-4D6DEA2152DB}" destId="{E0283DE7-DFBF-4AF5-8132-F16ECBE5CA08}" srcOrd="0" destOrd="6" presId="urn:microsoft.com/office/officeart/2005/8/layout/hList2"/>
    <dgm:cxn modelId="{55F9AA6A-EFA0-413E-B5C2-593F3E6DB59A}" srcId="{87AB3D18-ACBB-4CC5-B0F4-C5AA7F67A635}" destId="{AAACFB39-1A3B-4D88-8472-DBE66DD7C917}" srcOrd="6" destOrd="0" parTransId="{4357AB41-D0F7-4643-94CB-F3C9599A7C8F}" sibTransId="{A41627B5-45E5-45EB-8ED3-E2B632594679}"/>
    <dgm:cxn modelId="{745D574B-F13B-4478-9DF9-638AAB8F6CF8}" type="presOf" srcId="{D4D783B6-E00D-49EF-B9AD-5A35A18B6A67}" destId="{D4703A27-B1C0-4BB6-98DA-7ECE54CAAA16}" srcOrd="0" destOrd="4" presId="urn:microsoft.com/office/officeart/2005/8/layout/hList2"/>
    <dgm:cxn modelId="{E0B4E46B-85BA-4D3E-BB51-2AD6486B90DB}" srcId="{BC168ED9-1109-440A-8104-ADCFA1933F46}" destId="{315415BA-844A-4DBE-8447-FF7DF3DB58BD}" srcOrd="1" destOrd="0" parTransId="{4B273B62-AE51-4575-B8AF-5AFFB168FF1C}" sibTransId="{1D10D585-FB92-4DBB-8B5E-0227D352D524}"/>
    <dgm:cxn modelId="{98C19A6F-9406-43BB-8B72-5D86A5B68D3D}" srcId="{BE3DE7AD-1772-4CF1-A559-100DA2EFCE24}" destId="{988EB401-F484-4708-9A51-31B9A63953D7}" srcOrd="0" destOrd="0" parTransId="{1A2D3B30-95F8-4F2C-A0F0-DAA26F98684C}" sibTransId="{E73AEFAD-6716-4127-8DEE-ADE0771604A9}"/>
    <dgm:cxn modelId="{9C2B7850-BB59-4B44-AAB2-85A7AA6B1878}" srcId="{32E45B7F-BF80-4FB9-86C3-EA0D74F56957}" destId="{09A79468-0502-4B69-8F48-6829A9E2A03C}" srcOrd="1" destOrd="0" parTransId="{E8EC9E8D-EEE2-4E14-A81D-AEDBA36474A6}" sibTransId="{21423F29-F2F3-48AF-A9C3-91A5285D50A7}"/>
    <dgm:cxn modelId="{DF2E5471-1785-48C6-9927-4773765F139E}" type="presOf" srcId="{2C99E5F1-89D5-484B-8506-17517B58ADFD}" destId="{E0283DE7-DFBF-4AF5-8132-F16ECBE5CA08}" srcOrd="0" destOrd="5" presId="urn:microsoft.com/office/officeart/2005/8/layout/hList2"/>
    <dgm:cxn modelId="{7FC20D73-E486-4E5B-9404-9618AFB2E927}" type="presOf" srcId="{16D956B0-72C8-4587-9DED-5F66622C1F89}" destId="{E0283DE7-DFBF-4AF5-8132-F16ECBE5CA08}" srcOrd="0" destOrd="4" presId="urn:microsoft.com/office/officeart/2005/8/layout/hList2"/>
    <dgm:cxn modelId="{24DB6054-4BB0-4A28-9668-ED0FF38E3E2F}" srcId="{988EB401-F484-4708-9A51-31B9A63953D7}" destId="{A2DEA05F-85AE-4F12-BE81-C3EE1D411480}" srcOrd="1" destOrd="0" parTransId="{7B3F0458-253C-41E4-9E17-314911E2A9B0}" sibTransId="{98DE3974-7A15-4CBD-853C-B61425AC65CE}"/>
    <dgm:cxn modelId="{1C5E1D55-B833-4209-863E-5205AEB64465}" srcId="{BEAD573B-EE5E-4710-9DA3-6D15AD46D4AE}" destId="{87AB3D18-ACBB-4CC5-B0F4-C5AA7F67A635}" srcOrd="2" destOrd="0" parTransId="{08E70779-A29A-45A6-B6D6-3F072A6F3905}" sibTransId="{D1BEF6C3-C1BC-48D7-AA83-A87DE139B533}"/>
    <dgm:cxn modelId="{6E562B76-53E6-4292-8D88-883E4332A349}" srcId="{BC168ED9-1109-440A-8104-ADCFA1933F46}" destId="{9478CDA5-496A-42CE-AFFB-987D1B30EF74}" srcOrd="2" destOrd="0" parTransId="{F0177C82-B83E-4BE7-A540-02236E17C371}" sibTransId="{37EC35B9-D379-45FD-B088-E282BFBF3B38}"/>
    <dgm:cxn modelId="{7887A677-51D0-4C41-AF6E-B0ECA60BD997}" type="presOf" srcId="{DAF915FA-4791-40CC-AE25-D6FD9D182B36}" destId="{A0E2E768-A339-4DF9-ACD7-1B99B618D5E2}" srcOrd="0" destOrd="12" presId="urn:microsoft.com/office/officeart/2005/8/layout/hList2"/>
    <dgm:cxn modelId="{CF8EC257-744C-464C-89EC-3C6446068BFF}" type="presOf" srcId="{62F4A795-0703-4E9C-8197-118E657FE3B5}" destId="{A0E2E768-A339-4DF9-ACD7-1B99B618D5E2}" srcOrd="0" destOrd="5" presId="urn:microsoft.com/office/officeart/2005/8/layout/hList2"/>
    <dgm:cxn modelId="{0299B478-96BB-4703-B379-BBE1F4513340}" srcId="{BEAD573B-EE5E-4710-9DA3-6D15AD46D4AE}" destId="{BC168ED9-1109-440A-8104-ADCFA1933F46}" srcOrd="1" destOrd="0" parTransId="{BF4DC799-1738-4FA8-B72D-4679FCDD9169}" sibTransId="{22CD779B-4CCB-4F67-A552-100DAC20CF53}"/>
    <dgm:cxn modelId="{26185279-DDA7-401C-A04E-6AFC42F49873}" srcId="{2E285901-AAD2-4AF0-B166-1FE096C8B7E9}" destId="{40FCA8AC-E8D7-43F2-8B73-DADAB7CCAE24}" srcOrd="1" destOrd="0" parTransId="{176C64A2-770E-48FE-91FA-E0D5E9EB028D}" sibTransId="{D6B9E34D-A04B-4990-938F-BC20A2405D6E}"/>
    <dgm:cxn modelId="{03CA047D-8945-488A-B93D-92EA7561AB4B}" type="presOf" srcId="{9478CDA5-496A-42CE-AFFB-987D1B30EF74}" destId="{A0E2E768-A339-4DF9-ACD7-1B99B618D5E2}" srcOrd="0" destOrd="6" presId="urn:microsoft.com/office/officeart/2005/8/layout/hList2"/>
    <dgm:cxn modelId="{6BB9367F-3723-4E6D-ADDE-4B2B9CD658B2}" type="presOf" srcId="{40FCA8AC-E8D7-43F2-8B73-DADAB7CCAE24}" destId="{38717101-DFF5-4BAC-8D5C-2E0FE34F144E}" srcOrd="0" destOrd="1" presId="urn:microsoft.com/office/officeart/2005/8/layout/hList2"/>
    <dgm:cxn modelId="{BAECCF80-3238-4BB1-8ED4-8D54DF27A64A}" srcId="{BEAD573B-EE5E-4710-9DA3-6D15AD46D4AE}" destId="{2E285901-AAD2-4AF0-B166-1FE096C8B7E9}" srcOrd="0" destOrd="0" parTransId="{2B815AE6-D88B-4385-B6FD-5A216E45224D}" sibTransId="{85AC8656-9590-4452-AEA8-F2D0141277D7}"/>
    <dgm:cxn modelId="{E107D181-DE53-4FE9-B9F1-73F98B1DB6E9}" type="presOf" srcId="{2E285901-AAD2-4AF0-B166-1FE096C8B7E9}" destId="{F58748CE-5ADC-474F-BEC9-CE6B94FCF9AA}" srcOrd="0" destOrd="0" presId="urn:microsoft.com/office/officeart/2005/8/layout/hList2"/>
    <dgm:cxn modelId="{978CD882-9E4F-42F8-9FE3-1B389AE560F1}" srcId="{2C99E5F1-89D5-484B-8506-17517B58ADFD}" destId="{A720F985-F925-4E5C-9B23-862053EEB9C8}" srcOrd="2" destOrd="0" parTransId="{91FE00B0-E352-473E-8B56-9C4CE081CFD2}" sibTransId="{EF23ECAC-30F5-4E33-A8B6-B85C59825FBC}"/>
    <dgm:cxn modelId="{536D7586-DC03-4F3F-8B92-6B604D2769E1}" srcId="{BC168ED9-1109-440A-8104-ADCFA1933F46}" destId="{DAF915FA-4791-40CC-AE25-D6FD9D182B36}" srcOrd="4" destOrd="0" parTransId="{B5315FFA-1C4C-4A68-B278-2C33CA3D536F}" sibTransId="{4DA59F59-B5DA-44B5-BADF-4F18FED4B3FE}"/>
    <dgm:cxn modelId="{318FA28A-F603-414F-A6EA-FB3775A60399}" type="presOf" srcId="{AAACFB39-1A3B-4D88-8472-DBE66DD7C917}" destId="{E0283DE7-DFBF-4AF5-8132-F16ECBE5CA08}" srcOrd="0" destOrd="12" presId="urn:microsoft.com/office/officeart/2005/8/layout/hList2"/>
    <dgm:cxn modelId="{72CC348E-349E-4120-9A85-BA10B946D60B}" srcId="{32E45B7F-BF80-4FB9-86C3-EA0D74F56957}" destId="{81C0C72F-BB8E-4FA7-BF97-4DA785A83B98}" srcOrd="0" destOrd="0" parTransId="{9C5CB689-1424-4879-8380-3A0759363E5A}" sibTransId="{620E6D29-E231-4148-AFA7-F866AB255D7B}"/>
    <dgm:cxn modelId="{9CDB9D94-95B5-4637-B14E-F1B14CD62E48}" type="presOf" srcId="{D4E0B3B6-9D0C-4DBB-BE72-6E80204BE363}" destId="{E0283DE7-DFBF-4AF5-8132-F16ECBE5CA08}" srcOrd="0" destOrd="11" presId="urn:microsoft.com/office/officeart/2005/8/layout/hList2"/>
    <dgm:cxn modelId="{5FD8D298-57F6-451D-AFE5-B2F0BB48836B}" type="presOf" srcId="{A720F985-F925-4E5C-9B23-862053EEB9C8}" destId="{E0283DE7-DFBF-4AF5-8132-F16ECBE5CA08}" srcOrd="0" destOrd="8" presId="urn:microsoft.com/office/officeart/2005/8/layout/hList2"/>
    <dgm:cxn modelId="{4E0F929B-1576-4A2B-911D-4A677C28E23E}" srcId="{A0D37BDE-BBFB-4ADD-9DDE-79F872B9DAA2}" destId="{2FB4D027-CA10-41A3-AE13-C2777E3CCA55}" srcOrd="1" destOrd="0" parTransId="{06305272-E6DE-48CC-8A5C-399D1DB1B782}" sibTransId="{71704EF9-4965-4306-8D7C-EE182A485131}"/>
    <dgm:cxn modelId="{9298FE9C-5031-462C-8736-27768AB206D5}" type="presOf" srcId="{1D23E369-5805-4417-A87D-B7C216EBB209}" destId="{A0E2E768-A339-4DF9-ACD7-1B99B618D5E2}" srcOrd="0" destOrd="13" presId="urn:microsoft.com/office/officeart/2005/8/layout/hList2"/>
    <dgm:cxn modelId="{D5DBC69D-174C-47CE-AE45-D2C41A6D8423}" srcId="{87AB3D18-ACBB-4CC5-B0F4-C5AA7F67A635}" destId="{1A2AFA82-6EC3-4B19-80FE-11476E894645}" srcOrd="4" destOrd="0" parTransId="{AAACB1DF-97BD-4C4A-B54D-43118119D909}" sibTransId="{58E1B6A5-DBF4-4765-B965-252F2FC5BB57}"/>
    <dgm:cxn modelId="{4459499E-889F-4D88-BB89-BF6C018C9804}" type="presOf" srcId="{37E61FCC-703A-4793-99BB-3A4C8F5643E8}" destId="{E0283DE7-DFBF-4AF5-8132-F16ECBE5CA08}" srcOrd="0" destOrd="0" presId="urn:microsoft.com/office/officeart/2005/8/layout/hList2"/>
    <dgm:cxn modelId="{40A0BBA9-2084-408F-BB2C-C901400B924E}" srcId="{C934BFB1-B9D1-42C9-8EF0-07A38A642057}" destId="{8183140A-D1E9-475C-9615-B802C141D413}" srcOrd="1" destOrd="0" parTransId="{99F9AEAB-FEB0-4967-8BEB-A5DB9AC96B34}" sibTransId="{2B6A124E-2240-43B3-85D2-BC77158722BE}"/>
    <dgm:cxn modelId="{1B24D1AD-7800-4279-A525-AB1F669BB56A}" type="presOf" srcId="{988EB401-F484-4708-9A51-31B9A63953D7}" destId="{D4703A27-B1C0-4BB6-98DA-7ECE54CAAA16}" srcOrd="0" destOrd="0" presId="urn:microsoft.com/office/officeart/2005/8/layout/hList2"/>
    <dgm:cxn modelId="{375533BA-288C-4AF0-95F4-8C08C0154102}" type="presOf" srcId="{263B91F5-3352-47CF-BE58-E68254DE2CC3}" destId="{A0E2E768-A339-4DF9-ACD7-1B99B618D5E2}" srcOrd="0" destOrd="14" presId="urn:microsoft.com/office/officeart/2005/8/layout/hList2"/>
    <dgm:cxn modelId="{9309E6BA-692F-44E8-A3F3-95BC349678C5}" type="presOf" srcId="{1A2AFA82-6EC3-4B19-80FE-11476E894645}" destId="{E0283DE7-DFBF-4AF5-8132-F16ECBE5CA08}" srcOrd="0" destOrd="10" presId="urn:microsoft.com/office/officeart/2005/8/layout/hList2"/>
    <dgm:cxn modelId="{C7D3C2BB-0FF3-4840-BDB7-DF34A2EE6AE7}" type="presOf" srcId="{C934BFB1-B9D1-42C9-8EF0-07A38A642057}" destId="{E0283DE7-DFBF-4AF5-8132-F16ECBE5CA08}" srcOrd="0" destOrd="1" presId="urn:microsoft.com/office/officeart/2005/8/layout/hList2"/>
    <dgm:cxn modelId="{78379DBC-66A5-4293-A88D-3AC1776F3BB0}" type="presOf" srcId="{49879D95-5056-4C63-98B2-6C7467F2032D}" destId="{D4703A27-B1C0-4BB6-98DA-7ECE54CAAA16}" srcOrd="0" destOrd="6" presId="urn:microsoft.com/office/officeart/2005/8/layout/hList2"/>
    <dgm:cxn modelId="{34E6A0C0-07B1-4C2D-85D4-ED398DFE434B}" srcId="{2E285901-AAD2-4AF0-B166-1FE096C8B7E9}" destId="{EC28E397-CAF0-47CE-A2F1-EFA51EF633F9}" srcOrd="2" destOrd="0" parTransId="{EA3FCAFF-A77F-40D7-86ED-994CC15AA0FE}" sibTransId="{8D5D14E5-95FC-4CE8-B2A4-8C67E085A9CF}"/>
    <dgm:cxn modelId="{9EC6CCC4-CAF5-4830-9273-4E25818E1B36}" type="presOf" srcId="{8183140A-D1E9-475C-9615-B802C141D413}" destId="{E0283DE7-DFBF-4AF5-8132-F16ECBE5CA08}" srcOrd="0" destOrd="3" presId="urn:microsoft.com/office/officeart/2005/8/layout/hList2"/>
    <dgm:cxn modelId="{A3A752C5-2C0A-4545-A2E9-2394FB1F706A}" type="presOf" srcId="{E6A87335-564E-4342-ADCC-EF8352ED5EBE}" destId="{A0E2E768-A339-4DF9-ACD7-1B99B618D5E2}" srcOrd="0" destOrd="1" presId="urn:microsoft.com/office/officeart/2005/8/layout/hList2"/>
    <dgm:cxn modelId="{735EEFC5-4783-4FD1-B388-F31A35362B54}" type="presOf" srcId="{C57EF315-FECF-4912-BA93-26EDF99B2535}" destId="{D4703A27-B1C0-4BB6-98DA-7ECE54CAAA16}" srcOrd="0" destOrd="3" presId="urn:microsoft.com/office/officeart/2005/8/layout/hList2"/>
    <dgm:cxn modelId="{BEE1A5C6-8168-4D71-A0E6-BF187FAEB597}" type="presOf" srcId="{85348E5B-9BE1-40CB-BE4B-61C34BC3A66F}" destId="{A0E2E768-A339-4DF9-ACD7-1B99B618D5E2}" srcOrd="0" destOrd="4" presId="urn:microsoft.com/office/officeart/2005/8/layout/hList2"/>
    <dgm:cxn modelId="{0D5DE9C6-496E-405B-8CBB-F9701E88DECF}" type="presOf" srcId="{BEAD573B-EE5E-4710-9DA3-6D15AD46D4AE}" destId="{34F1F863-6FBC-41F1-A23E-289FDBAF6C7B}" srcOrd="0" destOrd="0" presId="urn:microsoft.com/office/officeart/2005/8/layout/hList2"/>
    <dgm:cxn modelId="{7E3196CB-742F-40E6-8712-6992B6946D52}" type="presOf" srcId="{8C2369F2-6FCB-4BFE-977E-C685BF92C6AA}" destId="{D4703A27-B1C0-4BB6-98DA-7ECE54CAAA16}" srcOrd="0" destOrd="5" presId="urn:microsoft.com/office/officeart/2005/8/layout/hList2"/>
    <dgm:cxn modelId="{D9F526CE-A985-4E42-B5E9-8F6FE35E37AD}" type="presOf" srcId="{A720B490-FC1E-41A8-BFFE-EB60005B85E5}" destId="{D4703A27-B1C0-4BB6-98DA-7ECE54CAAA16}" srcOrd="0" destOrd="1" presId="urn:microsoft.com/office/officeart/2005/8/layout/hList2"/>
    <dgm:cxn modelId="{8A67C4CE-70B8-45E6-B16E-9F9CCD853F44}" type="presOf" srcId="{87AB3D18-ACBB-4CC5-B0F4-C5AA7F67A635}" destId="{1C1DB591-C161-4331-B7FF-16DB112CC404}" srcOrd="0" destOrd="0" presId="urn:microsoft.com/office/officeart/2005/8/layout/hList2"/>
    <dgm:cxn modelId="{C22C94D3-BAE1-4E80-84BF-D0527691917E}" srcId="{BC168ED9-1109-440A-8104-ADCFA1933F46}" destId="{48A0A848-C469-47BB-939A-508D0889BA5A}" srcOrd="7" destOrd="0" parTransId="{B88BF0A4-D6AF-4031-A02A-356208BBC980}" sibTransId="{C57701EA-50D3-44FF-A3EC-DEAD31626684}"/>
    <dgm:cxn modelId="{7BADEDD7-99D2-417B-9CC8-968B6A5B67B3}" srcId="{988EB401-F484-4708-9A51-31B9A63953D7}" destId="{C57EF315-FECF-4912-BA93-26EDF99B2535}" srcOrd="2" destOrd="0" parTransId="{E65CEDA6-5164-4C1A-9113-1C572E534FCC}" sibTransId="{7D6E917D-D31B-4AE8-AFCD-A1D09B3CCD5F}"/>
    <dgm:cxn modelId="{922B11DB-B2BD-47C1-9A14-DD88653B07BF}" srcId="{87AB3D18-ACBB-4CC5-B0F4-C5AA7F67A635}" destId="{2C99E5F1-89D5-484B-8506-17517B58ADFD}" srcOrd="3" destOrd="0" parTransId="{B5B53A3C-56FD-4FFB-988A-BE03588AB698}" sibTransId="{A8A37BC5-1BB1-4A18-9BEA-C48ECF4DC9D9}"/>
    <dgm:cxn modelId="{F479B4DE-0B7D-45B8-BAA6-9778931313A4}" srcId="{315415BA-844A-4DBE-8447-FF7DF3DB58BD}" destId="{62F4A795-0703-4E9C-8197-118E657FE3B5}" srcOrd="1" destOrd="0" parTransId="{5500BEA0-2832-4A0B-BE47-B78C19CA7C5A}" sibTransId="{48F81CDE-7765-41A9-9FC1-324BD3B64125}"/>
    <dgm:cxn modelId="{94DB1AE0-853F-4AEB-A5A3-DE307EA75D82}" srcId="{2C99E5F1-89D5-484B-8506-17517B58ADFD}" destId="{6D11BC15-112B-48C6-B9B1-E3DBF3805126}" srcOrd="3" destOrd="0" parTransId="{2F84A6F3-055C-4368-82FC-C77A1C6BE140}" sibTransId="{74A6C5F0-1A83-486D-B7BF-7C3C80BF4A54}"/>
    <dgm:cxn modelId="{F2B8DBE4-A6EF-43F1-B635-B80DBF3D0EF2}" srcId="{2C99E5F1-89D5-484B-8506-17517B58ADFD}" destId="{1F463E80-F68B-40BA-B9CE-D90435F8F7FF}" srcOrd="1" destOrd="0" parTransId="{5BD50629-9090-42C7-ABCA-DDE66A6E7866}" sibTransId="{1F1682E4-487D-4287-9CA7-EA9E999C7C90}"/>
    <dgm:cxn modelId="{98423EEA-54E9-4816-AEE4-D344DC542CBD}" srcId="{315415BA-844A-4DBE-8447-FF7DF3DB58BD}" destId="{85348E5B-9BE1-40CB-BE4B-61C34BC3A66F}" srcOrd="0" destOrd="0" parTransId="{05A7CF84-EE33-44CA-AD5F-9076A6ECE5B2}" sibTransId="{3D2996C0-874D-4F39-9A3E-33BF0E81BB80}"/>
    <dgm:cxn modelId="{6F0693EC-F217-4817-87C9-C87AE22CCA45}" srcId="{2C99E5F1-89D5-484B-8506-17517B58ADFD}" destId="{D28B765E-9484-4B8A-94AE-4D6DEA2152DB}" srcOrd="0" destOrd="0" parTransId="{326F962B-AF95-4D73-8F51-232B7017FB48}" sibTransId="{5B6D1221-47F2-4B01-A87F-E56B8FD9390B}"/>
    <dgm:cxn modelId="{DEAA78ED-9A32-462A-9DD9-EACB2B571203}" srcId="{87AB3D18-ACBB-4CC5-B0F4-C5AA7F67A635}" destId="{D4E0B3B6-9D0C-4DBB-BE72-6E80204BE363}" srcOrd="5" destOrd="0" parTransId="{9870CDE7-1081-4D9B-865F-37A355FE54F5}" sibTransId="{47823269-D631-46CF-95C4-57798A22669F}"/>
    <dgm:cxn modelId="{0C484FEF-EDFD-437E-ABA5-6AF6D1818348}" type="presOf" srcId="{E62D4CCB-6B2E-41EE-BE22-BB3549F55752}" destId="{38717101-DFF5-4BAC-8D5C-2E0FE34F144E}" srcOrd="0" destOrd="3" presId="urn:microsoft.com/office/officeart/2005/8/layout/hList2"/>
    <dgm:cxn modelId="{53E5BAF0-EE06-44D2-A5CE-891F4AB7CB26}" srcId="{988EB401-F484-4708-9A51-31B9A63953D7}" destId="{8C2369F2-6FCB-4BFE-977E-C685BF92C6AA}" srcOrd="4" destOrd="0" parTransId="{542F4A28-856B-4C56-8866-4A690377F5CF}" sibTransId="{BA171899-6829-4CB2-ADE4-86B9035EBFC4}"/>
    <dgm:cxn modelId="{755E24F2-3FA3-4320-A383-B145E52F3CE0}" type="presOf" srcId="{CDAFF31A-F315-496F-897F-40053F465F99}" destId="{A0E2E768-A339-4DF9-ACD7-1B99B618D5E2}" srcOrd="0" destOrd="8" presId="urn:microsoft.com/office/officeart/2005/8/layout/hList2"/>
    <dgm:cxn modelId="{76D302F6-2254-488F-B2C9-E9841A71955E}" type="presOf" srcId="{BE3DE7AD-1772-4CF1-A559-100DA2EFCE24}" destId="{79CEC9C8-1F7E-431B-ABD7-49366E0C518F}" srcOrd="0" destOrd="0" presId="urn:microsoft.com/office/officeart/2005/8/layout/hList2"/>
    <dgm:cxn modelId="{1072A3F7-B1BC-4308-BB1E-68FE8FC8D266}" type="presOf" srcId="{48A0A848-C469-47BB-939A-508D0889BA5A}" destId="{A0E2E768-A339-4DF9-ACD7-1B99B618D5E2}" srcOrd="0" destOrd="15" presId="urn:microsoft.com/office/officeart/2005/8/layout/hList2"/>
    <dgm:cxn modelId="{2E34D8FF-F844-4646-8173-BB89D3A2B7EE}" srcId="{A0D37BDE-BBFB-4ADD-9DDE-79F872B9DAA2}" destId="{E6A87335-564E-4342-ADCC-EF8352ED5EBE}" srcOrd="0" destOrd="0" parTransId="{68A9D642-CD3B-4BC8-A735-AEF4C0238B81}" sibTransId="{769A7CDD-B954-46B7-B07A-149C6E9D865E}"/>
    <dgm:cxn modelId="{5E21895B-D5F8-44A6-9891-CCAEDF792F81}" type="presParOf" srcId="{34F1F863-6FBC-41F1-A23E-289FDBAF6C7B}" destId="{34EE0EE2-487E-458F-99E3-A70EA3A2EB7C}" srcOrd="0" destOrd="0" presId="urn:microsoft.com/office/officeart/2005/8/layout/hList2"/>
    <dgm:cxn modelId="{E9B95872-382C-4F7B-B66B-C5E02FAA54AF}" type="presParOf" srcId="{34EE0EE2-487E-458F-99E3-A70EA3A2EB7C}" destId="{244F48FD-D62F-415C-85AF-04A0AD4794CB}" srcOrd="0" destOrd="0" presId="urn:microsoft.com/office/officeart/2005/8/layout/hList2"/>
    <dgm:cxn modelId="{5144CA83-FB9D-4DE7-AE7D-18276650DD70}" type="presParOf" srcId="{34EE0EE2-487E-458F-99E3-A70EA3A2EB7C}" destId="{38717101-DFF5-4BAC-8D5C-2E0FE34F144E}" srcOrd="1" destOrd="0" presId="urn:microsoft.com/office/officeart/2005/8/layout/hList2"/>
    <dgm:cxn modelId="{D1261712-B25B-44B5-822A-A99D698533DE}" type="presParOf" srcId="{34EE0EE2-487E-458F-99E3-A70EA3A2EB7C}" destId="{F58748CE-5ADC-474F-BEC9-CE6B94FCF9AA}" srcOrd="2" destOrd="0" presId="urn:microsoft.com/office/officeart/2005/8/layout/hList2"/>
    <dgm:cxn modelId="{91F0F8A6-0CB0-4AFD-97C7-6732E2223797}" type="presParOf" srcId="{34F1F863-6FBC-41F1-A23E-289FDBAF6C7B}" destId="{D251D82B-587F-4AA8-B2A4-300FFC998A36}" srcOrd="1" destOrd="0" presId="urn:microsoft.com/office/officeart/2005/8/layout/hList2"/>
    <dgm:cxn modelId="{9405A950-403C-4D40-A1BC-39059C40A738}" type="presParOf" srcId="{34F1F863-6FBC-41F1-A23E-289FDBAF6C7B}" destId="{076D7114-8CC8-4CDA-B951-C06A696886CB}" srcOrd="2" destOrd="0" presId="urn:microsoft.com/office/officeart/2005/8/layout/hList2"/>
    <dgm:cxn modelId="{AB9BA1B5-E0A5-4199-9976-716886904CB3}" type="presParOf" srcId="{076D7114-8CC8-4CDA-B951-C06A696886CB}" destId="{3F038EC0-2104-47C8-B4F1-89E6222D38F1}" srcOrd="0" destOrd="0" presId="urn:microsoft.com/office/officeart/2005/8/layout/hList2"/>
    <dgm:cxn modelId="{F41486FA-CF8D-438D-B325-FEDE3B33EABA}" type="presParOf" srcId="{076D7114-8CC8-4CDA-B951-C06A696886CB}" destId="{A0E2E768-A339-4DF9-ACD7-1B99B618D5E2}" srcOrd="1" destOrd="0" presId="urn:microsoft.com/office/officeart/2005/8/layout/hList2"/>
    <dgm:cxn modelId="{75AAFCDF-2317-4E14-A49B-E5FF3D2E2CC8}" type="presParOf" srcId="{076D7114-8CC8-4CDA-B951-C06A696886CB}" destId="{5A0C1C8B-35AE-47A8-A71A-CCDDFDC8BFCA}" srcOrd="2" destOrd="0" presId="urn:microsoft.com/office/officeart/2005/8/layout/hList2"/>
    <dgm:cxn modelId="{9A229911-5776-41E1-B11A-D403B0C94D62}" type="presParOf" srcId="{34F1F863-6FBC-41F1-A23E-289FDBAF6C7B}" destId="{68F30775-5E47-491C-9CBD-680FCA10DA7E}" srcOrd="3" destOrd="0" presId="urn:microsoft.com/office/officeart/2005/8/layout/hList2"/>
    <dgm:cxn modelId="{D34804ED-AA34-4DB9-848F-D64AC95936AC}" type="presParOf" srcId="{34F1F863-6FBC-41F1-A23E-289FDBAF6C7B}" destId="{95CF1174-6849-4DC7-A6B6-A1EF55EE5DFA}" srcOrd="4" destOrd="0" presId="urn:microsoft.com/office/officeart/2005/8/layout/hList2"/>
    <dgm:cxn modelId="{6CD16B91-56FA-4E0A-A801-D73F40D12F95}" type="presParOf" srcId="{95CF1174-6849-4DC7-A6B6-A1EF55EE5DFA}" destId="{2C7DC372-51AB-401A-ADB9-4F30C11832E3}" srcOrd="0" destOrd="0" presId="urn:microsoft.com/office/officeart/2005/8/layout/hList2"/>
    <dgm:cxn modelId="{EBBF0E0D-C658-459A-8994-11C6AA27BC16}" type="presParOf" srcId="{95CF1174-6849-4DC7-A6B6-A1EF55EE5DFA}" destId="{E0283DE7-DFBF-4AF5-8132-F16ECBE5CA08}" srcOrd="1" destOrd="0" presId="urn:microsoft.com/office/officeart/2005/8/layout/hList2"/>
    <dgm:cxn modelId="{F512C092-E316-4261-B5E1-B7616A432D6F}" type="presParOf" srcId="{95CF1174-6849-4DC7-A6B6-A1EF55EE5DFA}" destId="{1C1DB591-C161-4331-B7FF-16DB112CC404}" srcOrd="2" destOrd="0" presId="urn:microsoft.com/office/officeart/2005/8/layout/hList2"/>
    <dgm:cxn modelId="{D763FABC-9FD0-43A1-B609-2A69E18E7AF8}" type="presParOf" srcId="{34F1F863-6FBC-41F1-A23E-289FDBAF6C7B}" destId="{67AFEDB6-7E5F-4DA5-AD81-B05E9DD639C1}" srcOrd="5" destOrd="0" presId="urn:microsoft.com/office/officeart/2005/8/layout/hList2"/>
    <dgm:cxn modelId="{0CE26D20-8BEC-4834-B932-3E369CEBFCE8}" type="presParOf" srcId="{34F1F863-6FBC-41F1-A23E-289FDBAF6C7B}" destId="{13B8284A-17E7-469F-A77E-54FEC56021F4}" srcOrd="6" destOrd="0" presId="urn:microsoft.com/office/officeart/2005/8/layout/hList2"/>
    <dgm:cxn modelId="{C6446F93-6708-4DD1-AFA0-40FAC2F585B5}" type="presParOf" srcId="{13B8284A-17E7-469F-A77E-54FEC56021F4}" destId="{5358072A-5CA7-42E0-8C5E-DB78661EEC8D}" srcOrd="0" destOrd="0" presId="urn:microsoft.com/office/officeart/2005/8/layout/hList2"/>
    <dgm:cxn modelId="{D2764E9D-2B9D-451E-B624-620A8A91D009}" type="presParOf" srcId="{13B8284A-17E7-469F-A77E-54FEC56021F4}" destId="{D4703A27-B1C0-4BB6-98DA-7ECE54CAAA16}" srcOrd="1" destOrd="0" presId="urn:microsoft.com/office/officeart/2005/8/layout/hList2"/>
    <dgm:cxn modelId="{43AA7FD1-13C8-445C-A83C-2BD2ABCACA06}" type="presParOf" srcId="{13B8284A-17E7-469F-A77E-54FEC56021F4}" destId="{79CEC9C8-1F7E-431B-ABD7-49366E0C518F}"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2125D-985E-41B7-BAA9-125F0BA2971A}">
      <dsp:nvSpPr>
        <dsp:cNvPr id="0" name=""/>
        <dsp:cNvSpPr/>
      </dsp:nvSpPr>
      <dsp:spPr>
        <a:xfrm>
          <a:off x="168294" y="276030"/>
          <a:ext cx="846070" cy="84607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59397-4443-48ED-92A4-9869AFFF50B7}">
      <dsp:nvSpPr>
        <dsp:cNvPr id="0" name=""/>
        <dsp:cNvSpPr/>
      </dsp:nvSpPr>
      <dsp:spPr>
        <a:xfrm>
          <a:off x="3599" y="1300092"/>
          <a:ext cx="2799815" cy="362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GB" sz="1600" kern="1200">
              <a:latin typeface="Segoe UI" panose="020B0502040204020203" pitchFamily="34" charset="0"/>
              <a:cs typeface="Segoe UI" panose="020B0502040204020203" pitchFamily="34" charset="0"/>
            </a:rPr>
            <a:t>Computational</a:t>
          </a:r>
          <a:r>
            <a:rPr lang="en-GB" sz="1600" kern="1200" baseline="0">
              <a:latin typeface="Segoe UI" panose="020B0502040204020203" pitchFamily="34" charset="0"/>
              <a:cs typeface="Segoe UI" panose="020B0502040204020203" pitchFamily="34" charset="0"/>
            </a:rPr>
            <a:t> Thinking </a:t>
          </a:r>
          <a:endParaRPr lang="en-US" sz="1600" kern="1200">
            <a:latin typeface="Segoe UI" panose="020B0502040204020203" pitchFamily="34" charset="0"/>
            <a:cs typeface="Segoe UI" panose="020B0502040204020203" pitchFamily="34" charset="0"/>
          </a:endParaRPr>
        </a:p>
      </dsp:txBody>
      <dsp:txXfrm>
        <a:off x="3599" y="1300092"/>
        <a:ext cx="2799815" cy="362601"/>
      </dsp:txXfrm>
    </dsp:sp>
    <dsp:sp modelId="{2CBD7F5B-6EA1-4746-A811-9A657CFD6BC3}">
      <dsp:nvSpPr>
        <dsp:cNvPr id="0" name=""/>
        <dsp:cNvSpPr/>
      </dsp:nvSpPr>
      <dsp:spPr>
        <a:xfrm>
          <a:off x="194835" y="1858113"/>
          <a:ext cx="2417343" cy="1232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kern="1200">
              <a:latin typeface="Segoe UI" panose="020B0502040204020203" pitchFamily="34" charset="0"/>
              <a:cs typeface="Segoe UI" panose="020B0502040204020203" pitchFamily="34" charset="0"/>
            </a:rPr>
            <a:t>…how to develop solutions to problems that can be executed by a computer. This involves breaking problems down into smaller, more manageable parts, </a:t>
          </a:r>
          <a:r>
            <a:rPr lang="en-US" sz="1200" kern="1200" err="1">
              <a:latin typeface="Segoe UI" panose="020B0502040204020203" pitchFamily="34" charset="0"/>
              <a:cs typeface="Segoe UI" panose="020B0502040204020203" pitchFamily="34" charset="0"/>
            </a:rPr>
            <a:t>recognising</a:t>
          </a:r>
          <a:r>
            <a:rPr lang="en-US" sz="1200" kern="1200">
              <a:latin typeface="Segoe UI" panose="020B0502040204020203" pitchFamily="34" charset="0"/>
              <a:cs typeface="Segoe UI" panose="020B0502040204020203" pitchFamily="34" charset="0"/>
            </a:rPr>
            <a:t> patterns and other skills.</a:t>
          </a:r>
          <a:r>
            <a:rPr lang="en-US" sz="1200" kern="1200"/>
            <a:t> </a:t>
          </a:r>
          <a:endParaRPr lang="en-US" sz="1200" kern="1200">
            <a:latin typeface="Segoe UI" panose="020B0502040204020203" pitchFamily="34" charset="0"/>
            <a:cs typeface="Segoe UI" panose="020B0502040204020203" pitchFamily="34" charset="0"/>
          </a:endParaRPr>
        </a:p>
      </dsp:txBody>
      <dsp:txXfrm>
        <a:off x="194835" y="1858113"/>
        <a:ext cx="2417343" cy="1232050"/>
      </dsp:txXfrm>
    </dsp:sp>
    <dsp:sp modelId="{E05BA6FD-7184-4CFB-A490-0192EE6AAA65}">
      <dsp:nvSpPr>
        <dsp:cNvPr id="0" name=""/>
        <dsp:cNvSpPr/>
      </dsp:nvSpPr>
      <dsp:spPr>
        <a:xfrm>
          <a:off x="3124930" y="355391"/>
          <a:ext cx="846070" cy="8460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7CCF83-64A9-4D65-8851-096E6B0ECE47}">
      <dsp:nvSpPr>
        <dsp:cNvPr id="0" name=""/>
        <dsp:cNvSpPr/>
      </dsp:nvSpPr>
      <dsp:spPr>
        <a:xfrm>
          <a:off x="3196475" y="1237908"/>
          <a:ext cx="2417343" cy="362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b="1" kern="1200">
              <a:latin typeface="Segoe UI" panose="020B0502040204020203" pitchFamily="34" charset="0"/>
              <a:cs typeface="Segoe UI" panose="020B0502040204020203" pitchFamily="34" charset="0"/>
            </a:rPr>
            <a:t>Self-regulated Learning</a:t>
          </a:r>
          <a:endParaRPr lang="en-GB" sz="1600" kern="1200">
            <a:latin typeface="Segoe UI" panose="020B0502040204020203" pitchFamily="34" charset="0"/>
            <a:cs typeface="Segoe UI" panose="020B0502040204020203" pitchFamily="34" charset="0"/>
          </a:endParaRPr>
        </a:p>
      </dsp:txBody>
      <dsp:txXfrm>
        <a:off x="3196475" y="1237908"/>
        <a:ext cx="2417343" cy="362601"/>
      </dsp:txXfrm>
    </dsp:sp>
    <dsp:sp modelId="{69DCBC7E-65CF-4D6E-B163-1FB5E42D3F33}">
      <dsp:nvSpPr>
        <dsp:cNvPr id="0" name=""/>
        <dsp:cNvSpPr/>
      </dsp:nvSpPr>
      <dsp:spPr>
        <a:xfrm>
          <a:off x="3224927" y="1751236"/>
          <a:ext cx="2417343" cy="1059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GB" sz="1200" kern="1200">
              <a:latin typeface="Segoe UI" panose="020B0502040204020203" pitchFamily="34" charset="0"/>
              <a:cs typeface="Segoe UI" panose="020B0502040204020203" pitchFamily="34" charset="0"/>
            </a:rPr>
            <a:t>…</a:t>
          </a:r>
          <a:r>
            <a:rPr lang="en-GB" sz="12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how to </a:t>
          </a:r>
          <a:r>
            <a:rPr lang="en-US" sz="12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manage and make decisions about one’s own learning processes. This includes setting goals, planning strategies, and monitoring progress.</a:t>
          </a:r>
          <a:endParaRPr lang="en-GB" sz="1200" kern="1200">
            <a:solidFill>
              <a:prstClr val="black">
                <a:hueOff val="0"/>
                <a:satOff val="0"/>
                <a:lumOff val="0"/>
                <a:alphaOff val="0"/>
              </a:prstClr>
            </a:solidFill>
            <a:latin typeface="Segoe UI" panose="020B0502040204020203" pitchFamily="34" charset="0"/>
            <a:ea typeface="+mn-ea"/>
            <a:cs typeface="Segoe UI" panose="020B0502040204020203" pitchFamily="34" charset="0"/>
          </a:endParaRPr>
        </a:p>
      </dsp:txBody>
      <dsp:txXfrm>
        <a:off x="3224927" y="1751236"/>
        <a:ext cx="2417343" cy="1059302"/>
      </dsp:txXfrm>
    </dsp:sp>
    <dsp:sp modelId="{5690263F-5396-4129-85C5-6A65ACCDA98B}">
      <dsp:nvSpPr>
        <dsp:cNvPr id="0" name=""/>
        <dsp:cNvSpPr/>
      </dsp:nvSpPr>
      <dsp:spPr>
        <a:xfrm>
          <a:off x="5959244" y="277603"/>
          <a:ext cx="846070" cy="84607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5B19AD-7BC2-44C3-83AD-8EEBAB160C17}">
      <dsp:nvSpPr>
        <dsp:cNvPr id="0" name=""/>
        <dsp:cNvSpPr/>
      </dsp:nvSpPr>
      <dsp:spPr>
        <a:xfrm>
          <a:off x="5997669" y="1190625"/>
          <a:ext cx="2785335" cy="339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defRPr b="1"/>
          </a:pPr>
          <a:r>
            <a:rPr lang="en-GB" sz="16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Creative Thinking</a:t>
          </a:r>
        </a:p>
      </dsp:txBody>
      <dsp:txXfrm>
        <a:off x="5997669" y="1190625"/>
        <a:ext cx="2785335" cy="339750"/>
      </dsp:txXfrm>
    </dsp:sp>
    <dsp:sp modelId="{9AE07D5D-DD14-4AE5-8546-19A87DF5B098}">
      <dsp:nvSpPr>
        <dsp:cNvPr id="0" name=""/>
        <dsp:cNvSpPr/>
      </dsp:nvSpPr>
      <dsp:spPr>
        <a:xfrm>
          <a:off x="6020573" y="1749308"/>
          <a:ext cx="2716562" cy="1059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GB" sz="12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…how to think innovatively, generate new ideas, and produce new and original solutions to problems.</a:t>
          </a:r>
        </a:p>
      </dsp:txBody>
      <dsp:txXfrm>
        <a:off x="6020573" y="1749308"/>
        <a:ext cx="2716562" cy="1059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48CE-5ADC-474F-BEC9-CE6B94FCF9AA}">
      <dsp:nvSpPr>
        <dsp:cNvPr id="0" name=""/>
        <dsp:cNvSpPr/>
      </dsp:nvSpPr>
      <dsp:spPr>
        <a:xfrm rot="16200000">
          <a:off x="-1933321" y="2877759"/>
          <a:ext cx="4391313" cy="392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6247" bIns="0" numCol="1" spcCol="1270" anchor="t" anchorCtr="0">
          <a:noAutofit/>
        </a:bodyPr>
        <a:lstStyle/>
        <a:p>
          <a:pPr marL="0" lvl="0" indent="0" algn="r" defTabSz="889000">
            <a:lnSpc>
              <a:spcPct val="100000"/>
            </a:lnSpc>
            <a:spcBef>
              <a:spcPct val="0"/>
            </a:spcBef>
            <a:spcAft>
              <a:spcPct val="35000"/>
            </a:spcAft>
            <a:buNone/>
          </a:pPr>
          <a:r>
            <a:rPr lang="en-GB" sz="2000" b="1" kern="1200">
              <a:solidFill>
                <a:schemeClr val="tx1"/>
              </a:solidFill>
              <a:latin typeface="Segoe UI" panose="020B0502040204020203" pitchFamily="34" charset="0"/>
              <a:cs typeface="Segoe UI" panose="020B0502040204020203" pitchFamily="34" charset="0"/>
            </a:rPr>
            <a:t>Introduction to Game Creator</a:t>
          </a:r>
          <a:endParaRPr lang="en-US" sz="2000" b="1" kern="1200">
            <a:solidFill>
              <a:schemeClr val="tx1"/>
            </a:solidFill>
            <a:latin typeface="Segoe UI" panose="020B0502040204020203" pitchFamily="34" charset="0"/>
            <a:cs typeface="Segoe UI" panose="020B0502040204020203" pitchFamily="34" charset="0"/>
          </a:endParaRPr>
        </a:p>
      </dsp:txBody>
      <dsp:txXfrm>
        <a:off x="-1933321" y="2877759"/>
        <a:ext cx="4391313" cy="392594"/>
      </dsp:txXfrm>
    </dsp:sp>
    <dsp:sp modelId="{38717101-DFF5-4BAC-8D5C-2E0FE34F144E}">
      <dsp:nvSpPr>
        <dsp:cNvPr id="0" name=""/>
        <dsp:cNvSpPr/>
      </dsp:nvSpPr>
      <dsp:spPr>
        <a:xfrm>
          <a:off x="467256" y="849154"/>
          <a:ext cx="1955537" cy="4391313"/>
        </a:xfrm>
        <a:prstGeom prst="rect">
          <a:avLst/>
        </a:prstGeom>
        <a:no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346247" rIns="113792" bIns="113792" numCol="1" spcCol="1270" anchor="t" anchorCtr="0">
          <a:noAutofit/>
        </a:bodyPr>
        <a:lstStyle/>
        <a:p>
          <a:pPr marL="171450" lvl="1" indent="-171450" algn="l" defTabSz="711200">
            <a:lnSpc>
              <a:spcPct val="100000"/>
            </a:lnSpc>
            <a:spcBef>
              <a:spcPct val="0"/>
            </a:spcBef>
            <a:spcAft>
              <a:spcPct val="15000"/>
            </a:spcAft>
            <a:buNone/>
          </a:pPr>
          <a:r>
            <a:rPr lang="en-GB" sz="1600" kern="1200">
              <a:solidFill>
                <a:schemeClr val="tx1"/>
              </a:solidFill>
              <a:latin typeface="Segoe UI" panose="020B0502040204020203" pitchFamily="34" charset="0"/>
              <a:cs typeface="Segoe UI" panose="020B0502040204020203" pitchFamily="34" charset="0"/>
            </a:rPr>
            <a:t>Game</a:t>
          </a:r>
          <a:r>
            <a:rPr lang="en-GB" sz="1600" kern="1200" baseline="0">
              <a:solidFill>
                <a:schemeClr val="tx1"/>
              </a:solidFill>
              <a:latin typeface="Segoe UI" panose="020B0502040204020203" pitchFamily="34" charset="0"/>
              <a:cs typeface="Segoe UI" panose="020B0502040204020203" pitchFamily="34" charset="0"/>
            </a:rPr>
            <a:t> design &amp; programming</a:t>
          </a:r>
          <a:endParaRPr lang="en-US" sz="1600" kern="1200">
            <a:solidFill>
              <a:schemeClr val="tx1"/>
            </a:solidFill>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ct val="15000"/>
            </a:spcAft>
            <a:buNone/>
          </a:pPr>
          <a:endParaRPr lang="en-US" sz="1400" kern="1200">
            <a:solidFill>
              <a:schemeClr val="tx1"/>
            </a:solidFill>
            <a:latin typeface="Segoe UI" panose="020B0502040204020203" pitchFamily="34" charset="0"/>
            <a:cs typeface="Segoe UI" panose="020B0502040204020203" pitchFamily="34" charset="0"/>
          </a:endParaRPr>
        </a:p>
        <a:p>
          <a:pPr marL="171450" lvl="1" indent="-171450" algn="l" defTabSz="711200">
            <a:lnSpc>
              <a:spcPct val="100000"/>
            </a:lnSpc>
            <a:spcBef>
              <a:spcPct val="0"/>
            </a:spcBef>
            <a:spcAft>
              <a:spcPct val="15000"/>
            </a:spcAft>
            <a:buNone/>
          </a:pPr>
          <a:r>
            <a:rPr lang="en-GB" sz="1600" b="1" kern="1200">
              <a:solidFill>
                <a:schemeClr val="tx1"/>
              </a:solidFill>
              <a:latin typeface="Segoe UI" panose="020B0502040204020203" pitchFamily="34" charset="0"/>
              <a:cs typeface="Segoe UI" panose="020B0502040204020203" pitchFamily="34" charset="0"/>
            </a:rPr>
            <a:t>Skills</a:t>
          </a:r>
          <a:r>
            <a:rPr lang="en-GB" sz="1600" kern="1200">
              <a:solidFill>
                <a:schemeClr val="tx1"/>
              </a:solidFill>
              <a:latin typeface="Segoe UI" panose="020B0502040204020203" pitchFamily="34" charset="0"/>
              <a:cs typeface="Segoe UI" panose="020B0502040204020203" pitchFamily="34" charset="0"/>
            </a:rPr>
            <a:t>: Computational thinking, game design and creative thinking</a:t>
          </a:r>
          <a:endParaRPr lang="en-US" sz="1600" kern="1200">
            <a:solidFill>
              <a:schemeClr val="tx1"/>
            </a:solidFill>
            <a:latin typeface="Segoe UI" panose="020B0502040204020203" pitchFamily="34" charset="0"/>
            <a:cs typeface="Segoe UI" panose="020B0502040204020203" pitchFamily="34" charset="0"/>
          </a:endParaRPr>
        </a:p>
        <a:p>
          <a:pPr marL="171450" lvl="1" indent="-171450" algn="l" defTabSz="711200">
            <a:lnSpc>
              <a:spcPct val="100000"/>
            </a:lnSpc>
            <a:spcBef>
              <a:spcPct val="0"/>
            </a:spcBef>
            <a:spcAft>
              <a:spcPct val="15000"/>
            </a:spcAft>
            <a:buNone/>
          </a:pPr>
          <a:r>
            <a:rPr lang="en-GB" sz="1600" b="1" kern="1200">
              <a:solidFill>
                <a:schemeClr val="tx1"/>
              </a:solidFill>
              <a:latin typeface="Segoe UI" panose="020B0502040204020203" pitchFamily="34" charset="0"/>
              <a:cs typeface="Segoe UI" panose="020B0502040204020203" pitchFamily="34" charset="0"/>
            </a:rPr>
            <a:t>Introduction Video</a:t>
          </a:r>
          <a:endParaRPr lang="en-US" sz="1600" b="1" kern="1200">
            <a:solidFill>
              <a:schemeClr val="tx1"/>
            </a:solidFill>
            <a:latin typeface="Segoe UI" panose="020B0502040204020203" pitchFamily="34" charset="0"/>
            <a:cs typeface="Segoe UI" panose="020B0502040204020203" pitchFamily="34" charset="0"/>
          </a:endParaRPr>
        </a:p>
      </dsp:txBody>
      <dsp:txXfrm>
        <a:off x="467256" y="849154"/>
        <a:ext cx="1955537" cy="4391313"/>
      </dsp:txXfrm>
    </dsp:sp>
    <dsp:sp modelId="{244F48FD-D62F-415C-85AF-04A0AD4794CB}">
      <dsp:nvSpPr>
        <dsp:cNvPr id="0" name=""/>
        <dsp:cNvSpPr/>
      </dsp:nvSpPr>
      <dsp:spPr>
        <a:xfrm>
          <a:off x="66037" y="360175"/>
          <a:ext cx="785189" cy="78518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A0C1C8B-35AE-47A8-A71A-CCDDFDC8BFCA}">
      <dsp:nvSpPr>
        <dsp:cNvPr id="0" name=""/>
        <dsp:cNvSpPr/>
      </dsp:nvSpPr>
      <dsp:spPr>
        <a:xfrm rot="16200000">
          <a:off x="924286" y="2877759"/>
          <a:ext cx="4391313" cy="392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6247" bIns="0" numCol="1" spcCol="1270" anchor="t" anchorCtr="0">
          <a:noAutofit/>
        </a:bodyPr>
        <a:lstStyle/>
        <a:p>
          <a:pPr marL="0" lvl="0" indent="0" algn="r" defTabSz="800100">
            <a:lnSpc>
              <a:spcPct val="100000"/>
            </a:lnSpc>
            <a:spcBef>
              <a:spcPct val="0"/>
            </a:spcBef>
            <a:spcAft>
              <a:spcPct val="35000"/>
            </a:spcAft>
            <a:buNone/>
          </a:pPr>
          <a:r>
            <a:rPr lang="en-GB" sz="1800" b="1" kern="1200">
              <a:solidFill>
                <a:schemeClr val="tx1"/>
              </a:solidFill>
              <a:latin typeface="Segoe UI" panose="020B0502040204020203" pitchFamily="34" charset="0"/>
              <a:cs typeface="Segoe UI" panose="020B0502040204020203" pitchFamily="34" charset="0"/>
            </a:rPr>
            <a:t>Elements of the Task Interface</a:t>
          </a:r>
          <a:endParaRPr lang="en-US" sz="1800" b="1" kern="1200">
            <a:solidFill>
              <a:schemeClr val="tx1"/>
            </a:solidFill>
            <a:latin typeface="Segoe UI" panose="020B0502040204020203" pitchFamily="34" charset="0"/>
            <a:cs typeface="Segoe UI" panose="020B0502040204020203" pitchFamily="34" charset="0"/>
          </a:endParaRPr>
        </a:p>
      </dsp:txBody>
      <dsp:txXfrm>
        <a:off x="924286" y="2877759"/>
        <a:ext cx="4391313" cy="392594"/>
      </dsp:txXfrm>
    </dsp:sp>
    <dsp:sp modelId="{A0E2E768-A339-4DF9-ACD7-1B99B618D5E2}">
      <dsp:nvSpPr>
        <dsp:cNvPr id="0" name=""/>
        <dsp:cNvSpPr/>
      </dsp:nvSpPr>
      <dsp:spPr>
        <a:xfrm>
          <a:off x="3316240" y="878400"/>
          <a:ext cx="1955537" cy="4391313"/>
        </a:xfrm>
        <a:prstGeom prst="rect">
          <a:avLst/>
        </a:prstGeom>
        <a:no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346247" rIns="99568" bIns="99568" numCol="1" spcCol="1270" anchor="t" anchorCtr="0">
          <a:noAutofit/>
        </a:bodyPr>
        <a:lstStyle/>
        <a:p>
          <a:pPr marL="114300" lvl="1" indent="-114300" algn="l" defTabSz="622300">
            <a:lnSpc>
              <a:spcPct val="100000"/>
            </a:lnSpc>
            <a:spcBef>
              <a:spcPct val="0"/>
            </a:spcBef>
            <a:spcAft>
              <a:spcPct val="15000"/>
            </a:spcAft>
            <a:buNone/>
          </a:pPr>
          <a:r>
            <a:rPr lang="en-GB" sz="1400" b="1" kern="1200">
              <a:solidFill>
                <a:schemeClr val="tx1"/>
              </a:solidFill>
              <a:latin typeface="Segoe UI" panose="020B0502040204020203" pitchFamily="34" charset="0"/>
              <a:cs typeface="Segoe UI" panose="020B0502040204020203" pitchFamily="34" charset="0"/>
            </a:rPr>
            <a:t>Level</a:t>
          </a:r>
          <a:r>
            <a:rPr lang="en-GB" sz="1400" b="1" kern="1200" baseline="0">
              <a:solidFill>
                <a:schemeClr val="tx1"/>
              </a:solidFill>
              <a:latin typeface="Segoe UI" panose="020B0502040204020203" pitchFamily="34" charset="0"/>
              <a:cs typeface="Segoe UI" panose="020B0502040204020203" pitchFamily="34" charset="0"/>
            </a:rPr>
            <a:t> Editor</a:t>
          </a:r>
          <a:endParaRPr lang="en-US" sz="1400" b="1"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None/>
          </a:pPr>
          <a:r>
            <a:rPr lang="en-GB" sz="1400" kern="1200">
              <a:solidFill>
                <a:schemeClr val="tx1"/>
              </a:solidFill>
              <a:latin typeface="Segoe UI" panose="020B0502040204020203" pitchFamily="34" charset="0"/>
              <a:cs typeface="Segoe UI" panose="020B0502040204020203" pitchFamily="34" charset="0"/>
            </a:rPr>
            <a:t>Object Palette</a:t>
          </a:r>
          <a:endParaRPr lang="en-US" sz="1400"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None/>
          </a:pPr>
          <a:r>
            <a:rPr lang="en-GB" sz="1400" kern="1200">
              <a:solidFill>
                <a:schemeClr val="tx1"/>
              </a:solidFill>
              <a:latin typeface="Segoe UI" panose="020B0502040204020203" pitchFamily="34" charset="0"/>
              <a:cs typeface="Segoe UI" panose="020B0502040204020203" pitchFamily="34" charset="0"/>
            </a:rPr>
            <a:t>Level Area</a:t>
          </a:r>
          <a:endParaRPr lang="en-US" sz="1400" kern="1200">
            <a:solidFill>
              <a:schemeClr val="tx1"/>
            </a:solidFill>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ct val="15000"/>
            </a:spcAft>
            <a:buNone/>
          </a:pPr>
          <a:r>
            <a:rPr lang="en-GB" sz="1400" b="1" kern="1200">
              <a:solidFill>
                <a:schemeClr val="tx1"/>
              </a:solidFill>
              <a:latin typeface="Segoe UI" panose="020B0502040204020203" pitchFamily="34" charset="0"/>
              <a:cs typeface="Segoe UI" panose="020B0502040204020203" pitchFamily="34" charset="0"/>
            </a:rPr>
            <a:t>Instruction Panel</a:t>
          </a:r>
          <a:endParaRPr lang="en-US" sz="1400" b="1"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None/>
          </a:pPr>
          <a:r>
            <a:rPr lang="en-GB" sz="1400" b="0" kern="1200">
              <a:solidFill>
                <a:schemeClr val="tx1"/>
              </a:solidFill>
              <a:latin typeface="Segoe UI" panose="020B0502040204020203" pitchFamily="34" charset="0"/>
              <a:cs typeface="Segoe UI" panose="020B0502040204020203" pitchFamily="34" charset="0"/>
            </a:rPr>
            <a:t>Instructions</a:t>
          </a:r>
          <a:endParaRPr lang="en-US" sz="1400" b="0"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None/>
          </a:pPr>
          <a:r>
            <a:rPr lang="en-GB" sz="1400" b="0" kern="1200">
              <a:solidFill>
                <a:schemeClr val="tx1"/>
              </a:solidFill>
              <a:latin typeface="Segoe UI" panose="020B0502040204020203" pitchFamily="34" charset="0"/>
              <a:cs typeface="Segoe UI" panose="020B0502040204020203" pitchFamily="34" charset="0"/>
            </a:rPr>
            <a:t>Hints</a:t>
          </a:r>
          <a:endParaRPr lang="en-US" sz="1400" b="0" kern="1200">
            <a:solidFill>
              <a:schemeClr val="tx1"/>
            </a:solidFill>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ct val="15000"/>
            </a:spcAft>
            <a:buNone/>
          </a:pPr>
          <a:r>
            <a:rPr lang="en-GB" sz="1400" b="1" kern="1200">
              <a:solidFill>
                <a:schemeClr val="tx1"/>
              </a:solidFill>
              <a:latin typeface="Segoe UI" panose="020B0502040204020203" pitchFamily="34" charset="0"/>
              <a:cs typeface="Segoe UI" panose="020B0502040204020203" pitchFamily="34" charset="0"/>
            </a:rPr>
            <a:t>Programme Editor</a:t>
          </a:r>
          <a:endParaRPr lang="en-US" sz="1400" b="1"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None/>
          </a:pPr>
          <a:r>
            <a:rPr lang="en-GB" sz="1400" kern="1200">
              <a:solidFill>
                <a:schemeClr val="tx1"/>
              </a:solidFill>
              <a:latin typeface="Segoe UI" panose="020B0502040204020203" pitchFamily="34" charset="0"/>
              <a:cs typeface="Segoe UI" panose="020B0502040204020203" pitchFamily="34" charset="0"/>
            </a:rPr>
            <a:t>Conditions</a:t>
          </a:r>
          <a:endParaRPr lang="en-US" sz="1400"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None/>
          </a:pPr>
          <a:r>
            <a:rPr lang="en-GB" sz="1400" kern="1200">
              <a:solidFill>
                <a:schemeClr val="tx1"/>
              </a:solidFill>
              <a:latin typeface="Segoe UI" panose="020B0502040204020203" pitchFamily="34" charset="0"/>
              <a:cs typeface="Segoe UI" panose="020B0502040204020203" pitchFamily="34" charset="0"/>
            </a:rPr>
            <a:t>Actions</a:t>
          </a:r>
          <a:endParaRPr lang="en-US" sz="1400" kern="1200">
            <a:solidFill>
              <a:schemeClr val="tx1"/>
            </a:solidFill>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ct val="15000"/>
            </a:spcAft>
            <a:buNone/>
          </a:pPr>
          <a:r>
            <a:rPr lang="en-GB" sz="1400" b="1" kern="1200" err="1">
              <a:solidFill>
                <a:schemeClr val="tx1"/>
              </a:solidFill>
              <a:latin typeface="Segoe UI" panose="020B0502040204020203" pitchFamily="34" charset="0"/>
              <a:cs typeface="Segoe UI" panose="020B0502040204020203" pitchFamily="34" charset="0"/>
            </a:rPr>
            <a:t>Candlipedia</a:t>
          </a:r>
          <a:endParaRPr lang="en-US" sz="1400" b="1"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None/>
          </a:pPr>
          <a:r>
            <a:rPr lang="en-GB" sz="1400" kern="1200">
              <a:solidFill>
                <a:schemeClr val="tx1"/>
              </a:solidFill>
              <a:latin typeface="Segoe UI" panose="020B0502040204020203" pitchFamily="34" charset="0"/>
              <a:cs typeface="Segoe UI" panose="020B0502040204020203" pitchFamily="34" charset="0"/>
            </a:rPr>
            <a:t>Shortcuts</a:t>
          </a:r>
          <a:endParaRPr lang="en-US" sz="1400" kern="1200">
            <a:solidFill>
              <a:schemeClr val="tx1"/>
            </a:solidFill>
            <a:latin typeface="Segoe UI" panose="020B0502040204020203" pitchFamily="34" charset="0"/>
            <a:cs typeface="Segoe UI" panose="020B0502040204020203" pitchFamily="34" charset="0"/>
          </a:endParaRPr>
        </a:p>
        <a:p>
          <a:pPr marL="228600" lvl="2" indent="-114300" algn="l" defTabSz="622300">
            <a:lnSpc>
              <a:spcPct val="100000"/>
            </a:lnSpc>
            <a:spcBef>
              <a:spcPct val="0"/>
            </a:spcBef>
            <a:spcAft>
              <a:spcPct val="15000"/>
            </a:spcAft>
            <a:buNone/>
          </a:pPr>
          <a:r>
            <a:rPr lang="en-GB" sz="1400" kern="1200">
              <a:solidFill>
                <a:schemeClr val="tx1"/>
              </a:solidFill>
              <a:latin typeface="Segoe UI" panose="020B0502040204020203" pitchFamily="34" charset="0"/>
              <a:cs typeface="Segoe UI" panose="020B0502040204020203" pitchFamily="34" charset="0"/>
            </a:rPr>
            <a:t>Skills Framework</a:t>
          </a:r>
          <a:endParaRPr lang="en-US" sz="1400" kern="1200">
            <a:solidFill>
              <a:schemeClr val="tx1"/>
            </a:solidFill>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ct val="15000"/>
            </a:spcAft>
            <a:buNone/>
          </a:pPr>
          <a:r>
            <a:rPr lang="en-GB" sz="1400" b="1" kern="1200">
              <a:solidFill>
                <a:schemeClr val="tx1"/>
              </a:solidFill>
              <a:latin typeface="Segoe UI" panose="020B0502040204020203" pitchFamily="34" charset="0"/>
              <a:cs typeface="Segoe UI" panose="020B0502040204020203" pitchFamily="34" charset="0"/>
            </a:rPr>
            <a:t>Game Play Button</a:t>
          </a:r>
          <a:endParaRPr lang="en-US" sz="1400" b="1" kern="1200">
            <a:solidFill>
              <a:schemeClr val="tx1"/>
            </a:solidFill>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ct val="15000"/>
            </a:spcAft>
            <a:buNone/>
          </a:pPr>
          <a:r>
            <a:rPr lang="en-GB" sz="1400" b="1" kern="1200">
              <a:solidFill>
                <a:schemeClr val="tx1"/>
              </a:solidFill>
              <a:latin typeface="Segoe UI" panose="020B0502040204020203" pitchFamily="34" charset="0"/>
              <a:cs typeface="Segoe UI" panose="020B0502040204020203" pitchFamily="34" charset="0"/>
            </a:rPr>
            <a:t>Game Creator Map</a:t>
          </a:r>
          <a:endParaRPr lang="en-US" sz="1400" b="1" kern="1200">
            <a:solidFill>
              <a:schemeClr val="tx1"/>
            </a:solidFill>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ct val="15000"/>
            </a:spcAft>
            <a:buChar char="•"/>
          </a:pPr>
          <a:endParaRPr lang="en-US" sz="1400" kern="1200">
            <a:solidFill>
              <a:schemeClr val="tx1"/>
            </a:solidFill>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ct val="15000"/>
            </a:spcAft>
            <a:buChar char="•"/>
          </a:pPr>
          <a:endParaRPr lang="en-US" sz="1400" kern="1200">
            <a:solidFill>
              <a:schemeClr val="tx1"/>
            </a:solidFill>
            <a:latin typeface="Segoe UI" panose="020B0502040204020203" pitchFamily="34" charset="0"/>
            <a:cs typeface="Segoe UI" panose="020B0502040204020203" pitchFamily="34" charset="0"/>
          </a:endParaRPr>
        </a:p>
      </dsp:txBody>
      <dsp:txXfrm>
        <a:off x="3316240" y="878400"/>
        <a:ext cx="1955537" cy="4391313"/>
      </dsp:txXfrm>
    </dsp:sp>
    <dsp:sp modelId="{3F038EC0-2104-47C8-B4F1-89E6222D38F1}">
      <dsp:nvSpPr>
        <dsp:cNvPr id="0" name=""/>
        <dsp:cNvSpPr/>
      </dsp:nvSpPr>
      <dsp:spPr>
        <a:xfrm>
          <a:off x="2923645" y="360175"/>
          <a:ext cx="785189" cy="78518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C1DB591-C161-4331-B7FF-16DB112CC404}">
      <dsp:nvSpPr>
        <dsp:cNvPr id="0" name=""/>
        <dsp:cNvSpPr/>
      </dsp:nvSpPr>
      <dsp:spPr>
        <a:xfrm rot="16200000">
          <a:off x="3781893" y="2877759"/>
          <a:ext cx="4391313" cy="392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6247" bIns="0" numCol="1" spcCol="1270" anchor="t" anchorCtr="0">
          <a:noAutofit/>
        </a:bodyPr>
        <a:lstStyle/>
        <a:p>
          <a:pPr marL="0" lvl="0" indent="0" algn="r" defTabSz="800100">
            <a:lnSpc>
              <a:spcPct val="100000"/>
            </a:lnSpc>
            <a:spcBef>
              <a:spcPct val="0"/>
            </a:spcBef>
            <a:spcAft>
              <a:spcPct val="35000"/>
            </a:spcAft>
            <a:buNone/>
          </a:pPr>
          <a:r>
            <a:rPr lang="en-GB" sz="1800" b="1" kern="1200">
              <a:solidFill>
                <a:schemeClr val="tx1"/>
              </a:solidFill>
              <a:latin typeface="Segoe UI" panose="020B0502040204020203" pitchFamily="34" charset="0"/>
              <a:cs typeface="Segoe UI" panose="020B0502040204020203" pitchFamily="34" charset="0"/>
            </a:rPr>
            <a:t>Using and Customising Karel</a:t>
          </a:r>
          <a:endParaRPr lang="en-US" sz="1800" b="1" kern="1200">
            <a:solidFill>
              <a:schemeClr val="tx1"/>
            </a:solidFill>
            <a:latin typeface="Segoe UI" panose="020B0502040204020203" pitchFamily="34" charset="0"/>
            <a:cs typeface="Segoe UI" panose="020B0502040204020203" pitchFamily="34" charset="0"/>
          </a:endParaRPr>
        </a:p>
      </dsp:txBody>
      <dsp:txXfrm>
        <a:off x="3781893" y="2877759"/>
        <a:ext cx="4391313" cy="392594"/>
      </dsp:txXfrm>
    </dsp:sp>
    <dsp:sp modelId="{E0283DE7-DFBF-4AF5-8132-F16ECBE5CA08}">
      <dsp:nvSpPr>
        <dsp:cNvPr id="0" name=""/>
        <dsp:cNvSpPr/>
      </dsp:nvSpPr>
      <dsp:spPr>
        <a:xfrm>
          <a:off x="6173847" y="878400"/>
          <a:ext cx="1955537" cy="4391313"/>
        </a:xfrm>
        <a:prstGeom prst="rect">
          <a:avLst/>
        </a:prstGeom>
        <a:no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346247" rIns="113792" bIns="113792" numCol="1" spcCol="1270" anchor="t" anchorCtr="0">
          <a:noAutofit/>
        </a:bodyPr>
        <a:lstStyle/>
        <a:p>
          <a:pPr marL="171450" lvl="1" indent="-171450" algn="l" defTabSz="711200">
            <a:lnSpc>
              <a:spcPct val="100000"/>
            </a:lnSpc>
            <a:spcBef>
              <a:spcPct val="0"/>
            </a:spcBef>
            <a:spcAft>
              <a:spcPct val="15000"/>
            </a:spcAft>
            <a:buNone/>
          </a:pPr>
          <a:r>
            <a:rPr lang="en-GB" sz="1600" b="1" kern="1200">
              <a:solidFill>
                <a:schemeClr val="tx1"/>
              </a:solidFill>
              <a:latin typeface="Segoe UI" panose="020B0502040204020203" pitchFamily="34" charset="0"/>
              <a:cs typeface="Segoe UI" panose="020B0502040204020203" pitchFamily="34" charset="0"/>
            </a:rPr>
            <a:t>Expert maps </a:t>
          </a:r>
          <a:endParaRPr lang="en-US" sz="1600" b="1" kern="1200">
            <a:solidFill>
              <a:schemeClr val="tx1"/>
            </a:solidFill>
            <a:latin typeface="Segoe UI" panose="020B0502040204020203" pitchFamily="34" charset="0"/>
            <a:cs typeface="Segoe UI" panose="020B0502040204020203" pitchFamily="34" charset="0"/>
          </a:endParaRPr>
        </a:p>
        <a:p>
          <a:pPr marL="171450" lvl="1" indent="-171450" algn="l" defTabSz="711200">
            <a:lnSpc>
              <a:spcPct val="100000"/>
            </a:lnSpc>
            <a:spcBef>
              <a:spcPct val="0"/>
            </a:spcBef>
            <a:spcAft>
              <a:spcPct val="15000"/>
            </a:spcAft>
            <a:buNone/>
          </a:pPr>
          <a:r>
            <a:rPr lang="en-GB" sz="1600" b="1" kern="1200">
              <a:solidFill>
                <a:schemeClr val="tx1"/>
              </a:solidFill>
              <a:latin typeface="Segoe UI" panose="020B0502040204020203" pitchFamily="34" charset="0"/>
              <a:cs typeface="Segoe UI" panose="020B0502040204020203" pitchFamily="34" charset="0"/>
            </a:rPr>
            <a:t>Expert levels</a:t>
          </a:r>
          <a:endParaRPr lang="en-US" sz="1600" b="1" kern="1200">
            <a:solidFill>
              <a:schemeClr val="tx1"/>
            </a:solidFill>
            <a:latin typeface="Segoe UI" panose="020B0502040204020203" pitchFamily="34" charset="0"/>
            <a:cs typeface="Segoe UI" panose="020B0502040204020203" pitchFamily="34" charset="0"/>
          </a:endParaRPr>
        </a:p>
        <a:p>
          <a:pPr marL="342900" lvl="2" indent="-171450" algn="l" defTabSz="711200">
            <a:lnSpc>
              <a:spcPct val="100000"/>
            </a:lnSpc>
            <a:spcBef>
              <a:spcPct val="0"/>
            </a:spcBef>
            <a:spcAft>
              <a:spcPct val="15000"/>
            </a:spcAft>
            <a:buNone/>
          </a:pPr>
          <a:r>
            <a:rPr lang="en-GB" sz="1600" b="0" kern="1200">
              <a:solidFill>
                <a:schemeClr val="tx1"/>
              </a:solidFill>
              <a:latin typeface="Segoe UI" panose="020B0502040204020203" pitchFamily="34" charset="0"/>
              <a:cs typeface="Segoe UI" panose="020B0502040204020203" pitchFamily="34" charset="0"/>
            </a:rPr>
            <a:t>Tutorial</a:t>
          </a:r>
          <a:endParaRPr lang="en-US" sz="1600" b="0" kern="1200">
            <a:solidFill>
              <a:schemeClr val="tx1"/>
            </a:solidFill>
            <a:latin typeface="Segoe UI" panose="020B0502040204020203" pitchFamily="34" charset="0"/>
            <a:cs typeface="Segoe UI" panose="020B0502040204020203" pitchFamily="34" charset="0"/>
          </a:endParaRPr>
        </a:p>
        <a:p>
          <a:pPr marL="342900" lvl="2" indent="-171450" algn="l" defTabSz="711200">
            <a:lnSpc>
              <a:spcPct val="100000"/>
            </a:lnSpc>
            <a:spcBef>
              <a:spcPct val="0"/>
            </a:spcBef>
            <a:spcAft>
              <a:spcPct val="15000"/>
            </a:spcAft>
            <a:buNone/>
          </a:pPr>
          <a:r>
            <a:rPr lang="en-GB" sz="1600" b="0" kern="1200">
              <a:solidFill>
                <a:schemeClr val="tx1"/>
              </a:solidFill>
              <a:latin typeface="Segoe UI" panose="020B0502040204020203" pitchFamily="34" charset="0"/>
              <a:cs typeface="Segoe UI" panose="020B0502040204020203" pitchFamily="34" charset="0"/>
            </a:rPr>
            <a:t>Levels 1-5</a:t>
          </a:r>
          <a:endParaRPr lang="en-US" sz="1600" b="0" kern="1200">
            <a:solidFill>
              <a:schemeClr val="tx1"/>
            </a:solidFill>
            <a:latin typeface="Segoe UI" panose="020B0502040204020203" pitchFamily="34" charset="0"/>
            <a:cs typeface="Segoe UI" panose="020B0502040204020203" pitchFamily="34" charset="0"/>
          </a:endParaRPr>
        </a:p>
        <a:p>
          <a:pPr marL="171450" lvl="1" indent="-171450" algn="l" defTabSz="711200">
            <a:lnSpc>
              <a:spcPct val="100000"/>
            </a:lnSpc>
            <a:spcBef>
              <a:spcPct val="0"/>
            </a:spcBef>
            <a:spcAft>
              <a:spcPct val="15000"/>
            </a:spcAft>
            <a:buNone/>
          </a:pPr>
          <a:r>
            <a:rPr lang="en-GB" sz="1600" b="1" kern="1200">
              <a:solidFill>
                <a:schemeClr val="tx1"/>
              </a:solidFill>
              <a:latin typeface="Segoe UI" panose="020B0502040204020203" pitchFamily="34" charset="0"/>
              <a:cs typeface="Segoe UI" panose="020B0502040204020203" pitchFamily="34" charset="0"/>
            </a:rPr>
            <a:t>Custom maps</a:t>
          </a:r>
          <a:endParaRPr lang="en-US" sz="1600" b="1" kern="1200">
            <a:solidFill>
              <a:schemeClr val="tx1"/>
            </a:solidFill>
            <a:latin typeface="Segoe UI" panose="020B0502040204020203" pitchFamily="34" charset="0"/>
            <a:cs typeface="Segoe UI" panose="020B0502040204020203" pitchFamily="34" charset="0"/>
          </a:endParaRPr>
        </a:p>
        <a:p>
          <a:pPr marL="171450" lvl="1" indent="-171450" algn="l" defTabSz="711200">
            <a:lnSpc>
              <a:spcPct val="100000"/>
            </a:lnSpc>
            <a:spcBef>
              <a:spcPct val="0"/>
            </a:spcBef>
            <a:spcAft>
              <a:spcPct val="15000"/>
            </a:spcAft>
            <a:buNone/>
          </a:pPr>
          <a:r>
            <a:rPr lang="en-GB" sz="1600" b="1" kern="1200">
              <a:solidFill>
                <a:schemeClr val="tx1"/>
              </a:solidFill>
              <a:latin typeface="Segoe UI" panose="020B0502040204020203" pitchFamily="34" charset="0"/>
              <a:cs typeface="Segoe UI" panose="020B0502040204020203" pitchFamily="34" charset="0"/>
            </a:rPr>
            <a:t>Custom levels</a:t>
          </a:r>
          <a:endParaRPr lang="en-US" sz="1600" b="1" kern="1200">
            <a:solidFill>
              <a:schemeClr val="tx1"/>
            </a:solidFill>
            <a:latin typeface="Segoe UI" panose="020B0502040204020203" pitchFamily="34" charset="0"/>
            <a:cs typeface="Segoe UI" panose="020B0502040204020203" pitchFamily="34" charset="0"/>
          </a:endParaRPr>
        </a:p>
        <a:p>
          <a:pPr marL="342900" lvl="2" indent="-171450" algn="l" defTabSz="711200">
            <a:lnSpc>
              <a:spcPct val="100000"/>
            </a:lnSpc>
            <a:spcBef>
              <a:spcPct val="0"/>
            </a:spcBef>
            <a:spcAft>
              <a:spcPct val="15000"/>
            </a:spcAft>
            <a:buNone/>
          </a:pPr>
          <a:r>
            <a:rPr lang="en-GB" sz="1600" b="0" kern="1200">
              <a:solidFill>
                <a:schemeClr val="tx1"/>
              </a:solidFill>
              <a:latin typeface="Segoe UI" panose="020B0502040204020203" pitchFamily="34" charset="0"/>
              <a:cs typeface="Segoe UI" panose="020B0502040204020203" pitchFamily="34" charset="0"/>
            </a:rPr>
            <a:t>Platformer</a:t>
          </a:r>
          <a:endParaRPr lang="en-US" sz="1600" b="0" kern="1200">
            <a:solidFill>
              <a:schemeClr val="tx1"/>
            </a:solidFill>
            <a:latin typeface="Segoe UI" panose="020B0502040204020203" pitchFamily="34" charset="0"/>
            <a:cs typeface="Segoe UI" panose="020B0502040204020203" pitchFamily="34" charset="0"/>
          </a:endParaRPr>
        </a:p>
        <a:p>
          <a:pPr marL="342900" lvl="2" indent="-171450" algn="l" defTabSz="711200">
            <a:lnSpc>
              <a:spcPct val="100000"/>
            </a:lnSpc>
            <a:spcBef>
              <a:spcPct val="0"/>
            </a:spcBef>
            <a:spcAft>
              <a:spcPct val="15000"/>
            </a:spcAft>
            <a:buNone/>
          </a:pPr>
          <a:r>
            <a:rPr lang="en-GB" sz="1600" b="0" kern="1200">
              <a:solidFill>
                <a:schemeClr val="tx1"/>
              </a:solidFill>
              <a:latin typeface="Segoe UI" panose="020B0502040204020203" pitchFamily="34" charset="0"/>
              <a:cs typeface="Segoe UI" panose="020B0502040204020203" pitchFamily="34" charset="0"/>
            </a:rPr>
            <a:t>Racer</a:t>
          </a:r>
          <a:endParaRPr lang="en-US" sz="1600" b="0" kern="1200">
            <a:solidFill>
              <a:schemeClr val="tx1"/>
            </a:solidFill>
            <a:latin typeface="Segoe UI" panose="020B0502040204020203" pitchFamily="34" charset="0"/>
            <a:cs typeface="Segoe UI" panose="020B0502040204020203" pitchFamily="34" charset="0"/>
          </a:endParaRPr>
        </a:p>
        <a:p>
          <a:pPr marL="342900" lvl="2" indent="-171450" algn="l" defTabSz="711200">
            <a:lnSpc>
              <a:spcPct val="100000"/>
            </a:lnSpc>
            <a:spcBef>
              <a:spcPct val="0"/>
            </a:spcBef>
            <a:spcAft>
              <a:spcPct val="15000"/>
            </a:spcAft>
            <a:buNone/>
          </a:pPr>
          <a:r>
            <a:rPr lang="en-GB" sz="1600" b="0" kern="1200">
              <a:solidFill>
                <a:schemeClr val="tx1"/>
              </a:solidFill>
              <a:latin typeface="Segoe UI" panose="020B0502040204020203" pitchFamily="34" charset="0"/>
              <a:cs typeface="Segoe UI" panose="020B0502040204020203" pitchFamily="34" charset="0"/>
            </a:rPr>
            <a:t>Maze</a:t>
          </a:r>
          <a:endParaRPr lang="en-US" sz="1600" b="0" kern="1200">
            <a:solidFill>
              <a:schemeClr val="tx1"/>
            </a:solidFill>
            <a:latin typeface="Segoe UI" panose="020B0502040204020203" pitchFamily="34" charset="0"/>
            <a:cs typeface="Segoe UI" panose="020B0502040204020203" pitchFamily="34" charset="0"/>
          </a:endParaRPr>
        </a:p>
        <a:p>
          <a:pPr marL="342900" lvl="2" indent="-171450" algn="l" defTabSz="711200">
            <a:lnSpc>
              <a:spcPct val="100000"/>
            </a:lnSpc>
            <a:spcBef>
              <a:spcPct val="0"/>
            </a:spcBef>
            <a:spcAft>
              <a:spcPct val="15000"/>
            </a:spcAft>
            <a:buChar char="•"/>
          </a:pPr>
          <a:endParaRPr lang="en-US" sz="1600" kern="1200">
            <a:solidFill>
              <a:schemeClr val="tx1"/>
            </a:solidFill>
            <a:latin typeface="Segoe UI" panose="020B0502040204020203" pitchFamily="34" charset="0"/>
            <a:cs typeface="Segoe UI" panose="020B0502040204020203" pitchFamily="34" charset="0"/>
          </a:endParaRPr>
        </a:p>
        <a:p>
          <a:pPr marL="171450" lvl="1" indent="-171450" algn="l" defTabSz="711200">
            <a:lnSpc>
              <a:spcPct val="100000"/>
            </a:lnSpc>
            <a:spcBef>
              <a:spcPct val="0"/>
            </a:spcBef>
            <a:spcAft>
              <a:spcPct val="15000"/>
            </a:spcAft>
            <a:buChar char="•"/>
          </a:pPr>
          <a:endParaRPr lang="en-US" sz="1600" kern="1200">
            <a:solidFill>
              <a:schemeClr val="tx1"/>
            </a:solidFill>
            <a:latin typeface="Segoe UI" panose="020B0502040204020203" pitchFamily="34" charset="0"/>
            <a:cs typeface="Segoe UI" panose="020B0502040204020203" pitchFamily="34" charset="0"/>
          </a:endParaRPr>
        </a:p>
        <a:p>
          <a:pPr marL="171450" lvl="1" indent="-171450" algn="l" defTabSz="711200">
            <a:lnSpc>
              <a:spcPct val="100000"/>
            </a:lnSpc>
            <a:spcBef>
              <a:spcPct val="0"/>
            </a:spcBef>
            <a:spcAft>
              <a:spcPct val="15000"/>
            </a:spcAft>
            <a:buChar char="•"/>
          </a:pPr>
          <a:endParaRPr lang="en-US" sz="1600" kern="1200">
            <a:solidFill>
              <a:schemeClr val="tx1"/>
            </a:solidFill>
            <a:latin typeface="Segoe UI" panose="020B0502040204020203" pitchFamily="34" charset="0"/>
            <a:cs typeface="Segoe UI" panose="020B0502040204020203" pitchFamily="34" charset="0"/>
          </a:endParaRPr>
        </a:p>
        <a:p>
          <a:pPr marL="171450" lvl="1" indent="-171450" algn="l" defTabSz="711200">
            <a:lnSpc>
              <a:spcPct val="100000"/>
            </a:lnSpc>
            <a:spcBef>
              <a:spcPct val="0"/>
            </a:spcBef>
            <a:spcAft>
              <a:spcPct val="15000"/>
            </a:spcAft>
            <a:buChar char="•"/>
          </a:pPr>
          <a:endParaRPr lang="en-US" sz="1600" kern="1200">
            <a:solidFill>
              <a:schemeClr val="tx1"/>
            </a:solidFill>
            <a:latin typeface="Segoe UI" panose="020B0502040204020203" pitchFamily="34" charset="0"/>
            <a:cs typeface="Segoe UI" panose="020B0502040204020203" pitchFamily="34" charset="0"/>
          </a:endParaRPr>
        </a:p>
      </dsp:txBody>
      <dsp:txXfrm>
        <a:off x="6173847" y="878400"/>
        <a:ext cx="1955537" cy="4391313"/>
      </dsp:txXfrm>
    </dsp:sp>
    <dsp:sp modelId="{2C7DC372-51AB-401A-ADB9-4F30C11832E3}">
      <dsp:nvSpPr>
        <dsp:cNvPr id="0" name=""/>
        <dsp:cNvSpPr/>
      </dsp:nvSpPr>
      <dsp:spPr>
        <a:xfrm>
          <a:off x="5781253" y="360175"/>
          <a:ext cx="785189" cy="78518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9CEC9C8-1F7E-431B-ABD7-49366E0C518F}">
      <dsp:nvSpPr>
        <dsp:cNvPr id="0" name=""/>
        <dsp:cNvSpPr/>
      </dsp:nvSpPr>
      <dsp:spPr>
        <a:xfrm rot="16200000">
          <a:off x="6639501" y="2877759"/>
          <a:ext cx="4391313" cy="392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6247" bIns="0" numCol="1" spcCol="1270" anchor="t" anchorCtr="0">
          <a:noAutofit/>
        </a:bodyPr>
        <a:lstStyle/>
        <a:p>
          <a:pPr marL="0" lvl="0" indent="0" algn="r" defTabSz="800100">
            <a:lnSpc>
              <a:spcPct val="100000"/>
            </a:lnSpc>
            <a:spcBef>
              <a:spcPct val="0"/>
            </a:spcBef>
            <a:spcAft>
              <a:spcPct val="35000"/>
            </a:spcAft>
            <a:buNone/>
          </a:pPr>
          <a:r>
            <a:rPr lang="en-GB" sz="1800" b="1" kern="1200">
              <a:solidFill>
                <a:schemeClr val="tx1"/>
              </a:solidFill>
              <a:latin typeface="Segoe UI" panose="020B0502040204020203" pitchFamily="34" charset="0"/>
              <a:cs typeface="Segoe UI" panose="020B0502040204020203" pitchFamily="34" charset="0"/>
            </a:rPr>
            <a:t>Viewing student progress</a:t>
          </a:r>
          <a:endParaRPr lang="en-US" sz="1800" b="1" kern="1200">
            <a:solidFill>
              <a:schemeClr val="tx1"/>
            </a:solidFill>
            <a:latin typeface="Segoe UI" panose="020B0502040204020203" pitchFamily="34" charset="0"/>
            <a:cs typeface="Segoe UI" panose="020B0502040204020203" pitchFamily="34" charset="0"/>
          </a:endParaRPr>
        </a:p>
      </dsp:txBody>
      <dsp:txXfrm>
        <a:off x="6639501" y="2877759"/>
        <a:ext cx="4391313" cy="392594"/>
      </dsp:txXfrm>
    </dsp:sp>
    <dsp:sp modelId="{D4703A27-B1C0-4BB6-98DA-7ECE54CAAA16}">
      <dsp:nvSpPr>
        <dsp:cNvPr id="0" name=""/>
        <dsp:cNvSpPr/>
      </dsp:nvSpPr>
      <dsp:spPr>
        <a:xfrm>
          <a:off x="8974080" y="844982"/>
          <a:ext cx="1955537" cy="4391313"/>
        </a:xfrm>
        <a:prstGeom prst="rect">
          <a:avLst/>
        </a:prstGeom>
        <a:no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346247" rIns="113792" bIns="113792" numCol="1" spcCol="1270" anchor="t" anchorCtr="0">
          <a:noAutofit/>
        </a:bodyPr>
        <a:lstStyle/>
        <a:p>
          <a:pPr marL="171450" lvl="1" indent="-171450" algn="l" defTabSz="711200">
            <a:lnSpc>
              <a:spcPct val="100000"/>
            </a:lnSpc>
            <a:spcBef>
              <a:spcPct val="0"/>
            </a:spcBef>
            <a:spcAft>
              <a:spcPct val="15000"/>
            </a:spcAft>
            <a:buNone/>
          </a:pPr>
          <a:r>
            <a:rPr lang="en-GB" sz="1600" b="1" kern="1200">
              <a:solidFill>
                <a:schemeClr val="tx1"/>
              </a:solidFill>
              <a:latin typeface="Segoe UI" panose="020B0502040204020203" pitchFamily="34" charset="0"/>
              <a:cs typeface="Segoe UI" panose="020B0502040204020203" pitchFamily="34" charset="0"/>
            </a:rPr>
            <a:t>Live-monitoring view</a:t>
          </a:r>
          <a:endParaRPr lang="en-US" sz="1600" b="1" kern="1200">
            <a:solidFill>
              <a:schemeClr val="tx1"/>
            </a:solidFill>
            <a:latin typeface="Segoe UI" panose="020B0502040204020203" pitchFamily="34" charset="0"/>
            <a:cs typeface="Segoe UI" panose="020B0502040204020203" pitchFamily="34" charset="0"/>
          </a:endParaRPr>
        </a:p>
        <a:p>
          <a:pPr marL="342900" lvl="2" indent="-171450" algn="l" defTabSz="711200">
            <a:lnSpc>
              <a:spcPct val="100000"/>
            </a:lnSpc>
            <a:spcBef>
              <a:spcPct val="0"/>
            </a:spcBef>
            <a:spcAft>
              <a:spcPct val="15000"/>
            </a:spcAft>
            <a:buNone/>
          </a:pPr>
          <a:r>
            <a:rPr lang="en-GB" sz="1600" b="0" kern="1200">
              <a:solidFill>
                <a:schemeClr val="tx1"/>
              </a:solidFill>
              <a:latin typeface="Segoe UI" panose="020B0502040204020203" pitchFamily="34" charset="0"/>
              <a:cs typeface="Segoe UI" panose="020B0502040204020203" pitchFamily="34" charset="0"/>
            </a:rPr>
            <a:t>Time taken</a:t>
          </a:r>
          <a:endParaRPr lang="en-US" sz="1600" b="0" kern="1200">
            <a:solidFill>
              <a:schemeClr val="tx1"/>
            </a:solidFill>
            <a:latin typeface="Segoe UI" panose="020B0502040204020203" pitchFamily="34" charset="0"/>
            <a:cs typeface="Segoe UI" panose="020B0502040204020203" pitchFamily="34" charset="0"/>
          </a:endParaRPr>
        </a:p>
        <a:p>
          <a:pPr marL="342900" lvl="2" indent="-171450" algn="l" defTabSz="711200">
            <a:lnSpc>
              <a:spcPct val="100000"/>
            </a:lnSpc>
            <a:spcBef>
              <a:spcPct val="0"/>
            </a:spcBef>
            <a:spcAft>
              <a:spcPct val="15000"/>
            </a:spcAft>
            <a:buNone/>
          </a:pPr>
          <a:r>
            <a:rPr lang="en-GB" sz="1600" b="0" kern="1200">
              <a:solidFill>
                <a:schemeClr val="tx1"/>
              </a:solidFill>
              <a:latin typeface="Segoe UI" panose="020B0502040204020203" pitchFamily="34" charset="0"/>
              <a:cs typeface="Segoe UI" panose="020B0502040204020203" pitchFamily="34" charset="0"/>
            </a:rPr>
            <a:t>Hints used</a:t>
          </a:r>
          <a:endParaRPr lang="en-US" sz="1600" b="0" kern="1200">
            <a:solidFill>
              <a:schemeClr val="tx1"/>
            </a:solidFill>
            <a:latin typeface="Segoe UI" panose="020B0502040204020203" pitchFamily="34" charset="0"/>
            <a:cs typeface="Segoe UI" panose="020B0502040204020203" pitchFamily="34" charset="0"/>
          </a:endParaRPr>
        </a:p>
        <a:p>
          <a:pPr marL="342900" lvl="2" indent="-171450" algn="l" defTabSz="711200">
            <a:lnSpc>
              <a:spcPct val="100000"/>
            </a:lnSpc>
            <a:spcBef>
              <a:spcPct val="0"/>
            </a:spcBef>
            <a:spcAft>
              <a:spcPct val="15000"/>
            </a:spcAft>
            <a:buNone/>
          </a:pPr>
          <a:r>
            <a:rPr lang="en-GB" sz="1600" b="0" kern="1200">
              <a:solidFill>
                <a:schemeClr val="tx1"/>
              </a:solidFill>
              <a:latin typeface="Segoe UI" panose="020B0502040204020203" pitchFamily="34" charset="0"/>
              <a:cs typeface="Segoe UI" panose="020B0502040204020203" pitchFamily="34" charset="0"/>
            </a:rPr>
            <a:t>Skills gained</a:t>
          </a:r>
          <a:endParaRPr lang="en-US" sz="1600" b="0" kern="1200">
            <a:solidFill>
              <a:schemeClr val="tx1"/>
            </a:solidFill>
            <a:latin typeface="Segoe UI" panose="020B0502040204020203" pitchFamily="34" charset="0"/>
            <a:cs typeface="Segoe UI" panose="020B0502040204020203" pitchFamily="34" charset="0"/>
          </a:endParaRPr>
        </a:p>
        <a:p>
          <a:pPr marL="342900" lvl="2" indent="-171450" algn="l" defTabSz="711200">
            <a:lnSpc>
              <a:spcPct val="100000"/>
            </a:lnSpc>
            <a:spcBef>
              <a:spcPct val="0"/>
            </a:spcBef>
            <a:spcAft>
              <a:spcPct val="15000"/>
            </a:spcAft>
            <a:buNone/>
          </a:pPr>
          <a:r>
            <a:rPr lang="en-GB" sz="1600" b="0" kern="1200">
              <a:solidFill>
                <a:schemeClr val="tx1"/>
              </a:solidFill>
              <a:latin typeface="Segoe UI" panose="020B0502040204020203" pitchFamily="34" charset="0"/>
              <a:cs typeface="Segoe UI" panose="020B0502040204020203" pitchFamily="34" charset="0"/>
            </a:rPr>
            <a:t>Sub-skills gained</a:t>
          </a:r>
          <a:endParaRPr lang="en-US" sz="1600" b="0" kern="1200">
            <a:solidFill>
              <a:schemeClr val="tx1"/>
            </a:solidFill>
            <a:latin typeface="Segoe UI" panose="020B0502040204020203" pitchFamily="34" charset="0"/>
            <a:cs typeface="Segoe UI" panose="020B0502040204020203" pitchFamily="34" charset="0"/>
          </a:endParaRPr>
        </a:p>
        <a:p>
          <a:pPr marL="342900" lvl="2" indent="-171450" algn="l" defTabSz="711200">
            <a:lnSpc>
              <a:spcPct val="100000"/>
            </a:lnSpc>
            <a:spcBef>
              <a:spcPct val="0"/>
            </a:spcBef>
            <a:spcAft>
              <a:spcPct val="15000"/>
            </a:spcAft>
            <a:buNone/>
          </a:pPr>
          <a:r>
            <a:rPr lang="en-GB" sz="1600" b="0" kern="1200">
              <a:solidFill>
                <a:schemeClr val="tx1"/>
              </a:solidFill>
              <a:latin typeface="Segoe UI" panose="020B0502040204020203" pitchFamily="34" charset="0"/>
              <a:cs typeface="Segoe UI" panose="020B0502040204020203" pitchFamily="34" charset="0"/>
            </a:rPr>
            <a:t>Badges for levels</a:t>
          </a:r>
          <a:endParaRPr lang="en-US" sz="1600" b="0" kern="1200">
            <a:solidFill>
              <a:schemeClr val="tx1"/>
            </a:solidFill>
            <a:latin typeface="Segoe UI" panose="020B0502040204020203" pitchFamily="34" charset="0"/>
            <a:cs typeface="Segoe UI" panose="020B0502040204020203" pitchFamily="34" charset="0"/>
          </a:endParaRPr>
        </a:p>
        <a:p>
          <a:pPr marL="342900" lvl="2" indent="-171450" algn="l" defTabSz="711200">
            <a:lnSpc>
              <a:spcPct val="100000"/>
            </a:lnSpc>
            <a:spcBef>
              <a:spcPct val="0"/>
            </a:spcBef>
            <a:spcAft>
              <a:spcPct val="15000"/>
            </a:spcAft>
            <a:buNone/>
          </a:pPr>
          <a:r>
            <a:rPr lang="en-GB" sz="1600" b="0" kern="1200">
              <a:solidFill>
                <a:schemeClr val="tx1"/>
              </a:solidFill>
              <a:latin typeface="Segoe UI" panose="020B0502040204020203" pitchFamily="34" charset="0"/>
              <a:cs typeface="Segoe UI" panose="020B0502040204020203" pitchFamily="34" charset="0"/>
            </a:rPr>
            <a:t>Levels completed</a:t>
          </a:r>
          <a:endParaRPr lang="en-US" sz="1600" b="0" kern="1200">
            <a:solidFill>
              <a:schemeClr val="tx1"/>
            </a:solidFill>
            <a:latin typeface="Segoe UI" panose="020B0502040204020203" pitchFamily="34" charset="0"/>
            <a:cs typeface="Segoe UI" panose="020B0502040204020203" pitchFamily="34" charset="0"/>
          </a:endParaRPr>
        </a:p>
        <a:p>
          <a:pPr marL="342900" lvl="2" indent="-171450" algn="l" defTabSz="711200">
            <a:lnSpc>
              <a:spcPct val="100000"/>
            </a:lnSpc>
            <a:spcBef>
              <a:spcPct val="0"/>
            </a:spcBef>
            <a:spcAft>
              <a:spcPct val="15000"/>
            </a:spcAft>
            <a:buChar char="•"/>
          </a:pPr>
          <a:endParaRPr lang="en-US" sz="1600" b="1" kern="1200">
            <a:solidFill>
              <a:schemeClr val="tx1"/>
            </a:solidFill>
            <a:latin typeface="Segoe UI" panose="020B0502040204020203" pitchFamily="34" charset="0"/>
            <a:cs typeface="Segoe UI" panose="020B0502040204020203" pitchFamily="34" charset="0"/>
          </a:endParaRPr>
        </a:p>
      </dsp:txBody>
      <dsp:txXfrm>
        <a:off x="8974080" y="844982"/>
        <a:ext cx="1955537" cy="4391313"/>
      </dsp:txXfrm>
    </dsp:sp>
    <dsp:sp modelId="{5358072A-5CA7-42E0-8C5E-DB78661EEC8D}">
      <dsp:nvSpPr>
        <dsp:cNvPr id="0" name=""/>
        <dsp:cNvSpPr/>
      </dsp:nvSpPr>
      <dsp:spPr>
        <a:xfrm>
          <a:off x="8638861" y="360175"/>
          <a:ext cx="785189" cy="78518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D47E26-3C9A-4596-A40A-19D6006CA711}" type="datetimeFigureOut">
              <a:rPr lang="en-GB" smtClean="0"/>
              <a:t>12/12/2023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1146A-0AC1-4668-9D23-68F8532050BA}" type="slidenum">
              <a:rPr lang="en-GB" smtClean="0"/>
              <a:t>‹#›</a:t>
            </a:fld>
            <a:endParaRPr lang="en-GB"/>
          </a:p>
        </p:txBody>
      </p:sp>
    </p:spTree>
    <p:extLst>
      <p:ext uri="{BB962C8B-B14F-4D97-AF65-F5344CB8AC3E}">
        <p14:creationId xmlns:p14="http://schemas.microsoft.com/office/powerpoint/2010/main" val="325435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a:p>
            <a:endParaRPr lang="en-GB">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1146A-0AC1-4668-9D23-68F8532050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425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12</a:t>
            </a:fld>
            <a:endParaRPr lang="en-GB"/>
          </a:p>
        </p:txBody>
      </p:sp>
    </p:spTree>
    <p:extLst>
      <p:ext uri="{BB962C8B-B14F-4D97-AF65-F5344CB8AC3E}">
        <p14:creationId xmlns:p14="http://schemas.microsoft.com/office/powerpoint/2010/main" val="328064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13</a:t>
            </a:fld>
            <a:endParaRPr lang="en-GB"/>
          </a:p>
        </p:txBody>
      </p:sp>
    </p:spTree>
    <p:extLst>
      <p:ext uri="{BB962C8B-B14F-4D97-AF65-F5344CB8AC3E}">
        <p14:creationId xmlns:p14="http://schemas.microsoft.com/office/powerpoint/2010/main" val="1271513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14</a:t>
            </a:fld>
            <a:endParaRPr lang="en-GB"/>
          </a:p>
        </p:txBody>
      </p:sp>
    </p:spTree>
    <p:extLst>
      <p:ext uri="{BB962C8B-B14F-4D97-AF65-F5344CB8AC3E}">
        <p14:creationId xmlns:p14="http://schemas.microsoft.com/office/powerpoint/2010/main" val="3656791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571146A-0AC1-4668-9D23-68F8532050BA}" type="slidenum">
              <a:rPr lang="en-GB" smtClean="0"/>
              <a:t>16</a:t>
            </a:fld>
            <a:endParaRPr lang="en-GB"/>
          </a:p>
        </p:txBody>
      </p:sp>
    </p:spTree>
    <p:extLst>
      <p:ext uri="{BB962C8B-B14F-4D97-AF65-F5344CB8AC3E}">
        <p14:creationId xmlns:p14="http://schemas.microsoft.com/office/powerpoint/2010/main" val="4113465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17</a:t>
            </a:fld>
            <a:endParaRPr lang="en-GB"/>
          </a:p>
        </p:txBody>
      </p:sp>
    </p:spTree>
    <p:extLst>
      <p:ext uri="{BB962C8B-B14F-4D97-AF65-F5344CB8AC3E}">
        <p14:creationId xmlns:p14="http://schemas.microsoft.com/office/powerpoint/2010/main" val="1005303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18</a:t>
            </a:fld>
            <a:endParaRPr lang="en-GB"/>
          </a:p>
        </p:txBody>
      </p:sp>
    </p:spTree>
    <p:extLst>
      <p:ext uri="{BB962C8B-B14F-4D97-AF65-F5344CB8AC3E}">
        <p14:creationId xmlns:p14="http://schemas.microsoft.com/office/powerpoint/2010/main" val="1328398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19</a:t>
            </a:fld>
            <a:endParaRPr lang="en-GB"/>
          </a:p>
        </p:txBody>
      </p:sp>
    </p:spTree>
    <p:extLst>
      <p:ext uri="{BB962C8B-B14F-4D97-AF65-F5344CB8AC3E}">
        <p14:creationId xmlns:p14="http://schemas.microsoft.com/office/powerpoint/2010/main" val="1724356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20</a:t>
            </a:fld>
            <a:endParaRPr lang="en-GB"/>
          </a:p>
        </p:txBody>
      </p:sp>
    </p:spTree>
    <p:extLst>
      <p:ext uri="{BB962C8B-B14F-4D97-AF65-F5344CB8AC3E}">
        <p14:creationId xmlns:p14="http://schemas.microsoft.com/office/powerpoint/2010/main" val="4240401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21</a:t>
            </a:fld>
            <a:endParaRPr lang="en-GB"/>
          </a:p>
        </p:txBody>
      </p:sp>
    </p:spTree>
    <p:extLst>
      <p:ext uri="{BB962C8B-B14F-4D97-AF65-F5344CB8AC3E}">
        <p14:creationId xmlns:p14="http://schemas.microsoft.com/office/powerpoint/2010/main" val="2850781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22</a:t>
            </a:fld>
            <a:endParaRPr lang="en-GB"/>
          </a:p>
        </p:txBody>
      </p:sp>
    </p:spTree>
    <p:extLst>
      <p:ext uri="{BB962C8B-B14F-4D97-AF65-F5344CB8AC3E}">
        <p14:creationId xmlns:p14="http://schemas.microsoft.com/office/powerpoint/2010/main" val="4111669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Link these as well</a:t>
            </a:r>
          </a:p>
        </p:txBody>
      </p:sp>
      <p:sp>
        <p:nvSpPr>
          <p:cNvPr id="4" name="Slide Number Placeholder 3"/>
          <p:cNvSpPr>
            <a:spLocks noGrp="1"/>
          </p:cNvSpPr>
          <p:nvPr>
            <p:ph type="sldNum" sz="quarter" idx="10"/>
          </p:nvPr>
        </p:nvSpPr>
        <p:spPr/>
        <p:txBody>
          <a:bodyPr/>
          <a:lstStyle/>
          <a:p>
            <a:fld id="{E571146A-0AC1-4668-9D23-68F8532050BA}" type="slidenum">
              <a:rPr lang="en-GB" smtClean="0"/>
              <a:t>2</a:t>
            </a:fld>
            <a:endParaRPr lang="en-GB"/>
          </a:p>
        </p:txBody>
      </p:sp>
    </p:spTree>
    <p:extLst>
      <p:ext uri="{BB962C8B-B14F-4D97-AF65-F5344CB8AC3E}">
        <p14:creationId xmlns:p14="http://schemas.microsoft.com/office/powerpoint/2010/main" val="2506932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23</a:t>
            </a:fld>
            <a:endParaRPr lang="en-GB"/>
          </a:p>
        </p:txBody>
      </p:sp>
    </p:spTree>
    <p:extLst>
      <p:ext uri="{BB962C8B-B14F-4D97-AF65-F5344CB8AC3E}">
        <p14:creationId xmlns:p14="http://schemas.microsoft.com/office/powerpoint/2010/main" val="200214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24</a:t>
            </a:fld>
            <a:endParaRPr lang="en-GB"/>
          </a:p>
        </p:txBody>
      </p:sp>
    </p:spTree>
    <p:extLst>
      <p:ext uri="{BB962C8B-B14F-4D97-AF65-F5344CB8AC3E}">
        <p14:creationId xmlns:p14="http://schemas.microsoft.com/office/powerpoint/2010/main" val="370754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25</a:t>
            </a:fld>
            <a:endParaRPr lang="en-GB"/>
          </a:p>
        </p:txBody>
      </p:sp>
    </p:spTree>
    <p:extLst>
      <p:ext uri="{BB962C8B-B14F-4D97-AF65-F5344CB8AC3E}">
        <p14:creationId xmlns:p14="http://schemas.microsoft.com/office/powerpoint/2010/main" val="3904113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26</a:t>
            </a:fld>
            <a:endParaRPr lang="en-GB"/>
          </a:p>
        </p:txBody>
      </p:sp>
    </p:spTree>
    <p:extLst>
      <p:ext uri="{BB962C8B-B14F-4D97-AF65-F5344CB8AC3E}">
        <p14:creationId xmlns:p14="http://schemas.microsoft.com/office/powerpoint/2010/main" val="3543929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27</a:t>
            </a:fld>
            <a:endParaRPr lang="en-GB"/>
          </a:p>
        </p:txBody>
      </p:sp>
    </p:spTree>
    <p:extLst>
      <p:ext uri="{BB962C8B-B14F-4D97-AF65-F5344CB8AC3E}">
        <p14:creationId xmlns:p14="http://schemas.microsoft.com/office/powerpoint/2010/main" val="4280050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28</a:t>
            </a:fld>
            <a:endParaRPr lang="en-GB"/>
          </a:p>
        </p:txBody>
      </p:sp>
    </p:spTree>
    <p:extLst>
      <p:ext uri="{BB962C8B-B14F-4D97-AF65-F5344CB8AC3E}">
        <p14:creationId xmlns:p14="http://schemas.microsoft.com/office/powerpoint/2010/main" val="1387447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29</a:t>
            </a:fld>
            <a:endParaRPr lang="en-GB"/>
          </a:p>
        </p:txBody>
      </p:sp>
    </p:spTree>
    <p:extLst>
      <p:ext uri="{BB962C8B-B14F-4D97-AF65-F5344CB8AC3E}">
        <p14:creationId xmlns:p14="http://schemas.microsoft.com/office/powerpoint/2010/main" val="2440278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30</a:t>
            </a:fld>
            <a:endParaRPr lang="en-GB"/>
          </a:p>
        </p:txBody>
      </p:sp>
    </p:spTree>
    <p:extLst>
      <p:ext uri="{BB962C8B-B14F-4D97-AF65-F5344CB8AC3E}">
        <p14:creationId xmlns:p14="http://schemas.microsoft.com/office/powerpoint/2010/main" val="1401359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31</a:t>
            </a:fld>
            <a:endParaRPr lang="en-GB"/>
          </a:p>
        </p:txBody>
      </p:sp>
    </p:spTree>
    <p:extLst>
      <p:ext uri="{BB962C8B-B14F-4D97-AF65-F5344CB8AC3E}">
        <p14:creationId xmlns:p14="http://schemas.microsoft.com/office/powerpoint/2010/main" val="2663298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32</a:t>
            </a:fld>
            <a:endParaRPr lang="en-GB"/>
          </a:p>
        </p:txBody>
      </p:sp>
    </p:spTree>
    <p:extLst>
      <p:ext uri="{BB962C8B-B14F-4D97-AF65-F5344CB8AC3E}">
        <p14:creationId xmlns:p14="http://schemas.microsoft.com/office/powerpoint/2010/main" val="3815219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a:t>
            </a:fld>
            <a:endParaRPr lang="en-GB"/>
          </a:p>
        </p:txBody>
      </p:sp>
    </p:spTree>
    <p:extLst>
      <p:ext uri="{BB962C8B-B14F-4D97-AF65-F5344CB8AC3E}">
        <p14:creationId xmlns:p14="http://schemas.microsoft.com/office/powerpoint/2010/main" val="3361518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33</a:t>
            </a:fld>
            <a:endParaRPr lang="en-GB"/>
          </a:p>
        </p:txBody>
      </p:sp>
    </p:spTree>
    <p:extLst>
      <p:ext uri="{BB962C8B-B14F-4D97-AF65-F5344CB8AC3E}">
        <p14:creationId xmlns:p14="http://schemas.microsoft.com/office/powerpoint/2010/main" val="148424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34</a:t>
            </a:fld>
            <a:endParaRPr lang="en-GB"/>
          </a:p>
        </p:txBody>
      </p:sp>
    </p:spTree>
    <p:extLst>
      <p:ext uri="{BB962C8B-B14F-4D97-AF65-F5344CB8AC3E}">
        <p14:creationId xmlns:p14="http://schemas.microsoft.com/office/powerpoint/2010/main" val="4044791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35</a:t>
            </a:fld>
            <a:endParaRPr lang="en-GB"/>
          </a:p>
        </p:txBody>
      </p:sp>
    </p:spTree>
    <p:extLst>
      <p:ext uri="{BB962C8B-B14F-4D97-AF65-F5344CB8AC3E}">
        <p14:creationId xmlns:p14="http://schemas.microsoft.com/office/powerpoint/2010/main" val="1783543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36</a:t>
            </a:fld>
            <a:endParaRPr lang="en-GB"/>
          </a:p>
        </p:txBody>
      </p:sp>
    </p:spTree>
    <p:extLst>
      <p:ext uri="{BB962C8B-B14F-4D97-AF65-F5344CB8AC3E}">
        <p14:creationId xmlns:p14="http://schemas.microsoft.com/office/powerpoint/2010/main" val="763049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37</a:t>
            </a:fld>
            <a:endParaRPr lang="en-GB"/>
          </a:p>
        </p:txBody>
      </p:sp>
    </p:spTree>
    <p:extLst>
      <p:ext uri="{BB962C8B-B14F-4D97-AF65-F5344CB8AC3E}">
        <p14:creationId xmlns:p14="http://schemas.microsoft.com/office/powerpoint/2010/main" val="1083296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38</a:t>
            </a:fld>
            <a:endParaRPr lang="en-GB"/>
          </a:p>
        </p:txBody>
      </p:sp>
    </p:spTree>
    <p:extLst>
      <p:ext uri="{BB962C8B-B14F-4D97-AF65-F5344CB8AC3E}">
        <p14:creationId xmlns:p14="http://schemas.microsoft.com/office/powerpoint/2010/main" val="2265083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39</a:t>
            </a:fld>
            <a:endParaRPr lang="en-GB"/>
          </a:p>
        </p:txBody>
      </p:sp>
    </p:spTree>
    <p:extLst>
      <p:ext uri="{BB962C8B-B14F-4D97-AF65-F5344CB8AC3E}">
        <p14:creationId xmlns:p14="http://schemas.microsoft.com/office/powerpoint/2010/main" val="1613333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40</a:t>
            </a:fld>
            <a:endParaRPr lang="en-GB"/>
          </a:p>
        </p:txBody>
      </p:sp>
    </p:spTree>
    <p:extLst>
      <p:ext uri="{BB962C8B-B14F-4D97-AF65-F5344CB8AC3E}">
        <p14:creationId xmlns:p14="http://schemas.microsoft.com/office/powerpoint/2010/main" val="4138056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43</a:t>
            </a:fld>
            <a:endParaRPr lang="en-GB"/>
          </a:p>
        </p:txBody>
      </p:sp>
    </p:spTree>
    <p:extLst>
      <p:ext uri="{BB962C8B-B14F-4D97-AF65-F5344CB8AC3E}">
        <p14:creationId xmlns:p14="http://schemas.microsoft.com/office/powerpoint/2010/main" val="14600142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44</a:t>
            </a:fld>
            <a:endParaRPr lang="en-GB"/>
          </a:p>
        </p:txBody>
      </p:sp>
    </p:spTree>
    <p:extLst>
      <p:ext uri="{BB962C8B-B14F-4D97-AF65-F5344CB8AC3E}">
        <p14:creationId xmlns:p14="http://schemas.microsoft.com/office/powerpoint/2010/main" val="2647728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a:t>
            </a:fld>
            <a:endParaRPr lang="en-GB"/>
          </a:p>
        </p:txBody>
      </p:sp>
    </p:spTree>
    <p:extLst>
      <p:ext uri="{BB962C8B-B14F-4D97-AF65-F5344CB8AC3E}">
        <p14:creationId xmlns:p14="http://schemas.microsoft.com/office/powerpoint/2010/main" val="3882953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45</a:t>
            </a:fld>
            <a:endParaRPr lang="en-GB"/>
          </a:p>
        </p:txBody>
      </p:sp>
    </p:spTree>
    <p:extLst>
      <p:ext uri="{BB962C8B-B14F-4D97-AF65-F5344CB8AC3E}">
        <p14:creationId xmlns:p14="http://schemas.microsoft.com/office/powerpoint/2010/main" val="2401916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46</a:t>
            </a:fld>
            <a:endParaRPr lang="en-GB"/>
          </a:p>
        </p:txBody>
      </p:sp>
    </p:spTree>
    <p:extLst>
      <p:ext uri="{BB962C8B-B14F-4D97-AF65-F5344CB8AC3E}">
        <p14:creationId xmlns:p14="http://schemas.microsoft.com/office/powerpoint/2010/main" val="3508290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47</a:t>
            </a:fld>
            <a:endParaRPr lang="en-GB"/>
          </a:p>
        </p:txBody>
      </p:sp>
    </p:spTree>
    <p:extLst>
      <p:ext uri="{BB962C8B-B14F-4D97-AF65-F5344CB8AC3E}">
        <p14:creationId xmlns:p14="http://schemas.microsoft.com/office/powerpoint/2010/main" val="1780212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48</a:t>
            </a:fld>
            <a:endParaRPr lang="en-GB"/>
          </a:p>
        </p:txBody>
      </p:sp>
    </p:spTree>
    <p:extLst>
      <p:ext uri="{BB962C8B-B14F-4D97-AF65-F5344CB8AC3E}">
        <p14:creationId xmlns:p14="http://schemas.microsoft.com/office/powerpoint/2010/main" val="14036055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49</a:t>
            </a:fld>
            <a:endParaRPr lang="en-GB"/>
          </a:p>
        </p:txBody>
      </p:sp>
    </p:spTree>
    <p:extLst>
      <p:ext uri="{BB962C8B-B14F-4D97-AF65-F5344CB8AC3E}">
        <p14:creationId xmlns:p14="http://schemas.microsoft.com/office/powerpoint/2010/main" val="28612913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50</a:t>
            </a:fld>
            <a:endParaRPr lang="en-GB"/>
          </a:p>
        </p:txBody>
      </p:sp>
    </p:spTree>
    <p:extLst>
      <p:ext uri="{BB962C8B-B14F-4D97-AF65-F5344CB8AC3E}">
        <p14:creationId xmlns:p14="http://schemas.microsoft.com/office/powerpoint/2010/main" val="27627779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51</a:t>
            </a:fld>
            <a:endParaRPr lang="en-GB"/>
          </a:p>
        </p:txBody>
      </p:sp>
    </p:spTree>
    <p:extLst>
      <p:ext uri="{BB962C8B-B14F-4D97-AF65-F5344CB8AC3E}">
        <p14:creationId xmlns:p14="http://schemas.microsoft.com/office/powerpoint/2010/main" val="887154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52</a:t>
            </a:fld>
            <a:endParaRPr lang="en-GB"/>
          </a:p>
        </p:txBody>
      </p:sp>
    </p:spTree>
    <p:extLst>
      <p:ext uri="{BB962C8B-B14F-4D97-AF65-F5344CB8AC3E}">
        <p14:creationId xmlns:p14="http://schemas.microsoft.com/office/powerpoint/2010/main" val="4003857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55</a:t>
            </a:fld>
            <a:endParaRPr lang="en-GB"/>
          </a:p>
        </p:txBody>
      </p:sp>
    </p:spTree>
    <p:extLst>
      <p:ext uri="{BB962C8B-B14F-4D97-AF65-F5344CB8AC3E}">
        <p14:creationId xmlns:p14="http://schemas.microsoft.com/office/powerpoint/2010/main" val="26779932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57</a:t>
            </a:fld>
            <a:endParaRPr lang="en-GB"/>
          </a:p>
        </p:txBody>
      </p:sp>
    </p:spTree>
    <p:extLst>
      <p:ext uri="{BB962C8B-B14F-4D97-AF65-F5344CB8AC3E}">
        <p14:creationId xmlns:p14="http://schemas.microsoft.com/office/powerpoint/2010/main" val="440608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a:t>
            </a:fld>
            <a:endParaRPr lang="en-GB"/>
          </a:p>
        </p:txBody>
      </p:sp>
    </p:spTree>
    <p:extLst>
      <p:ext uri="{BB962C8B-B14F-4D97-AF65-F5344CB8AC3E}">
        <p14:creationId xmlns:p14="http://schemas.microsoft.com/office/powerpoint/2010/main" val="3936134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58</a:t>
            </a:fld>
            <a:endParaRPr lang="en-GB"/>
          </a:p>
        </p:txBody>
      </p:sp>
    </p:spTree>
    <p:extLst>
      <p:ext uri="{BB962C8B-B14F-4D97-AF65-F5344CB8AC3E}">
        <p14:creationId xmlns:p14="http://schemas.microsoft.com/office/powerpoint/2010/main" val="16085832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59</a:t>
            </a:fld>
            <a:endParaRPr lang="en-GB"/>
          </a:p>
        </p:txBody>
      </p:sp>
    </p:spTree>
    <p:extLst>
      <p:ext uri="{BB962C8B-B14F-4D97-AF65-F5344CB8AC3E}">
        <p14:creationId xmlns:p14="http://schemas.microsoft.com/office/powerpoint/2010/main" val="35584237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60</a:t>
            </a:fld>
            <a:endParaRPr lang="en-GB"/>
          </a:p>
        </p:txBody>
      </p:sp>
    </p:spTree>
    <p:extLst>
      <p:ext uri="{BB962C8B-B14F-4D97-AF65-F5344CB8AC3E}">
        <p14:creationId xmlns:p14="http://schemas.microsoft.com/office/powerpoint/2010/main" val="26227820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61</a:t>
            </a:fld>
            <a:endParaRPr lang="en-GB"/>
          </a:p>
        </p:txBody>
      </p:sp>
    </p:spTree>
    <p:extLst>
      <p:ext uri="{BB962C8B-B14F-4D97-AF65-F5344CB8AC3E}">
        <p14:creationId xmlns:p14="http://schemas.microsoft.com/office/powerpoint/2010/main" val="20142203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One dense slide here</a:t>
            </a:r>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64</a:t>
            </a:fld>
            <a:endParaRPr lang="en-GB"/>
          </a:p>
        </p:txBody>
      </p:sp>
    </p:spTree>
    <p:extLst>
      <p:ext uri="{BB962C8B-B14F-4D97-AF65-F5344CB8AC3E}">
        <p14:creationId xmlns:p14="http://schemas.microsoft.com/office/powerpoint/2010/main" val="28382815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1146A-0AC1-4668-9D23-68F8532050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248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1146A-0AC1-4668-9D23-68F8532050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595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6</a:t>
            </a:fld>
            <a:endParaRPr lang="en-GB"/>
          </a:p>
        </p:txBody>
      </p:sp>
    </p:spTree>
    <p:extLst>
      <p:ext uri="{BB962C8B-B14F-4D97-AF65-F5344CB8AC3E}">
        <p14:creationId xmlns:p14="http://schemas.microsoft.com/office/powerpoint/2010/main" val="141747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7</a:t>
            </a:fld>
            <a:endParaRPr lang="en-GB"/>
          </a:p>
        </p:txBody>
      </p:sp>
    </p:spTree>
    <p:extLst>
      <p:ext uri="{BB962C8B-B14F-4D97-AF65-F5344CB8AC3E}">
        <p14:creationId xmlns:p14="http://schemas.microsoft.com/office/powerpoint/2010/main" val="2655732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8</a:t>
            </a:fld>
            <a:endParaRPr lang="en-GB"/>
          </a:p>
        </p:txBody>
      </p:sp>
    </p:spTree>
    <p:extLst>
      <p:ext uri="{BB962C8B-B14F-4D97-AF65-F5344CB8AC3E}">
        <p14:creationId xmlns:p14="http://schemas.microsoft.com/office/powerpoint/2010/main" val="1997077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1146A-0AC1-4668-9D23-68F8532050BA}" type="slidenum">
              <a:rPr lang="en-GB" smtClean="0"/>
              <a:t>9</a:t>
            </a:fld>
            <a:endParaRPr lang="en-GB"/>
          </a:p>
        </p:txBody>
      </p:sp>
    </p:spTree>
    <p:extLst>
      <p:ext uri="{BB962C8B-B14F-4D97-AF65-F5344CB8AC3E}">
        <p14:creationId xmlns:p14="http://schemas.microsoft.com/office/powerpoint/2010/main" val="146960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850831A-FA3D-4BC9-9C80-CA7D3A8F5B92}" type="datetimeFigureOut">
              <a:rPr lang="en-GB" smtClean="0"/>
              <a:t>12/12/2023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2475128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50831A-FA3D-4BC9-9C80-CA7D3A8F5B92}" type="datetimeFigureOut">
              <a:rPr lang="en-GB" smtClean="0"/>
              <a:t>12/12/2023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1627740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50831A-FA3D-4BC9-9C80-CA7D3A8F5B92}" type="datetimeFigureOut">
              <a:rPr lang="en-GB" smtClean="0"/>
              <a:t>12/12/2023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310148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2" name="Rectangle 11"/>
          <p:cNvSpPr/>
          <p:nvPr userDrawn="1"/>
        </p:nvSpPr>
        <p:spPr>
          <a:xfrm>
            <a:off x="0" y="6498915"/>
            <a:ext cx="12192000" cy="348813"/>
          </a:xfrm>
          <a:prstGeom prst="rect">
            <a:avLst/>
          </a:prstGeom>
          <a:solidFill>
            <a:srgbClr val="0077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Espace réservé du texte 2"/>
          <p:cNvSpPr>
            <a:spLocks noGrp="1"/>
          </p:cNvSpPr>
          <p:nvPr>
            <p:ph type="body" sz="quarter" idx="10"/>
          </p:nvPr>
        </p:nvSpPr>
        <p:spPr>
          <a:xfrm>
            <a:off x="609601" y="1072445"/>
            <a:ext cx="11053828" cy="5599289"/>
          </a:xfrm>
          <a:prstGeom prst="rect">
            <a:avLst/>
          </a:prstGeom>
        </p:spPr>
        <p:txBody>
          <a:bodyPr/>
          <a:lstStyle>
            <a:lvl1pPr>
              <a:defRPr sz="3200">
                <a:latin typeface="HelveticaNeueLT Std Med"/>
              </a:defRPr>
            </a:lvl1pPr>
            <a:lvl2pPr>
              <a:defRPr lang="fr-FR" sz="3200" kern="1200" dirty="0" smtClean="0">
                <a:solidFill>
                  <a:schemeClr val="tx1"/>
                </a:solidFill>
                <a:latin typeface="HelveticaNeueLT Std Med"/>
                <a:ea typeface="MS PGothic" panose="020B0600070205080204" pitchFamily="34" charset="-128"/>
                <a:cs typeface="+mn-cs"/>
              </a:defRPr>
            </a:lvl2pPr>
            <a:lvl3pPr>
              <a:defRPr lang="fr-FR" sz="3200" kern="1200" dirty="0" smtClean="0">
                <a:solidFill>
                  <a:schemeClr val="tx1"/>
                </a:solidFill>
                <a:latin typeface="HelveticaNeueLT Std Med"/>
                <a:ea typeface="MS PGothic" panose="020B0600070205080204" pitchFamily="34" charset="-128"/>
                <a:cs typeface="+mn-cs"/>
              </a:defRPr>
            </a:lvl3pPr>
            <a:lvl4pPr>
              <a:defRPr lang="fr-FR" sz="3200" kern="1200" dirty="0" smtClean="0">
                <a:solidFill>
                  <a:schemeClr val="tx1"/>
                </a:solidFill>
                <a:latin typeface="HelveticaNeueLT Std Med"/>
                <a:ea typeface="MS PGothic" panose="020B0600070205080204" pitchFamily="34" charset="-128"/>
                <a:cs typeface="+mn-cs"/>
              </a:defRPr>
            </a:lvl4pPr>
            <a:lvl5pPr>
              <a:defRPr lang="fr-FR" sz="3200" kern="1200" dirty="0">
                <a:solidFill>
                  <a:schemeClr val="tx1"/>
                </a:solidFill>
                <a:latin typeface="HelveticaNeueLT Std Med"/>
                <a:ea typeface="MS PGothic" panose="020B0600070205080204" pitchFamily="34" charset="-128"/>
                <a:cs typeface="+mn-cs"/>
              </a:defRPr>
            </a:lvl5pPr>
          </a:lstStyle>
          <a:p>
            <a:endParaRPr lang="fr-FR"/>
          </a:p>
        </p:txBody>
      </p: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00" y="839612"/>
            <a:ext cx="10972800" cy="6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609600" y="139700"/>
            <a:ext cx="10972800" cy="684389"/>
          </a:xfrm>
          <a:prstGeom prst="rect">
            <a:avLst/>
          </a:prstGeom>
        </p:spPr>
        <p:txBody>
          <a:bodyPr/>
          <a:lstStyle>
            <a:lvl1pPr>
              <a:defRPr sz="3733">
                <a:solidFill>
                  <a:schemeClr val="tx1"/>
                </a:solidFill>
              </a:defRPr>
            </a:lvl1pPr>
          </a:lstStyle>
          <a:p>
            <a:r>
              <a:rPr lang="en-US"/>
              <a:t>Click to edit Master title style</a:t>
            </a:r>
          </a:p>
        </p:txBody>
      </p:sp>
      <p:pic>
        <p:nvPicPr>
          <p:cNvPr id="6" name="Picture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546047" y="104262"/>
            <a:ext cx="1370483" cy="54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PISA_LOGO-02.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023989" y="207420"/>
            <a:ext cx="921380" cy="412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888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850831A-FA3D-4BC9-9C80-CA7D3A8F5B92}" type="datetimeFigureOut">
              <a:rPr lang="en-GB" smtClean="0"/>
              <a:t>12/12/2023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357965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850831A-FA3D-4BC9-9C80-CA7D3A8F5B92}" type="datetimeFigureOut">
              <a:rPr lang="en-GB" smtClean="0"/>
              <a:t>12/12/2023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3578201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850831A-FA3D-4BC9-9C80-CA7D3A8F5B92}" type="datetimeFigureOut">
              <a:rPr lang="en-GB" smtClean="0"/>
              <a:t>12/12/2023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194770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850831A-FA3D-4BC9-9C80-CA7D3A8F5B92}" type="datetimeFigureOut">
              <a:rPr lang="en-GB" smtClean="0"/>
              <a:t>12/12/2023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2391681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850831A-FA3D-4BC9-9C80-CA7D3A8F5B92}" type="datetimeFigureOut">
              <a:rPr lang="en-GB" smtClean="0"/>
              <a:t>12/12/2023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1706113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0831A-FA3D-4BC9-9C80-CA7D3A8F5B92}" type="datetimeFigureOut">
              <a:rPr lang="en-GB" smtClean="0"/>
              <a:t>12/12/2023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1885055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50831A-FA3D-4BC9-9C80-CA7D3A8F5B92}" type="datetimeFigureOut">
              <a:rPr lang="en-GB" smtClean="0"/>
              <a:t>12/12/2023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3653352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50831A-FA3D-4BC9-9C80-CA7D3A8F5B92}" type="datetimeFigureOut">
              <a:rPr lang="en-GB" smtClean="0"/>
              <a:t>12/12/2023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3E007B-082A-4C77-A0A2-DAAB06731F91}" type="slidenum">
              <a:rPr lang="en-GB" smtClean="0"/>
              <a:t>‹#›</a:t>
            </a:fld>
            <a:endParaRPr lang="en-GB"/>
          </a:p>
        </p:txBody>
      </p:sp>
    </p:spTree>
    <p:extLst>
      <p:ext uri="{BB962C8B-B14F-4D97-AF65-F5344CB8AC3E}">
        <p14:creationId xmlns:p14="http://schemas.microsoft.com/office/powerpoint/2010/main" val="72770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0831A-FA3D-4BC9-9C80-CA7D3A8F5B92}" type="datetimeFigureOut">
              <a:rPr lang="en-GB" smtClean="0"/>
              <a:t>12/12/2023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E007B-082A-4C77-A0A2-DAAB06731F91}" type="slidenum">
              <a:rPr lang="en-GB" smtClean="0"/>
              <a:t>‹#›</a:t>
            </a:fld>
            <a:endParaRPr lang="en-GB"/>
          </a:p>
        </p:txBody>
      </p:sp>
    </p:spTree>
    <p:extLst>
      <p:ext uri="{BB962C8B-B14F-4D97-AF65-F5344CB8AC3E}">
        <p14:creationId xmlns:p14="http://schemas.microsoft.com/office/powerpoint/2010/main" val="663981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slide" Target="slide38.xml"/><Relationship Id="rId18" Type="http://schemas.openxmlformats.org/officeDocument/2006/relationships/image" Target="../media/image37.svg"/><Relationship Id="rId26" Type="http://schemas.openxmlformats.org/officeDocument/2006/relationships/image" Target="../media/image42.png"/><Relationship Id="rId3" Type="http://schemas.openxmlformats.org/officeDocument/2006/relationships/image" Target="../media/image26.png"/><Relationship Id="rId21" Type="http://schemas.openxmlformats.org/officeDocument/2006/relationships/image" Target="../media/image39.svg"/><Relationship Id="rId7" Type="http://schemas.openxmlformats.org/officeDocument/2006/relationships/image" Target="../media/image29.svg"/><Relationship Id="rId12" Type="http://schemas.openxmlformats.org/officeDocument/2006/relationships/image" Target="../media/image33.png"/><Relationship Id="rId17" Type="http://schemas.openxmlformats.org/officeDocument/2006/relationships/image" Target="../media/image36.png"/><Relationship Id="rId25" Type="http://schemas.openxmlformats.org/officeDocument/2006/relationships/slide" Target="slide36.xml"/><Relationship Id="rId2" Type="http://schemas.openxmlformats.org/officeDocument/2006/relationships/notesSlide" Target="../notesSlides/notesSlide13.xml"/><Relationship Id="rId16" Type="http://schemas.openxmlformats.org/officeDocument/2006/relationships/slide" Target="slide23.xml"/><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2.svg"/><Relationship Id="rId24" Type="http://schemas.openxmlformats.org/officeDocument/2006/relationships/image" Target="../media/image41.svg"/><Relationship Id="rId5" Type="http://schemas.openxmlformats.org/officeDocument/2006/relationships/slide" Target="slide17.xml"/><Relationship Id="rId15" Type="http://schemas.openxmlformats.org/officeDocument/2006/relationships/image" Target="../media/image35.svg"/><Relationship Id="rId23" Type="http://schemas.openxmlformats.org/officeDocument/2006/relationships/image" Target="../media/image40.png"/><Relationship Id="rId10" Type="http://schemas.openxmlformats.org/officeDocument/2006/relationships/image" Target="../media/image31.png"/><Relationship Id="rId19" Type="http://schemas.openxmlformats.org/officeDocument/2006/relationships/slide" Target="slide32.xml"/><Relationship Id="rId4" Type="http://schemas.openxmlformats.org/officeDocument/2006/relationships/image" Target="../media/image27.png"/><Relationship Id="rId9" Type="http://schemas.openxmlformats.org/officeDocument/2006/relationships/slide" Target="slide21.xml"/><Relationship Id="rId14" Type="http://schemas.openxmlformats.org/officeDocument/2006/relationships/image" Target="../media/image34.png"/><Relationship Id="rId22" Type="http://schemas.openxmlformats.org/officeDocument/2006/relationships/slide" Target="slide37.xml"/><Relationship Id="rId27" Type="http://schemas.openxmlformats.org/officeDocument/2006/relationships/image" Target="../media/image43.svg"/></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slide" Target="slide16.xml"/></Relationships>
</file>

<file path=ppt/slides/_rels/slide18.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47.svg"/><Relationship Id="rId3" Type="http://schemas.openxmlformats.org/officeDocument/2006/relationships/slideLayout" Target="../slideLayouts/slideLayout7.xml"/><Relationship Id="rId7" Type="http://schemas.openxmlformats.org/officeDocument/2006/relationships/image" Target="../media/image29.svg"/><Relationship Id="rId12" Type="http://schemas.openxmlformats.org/officeDocument/2006/relationships/image" Target="../media/image46.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8.png"/><Relationship Id="rId11" Type="http://schemas.openxmlformats.org/officeDocument/2006/relationships/image" Target="../media/image25.svg"/><Relationship Id="rId5" Type="http://schemas.openxmlformats.org/officeDocument/2006/relationships/slide" Target="slide16.xml"/><Relationship Id="rId10" Type="http://schemas.openxmlformats.org/officeDocument/2006/relationships/image" Target="../media/image24.png"/><Relationship Id="rId4" Type="http://schemas.openxmlformats.org/officeDocument/2006/relationships/notesSlide" Target="../notesSlides/notesSlide15.xml"/><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slide" Target="slide16.xml"/><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slide" Target="slide14.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44.xml"/><Relationship Id="rId5" Type="http://schemas.openxmlformats.org/officeDocument/2006/relationships/slide" Target="slide56.xml"/><Relationship Id="rId4" Type="http://schemas.openxmlformats.org/officeDocument/2006/relationships/slide" Target="slide15.xml"/></Relationships>
</file>

<file path=ppt/slides/_rels/slide2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slide" Target="slide16.xml"/><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slide" Target="slide14.xml"/></Relationships>
</file>

<file path=ppt/slides/_rels/slide21.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47.svg"/><Relationship Id="rId12" Type="http://schemas.openxmlformats.org/officeDocument/2006/relationships/slide" Target="slide16.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46.png"/><Relationship Id="rId11" Type="http://schemas.openxmlformats.org/officeDocument/2006/relationships/image" Target="../media/image25.svg"/><Relationship Id="rId5" Type="http://schemas.openxmlformats.org/officeDocument/2006/relationships/image" Target="../media/image51.png"/><Relationship Id="rId15" Type="http://schemas.openxmlformats.org/officeDocument/2006/relationships/slide" Target="slide14.xml"/><Relationship Id="rId10" Type="http://schemas.openxmlformats.org/officeDocument/2006/relationships/image" Target="../media/image24.png"/><Relationship Id="rId4" Type="http://schemas.openxmlformats.org/officeDocument/2006/relationships/notesSlide" Target="../notesSlides/notesSlide19.xml"/><Relationship Id="rId9" Type="http://schemas.microsoft.com/office/2007/relationships/hdphoto" Target="../media/hdphoto1.wdp"/><Relationship Id="rId14" Type="http://schemas.openxmlformats.org/officeDocument/2006/relationships/image" Target="../media/image32.svg"/></Relationships>
</file>

<file path=ppt/slides/_rels/slide23.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4.xml"/><Relationship Id="rId7" Type="http://schemas.openxmlformats.org/officeDocument/2006/relationships/image" Target="../media/image47.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4.png"/><Relationship Id="rId10" Type="http://schemas.openxmlformats.org/officeDocument/2006/relationships/image" Target="../media/image37.svg"/><Relationship Id="rId4" Type="http://schemas.openxmlformats.org/officeDocument/2006/relationships/image" Target="../media/image53.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 Target="slide14.xml"/><Relationship Id="rId7" Type="http://schemas.openxmlformats.org/officeDocument/2006/relationships/slide" Target="slide16.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37.sv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 Target="slide14.xml"/><Relationship Id="rId7" Type="http://schemas.openxmlformats.org/officeDocument/2006/relationships/slide" Target="slide16.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4.png"/><Relationship Id="rId9" Type="http://schemas.openxmlformats.org/officeDocument/2006/relationships/image" Target="../media/image37.sv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37.svg"/><Relationship Id="rId3" Type="http://schemas.openxmlformats.org/officeDocument/2006/relationships/slideLayout" Target="../slideLayouts/slideLayout7.xml"/><Relationship Id="rId7" Type="http://schemas.openxmlformats.org/officeDocument/2006/relationships/image" Target="../media/image47.svg"/><Relationship Id="rId12" Type="http://schemas.openxmlformats.org/officeDocument/2006/relationships/image" Target="../media/image3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6.png"/><Relationship Id="rId11" Type="http://schemas.openxmlformats.org/officeDocument/2006/relationships/slide" Target="slide16.xml"/><Relationship Id="rId5" Type="http://schemas.openxmlformats.org/officeDocument/2006/relationships/slide" Target="slide14.xml"/><Relationship Id="rId10" Type="http://schemas.openxmlformats.org/officeDocument/2006/relationships/image" Target="../media/image25.svg"/><Relationship Id="rId4" Type="http://schemas.openxmlformats.org/officeDocument/2006/relationships/notesSlide" Target="../notesSlides/notesSlide23.xml"/><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7.xml"/><Relationship Id="rId7" Type="http://schemas.openxmlformats.org/officeDocument/2006/relationships/image" Target="../media/image25.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png"/><Relationship Id="rId11" Type="http://schemas.openxmlformats.org/officeDocument/2006/relationships/image" Target="../media/image37.svg"/><Relationship Id="rId5" Type="http://schemas.openxmlformats.org/officeDocument/2006/relationships/slide" Target="slide14.xml"/><Relationship Id="rId10" Type="http://schemas.openxmlformats.org/officeDocument/2006/relationships/image" Target="../media/image36.png"/><Relationship Id="rId4" Type="http://schemas.openxmlformats.org/officeDocument/2006/relationships/notesSlide" Target="../notesSlides/notesSlide24.xml"/><Relationship Id="rId9" Type="http://schemas.openxmlformats.org/officeDocument/2006/relationships/slide" Target="slide16.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4.png"/><Relationship Id="rId7" Type="http://schemas.openxmlformats.org/officeDocument/2006/relationships/slide" Target="slide16.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slide" Target="slide14.xml"/><Relationship Id="rId5" Type="http://schemas.openxmlformats.org/officeDocument/2006/relationships/image" Target="../media/image56.png"/><Relationship Id="rId4" Type="http://schemas.openxmlformats.org/officeDocument/2006/relationships/image" Target="../media/image25.svg"/><Relationship Id="rId9" Type="http://schemas.openxmlformats.org/officeDocument/2006/relationships/image" Target="../media/image37.svg"/></Relationships>
</file>

<file path=ppt/slides/_rels/slide2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57.png"/><Relationship Id="rId7" Type="http://schemas.openxmlformats.org/officeDocument/2006/relationships/slide" Target="slide14.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37.svg"/><Relationship Id="rId4" Type="http://schemas.openxmlformats.org/officeDocument/2006/relationships/image" Target="../media/image58.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37.svg"/><Relationship Id="rId5" Type="http://schemas.openxmlformats.org/officeDocument/2006/relationships/slide" Target="slide14.xml"/><Relationship Id="rId10" Type="http://schemas.openxmlformats.org/officeDocument/2006/relationships/image" Target="../media/image36.png"/><Relationship Id="rId4" Type="http://schemas.openxmlformats.org/officeDocument/2006/relationships/image" Target="../media/image25.svg"/><Relationship Id="rId9" Type="http://schemas.openxmlformats.org/officeDocument/2006/relationships/slide" Target="slide16.xml"/></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62.png"/><Relationship Id="rId12" Type="http://schemas.openxmlformats.org/officeDocument/2006/relationships/image" Target="../media/image37.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1.png"/><Relationship Id="rId11" Type="http://schemas.openxmlformats.org/officeDocument/2006/relationships/image" Target="../media/image36.png"/><Relationship Id="rId5" Type="http://schemas.openxmlformats.org/officeDocument/2006/relationships/slide" Target="slide14.xml"/><Relationship Id="rId10" Type="http://schemas.openxmlformats.org/officeDocument/2006/relationships/slide" Target="slide16.xml"/><Relationship Id="rId4" Type="http://schemas.openxmlformats.org/officeDocument/2006/relationships/notesSlide" Target="../notesSlides/notesSlide28.xml"/><Relationship Id="rId9" Type="http://schemas.openxmlformats.org/officeDocument/2006/relationships/image" Target="../media/image25.svg"/></Relationships>
</file>

<file path=ppt/slides/_rels/slide3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63.png"/><Relationship Id="rId7"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slide" Target="slide16.xml"/></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7.xml"/><Relationship Id="rId7" Type="http://schemas.openxmlformats.org/officeDocument/2006/relationships/image" Target="../media/image39.sv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8.png"/><Relationship Id="rId5" Type="http://schemas.openxmlformats.org/officeDocument/2006/relationships/slide" Target="slide16.xml"/><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39.sv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slide" Target="slide16.xml"/><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43.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slide" Target="slide16.xml"/><Relationship Id="rId4" Type="http://schemas.openxmlformats.org/officeDocument/2006/relationships/slide" Target="slide14.xml"/></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7.png"/><Relationship Id="rId7" Type="http://schemas.openxmlformats.org/officeDocument/2006/relationships/image" Target="../media/image41.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slide" Target="slide16.xml"/><Relationship Id="rId4" Type="http://schemas.openxmlformats.org/officeDocument/2006/relationships/slide" Target="slide14.xml"/><Relationship Id="rId9" Type="http://schemas.openxmlformats.org/officeDocument/2006/relationships/image" Target="../media/image47.svg"/></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7.png"/><Relationship Id="rId7" Type="http://schemas.openxmlformats.org/officeDocument/2006/relationships/slide" Target="slide16.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slide" Target="slide14.xml"/><Relationship Id="rId9" Type="http://schemas.openxmlformats.org/officeDocument/2006/relationships/image" Target="../media/image35.sv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and.li/index.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sv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 Target="slide2.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25.svg"/></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25.svg"/></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25.sv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2.png"/><Relationship Id="rId4" Type="http://schemas.openxmlformats.org/officeDocument/2006/relationships/image" Target="../media/image87.sv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2.png"/><Relationship Id="rId4" Type="http://schemas.openxmlformats.org/officeDocument/2006/relationships/image" Target="../media/image87.sv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E32DB"/>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EB4A4A3-EB35-A481-2796-6F4A73D66B5A}"/>
              </a:ext>
            </a:extLst>
          </p:cNvPr>
          <p:cNvGrpSpPr/>
          <p:nvPr/>
        </p:nvGrpSpPr>
        <p:grpSpPr>
          <a:xfrm>
            <a:off x="-3295617" y="-2590401"/>
            <a:ext cx="7245047" cy="8728554"/>
            <a:chOff x="-3295617" y="-2590401"/>
            <a:chExt cx="7245047" cy="8728554"/>
          </a:xfrm>
        </p:grpSpPr>
        <p:pic>
          <p:nvPicPr>
            <p:cNvPr id="4" name="Picture 6">
              <a:extLst>
                <a:ext uri="{FF2B5EF4-FFF2-40B4-BE49-F238E27FC236}">
                  <a16:creationId xmlns:a16="http://schemas.microsoft.com/office/drawing/2014/main" id="{A3FEC0EC-826D-475E-A72C-2F44B04C4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617" y="-2590401"/>
              <a:ext cx="7164229" cy="87285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2EE9914-1917-4A74-9864-AF6E4D5004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86" y="-89969"/>
              <a:ext cx="4085616" cy="504137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1">
            <a:extLst>
              <a:ext uri="{FF2B5EF4-FFF2-40B4-BE49-F238E27FC236}">
                <a16:creationId xmlns:a16="http://schemas.microsoft.com/office/drawing/2014/main" id="{8B82632B-06AA-408D-B883-BED58D5C2253}"/>
              </a:ext>
            </a:extLst>
          </p:cNvPr>
          <p:cNvSpPr>
            <a:spLocks noGrp="1"/>
          </p:cNvSpPr>
          <p:nvPr>
            <p:ph type="ctrTitle"/>
          </p:nvPr>
        </p:nvSpPr>
        <p:spPr>
          <a:xfrm>
            <a:off x="1524000" y="2586633"/>
            <a:ext cx="9144000" cy="923330"/>
          </a:xfrm>
          <a:noFill/>
        </p:spPr>
        <p:txBody>
          <a:bodyPr wrap="square" rtlCol="0">
            <a:spAutoFit/>
          </a:bodyPr>
          <a:lstStyle/>
          <a:p>
            <a:r>
              <a:rPr lang="en-GB" b="1">
                <a:solidFill>
                  <a:schemeClr val="bg1"/>
                </a:solidFill>
                <a:latin typeface="Segoe UI"/>
                <a:ea typeface="+mn-ea"/>
                <a:cs typeface="Segoe UI"/>
              </a:rPr>
              <a:t>PILA Game Creator</a:t>
            </a:r>
          </a:p>
        </p:txBody>
      </p:sp>
      <p:sp>
        <p:nvSpPr>
          <p:cNvPr id="3" name="Subtitle 2">
            <a:extLst>
              <a:ext uri="{FF2B5EF4-FFF2-40B4-BE49-F238E27FC236}">
                <a16:creationId xmlns:a16="http://schemas.microsoft.com/office/drawing/2014/main" id="{7ACC1789-9243-0A4B-011D-88C99A99D467}"/>
              </a:ext>
            </a:extLst>
          </p:cNvPr>
          <p:cNvSpPr>
            <a:spLocks noGrp="1"/>
          </p:cNvSpPr>
          <p:nvPr>
            <p:ph type="subTitle" idx="1"/>
          </p:nvPr>
        </p:nvSpPr>
        <p:spPr>
          <a:xfrm>
            <a:off x="1524000" y="4288836"/>
            <a:ext cx="9144000" cy="1655762"/>
          </a:xfrm>
        </p:spPr>
        <p:txBody>
          <a:bodyPr/>
          <a:lstStyle/>
          <a:p>
            <a:r>
              <a:rPr lang="en-GB">
                <a:solidFill>
                  <a:schemeClr val="bg1"/>
                </a:solidFill>
                <a:latin typeface="Segoe UI" panose="020B0502040204020203" pitchFamily="34" charset="0"/>
                <a:cs typeface="Segoe UI" panose="020B0502040204020203" pitchFamily="34" charset="0"/>
              </a:rPr>
              <a:t>Teacher’s Guide</a:t>
            </a:r>
            <a:endParaRPr lang="en-US">
              <a:solidFill>
                <a:schemeClr val="bg1"/>
              </a:solidFill>
              <a:latin typeface="Segoe UI" panose="020B0502040204020203" pitchFamily="34" charset="0"/>
              <a:cs typeface="Segoe UI" panose="020B0502040204020203" pitchFamily="34" charset="0"/>
            </a:endParaRPr>
          </a:p>
        </p:txBody>
      </p:sp>
      <p:pic>
        <p:nvPicPr>
          <p:cNvPr id="5" name="Picture 2">
            <a:extLst>
              <a:ext uri="{FF2B5EF4-FFF2-40B4-BE49-F238E27FC236}">
                <a16:creationId xmlns:a16="http://schemas.microsoft.com/office/drawing/2014/main" id="{B948FF14-92AF-04A1-C7A1-9B9C4A009D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4050" y="470256"/>
            <a:ext cx="2247900" cy="847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ext, vector graphics&#10;&#10;Description automatically generated">
            <a:extLst>
              <a:ext uri="{FF2B5EF4-FFF2-40B4-BE49-F238E27FC236}">
                <a16:creationId xmlns:a16="http://schemas.microsoft.com/office/drawing/2014/main" id="{2E61DEF6-A030-2430-3252-4251E8F55C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
        <p:nvSpPr>
          <p:cNvPr id="2" name="Subtitle 2">
            <a:extLst>
              <a:ext uri="{FF2B5EF4-FFF2-40B4-BE49-F238E27FC236}">
                <a16:creationId xmlns:a16="http://schemas.microsoft.com/office/drawing/2014/main" id="{B91275BB-CB0E-BDF0-41DC-F733EC842CA2}"/>
              </a:ext>
            </a:extLst>
          </p:cNvPr>
          <p:cNvSpPr txBox="1">
            <a:spLocks/>
          </p:cNvSpPr>
          <p:nvPr/>
        </p:nvSpPr>
        <p:spPr>
          <a:xfrm>
            <a:off x="1524000" y="3726120"/>
            <a:ext cx="9144000" cy="4576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i="1">
                <a:solidFill>
                  <a:schemeClr val="bg1"/>
                </a:solidFill>
                <a:latin typeface="Segoe UI" panose="020B0502040204020203" pitchFamily="34" charset="0"/>
                <a:cs typeface="Segoe UI" panose="020B0502040204020203" pitchFamily="34" charset="0"/>
              </a:rPr>
              <a:t>Powered by Cand.li</a:t>
            </a:r>
            <a:endParaRPr lang="en-US" i="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18661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49"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1</a:t>
            </a:r>
          </a:p>
        </p:txBody>
      </p:sp>
      <p:grpSp>
        <p:nvGrpSpPr>
          <p:cNvPr id="7" name="Group 6">
            <a:extLst>
              <a:ext uri="{FF2B5EF4-FFF2-40B4-BE49-F238E27FC236}">
                <a16:creationId xmlns:a16="http://schemas.microsoft.com/office/drawing/2014/main" id="{9A1134B8-A6A8-B62C-4E53-E9D2B6A373D2}"/>
              </a:ext>
            </a:extLst>
          </p:cNvPr>
          <p:cNvGrpSpPr/>
          <p:nvPr/>
        </p:nvGrpSpPr>
        <p:grpSpPr>
          <a:xfrm>
            <a:off x="988478" y="2130531"/>
            <a:ext cx="10179394" cy="3209532"/>
            <a:chOff x="231465" y="1701825"/>
            <a:chExt cx="6432884" cy="3033952"/>
          </a:xfrm>
        </p:grpSpPr>
        <p:sp>
          <p:nvSpPr>
            <p:cNvPr id="8" name="Rounded Rectangle 11">
              <a:extLst>
                <a:ext uri="{FF2B5EF4-FFF2-40B4-BE49-F238E27FC236}">
                  <a16:creationId xmlns:a16="http://schemas.microsoft.com/office/drawing/2014/main" id="{F1CC87A0-41CE-6BA2-5707-5D31E09A2481}"/>
                </a:ext>
              </a:extLst>
            </p:cNvPr>
            <p:cNvSpPr/>
            <p:nvPr/>
          </p:nvSpPr>
          <p:spPr>
            <a:xfrm>
              <a:off x="231465" y="1701825"/>
              <a:ext cx="6432884" cy="303395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C29608-0293-2595-827D-3C405D98475B}"/>
                </a:ext>
              </a:extLst>
            </p:cNvPr>
            <p:cNvSpPr/>
            <p:nvPr/>
          </p:nvSpPr>
          <p:spPr>
            <a:xfrm>
              <a:off x="493870" y="1817076"/>
              <a:ext cx="5930602" cy="785537"/>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Which of the following skills does Cand.li aim to develop and assess? (Select all that apply)</a:t>
              </a:r>
            </a:p>
          </p:txBody>
        </p:sp>
      </p:grpSp>
      <p:sp>
        <p:nvSpPr>
          <p:cNvPr id="3" name="TextBox 2">
            <a:extLst>
              <a:ext uri="{FF2B5EF4-FFF2-40B4-BE49-F238E27FC236}">
                <a16:creationId xmlns:a16="http://schemas.microsoft.com/office/drawing/2014/main" id="{D6386CA1-C53B-1C6C-3A63-771032D31160}"/>
              </a:ext>
            </a:extLst>
          </p:cNvPr>
          <p:cNvSpPr txBox="1"/>
          <p:nvPr/>
        </p:nvSpPr>
        <p:spPr>
          <a:xfrm>
            <a:off x="1487781" y="3357159"/>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Computational Thinking</a:t>
            </a:r>
            <a:endParaRPr lang="en-US" sz="2400">
              <a:latin typeface="Segoe UI Light"/>
              <a:ea typeface="Calibri"/>
              <a:cs typeface="Segoe UI"/>
            </a:endParaRPr>
          </a:p>
        </p:txBody>
      </p:sp>
      <p:sp>
        <p:nvSpPr>
          <p:cNvPr id="14" name="TextBox 13">
            <a:extLst>
              <a:ext uri="{FF2B5EF4-FFF2-40B4-BE49-F238E27FC236}">
                <a16:creationId xmlns:a16="http://schemas.microsoft.com/office/drawing/2014/main" id="{0AA3F4EC-5701-F966-8CD2-FECA01C226B9}"/>
              </a:ext>
            </a:extLst>
          </p:cNvPr>
          <p:cNvSpPr txBox="1"/>
          <p:nvPr/>
        </p:nvSpPr>
        <p:spPr>
          <a:xfrm>
            <a:off x="1511753"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Mathematical Reasoning</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A8F232FC-8FA0-A868-C5FE-7C6E0FE1C7A7}"/>
              </a:ext>
            </a:extLst>
          </p:cNvPr>
          <p:cNvSpPr txBox="1"/>
          <p:nvPr/>
        </p:nvSpPr>
        <p:spPr>
          <a:xfrm>
            <a:off x="6250446"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Creative Thinking</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 useBgFill="1">
        <p:nvSpPr>
          <p:cNvPr id="16" name="TextBox 15">
            <a:extLst>
              <a:ext uri="{FF2B5EF4-FFF2-40B4-BE49-F238E27FC236}">
                <a16:creationId xmlns:a16="http://schemas.microsoft.com/office/drawing/2014/main" id="{B7FE6FBE-C4D6-5842-4ECD-7355A83A57C8}"/>
              </a:ext>
            </a:extLst>
          </p:cNvPr>
          <p:cNvSpPr txBox="1"/>
          <p:nvPr/>
        </p:nvSpPr>
        <p:spPr>
          <a:xfrm>
            <a:off x="6250446" y="3356490"/>
            <a:ext cx="4320296" cy="510778"/>
          </a:xfrm>
          <a:prstGeom prst="roundRect">
            <a:avLst/>
          </a:prstGeom>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 Systems Thinking</a:t>
            </a:r>
            <a:endParaRPr lang="en-US" sz="2400">
              <a:latin typeface="Segoe UI Light"/>
              <a:ea typeface="Calibri"/>
              <a:cs typeface="Segoe UI"/>
            </a:endParaRPr>
          </a:p>
        </p:txBody>
      </p:sp>
    </p:spTree>
    <p:extLst>
      <p:ext uri="{BB962C8B-B14F-4D97-AF65-F5344CB8AC3E}">
        <p14:creationId xmlns:p14="http://schemas.microsoft.com/office/powerpoint/2010/main" val="3232634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49"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1</a:t>
            </a:r>
          </a:p>
        </p:txBody>
      </p:sp>
      <p:grpSp>
        <p:nvGrpSpPr>
          <p:cNvPr id="7" name="Group 6">
            <a:extLst>
              <a:ext uri="{FF2B5EF4-FFF2-40B4-BE49-F238E27FC236}">
                <a16:creationId xmlns:a16="http://schemas.microsoft.com/office/drawing/2014/main" id="{9A1134B8-A6A8-B62C-4E53-E9D2B6A373D2}"/>
              </a:ext>
            </a:extLst>
          </p:cNvPr>
          <p:cNvGrpSpPr/>
          <p:nvPr/>
        </p:nvGrpSpPr>
        <p:grpSpPr>
          <a:xfrm>
            <a:off x="988478" y="2130531"/>
            <a:ext cx="10179394" cy="3209532"/>
            <a:chOff x="231465" y="1701825"/>
            <a:chExt cx="6432884" cy="3033952"/>
          </a:xfrm>
        </p:grpSpPr>
        <p:sp>
          <p:nvSpPr>
            <p:cNvPr id="8" name="Rounded Rectangle 11">
              <a:extLst>
                <a:ext uri="{FF2B5EF4-FFF2-40B4-BE49-F238E27FC236}">
                  <a16:creationId xmlns:a16="http://schemas.microsoft.com/office/drawing/2014/main" id="{F1CC87A0-41CE-6BA2-5707-5D31E09A2481}"/>
                </a:ext>
              </a:extLst>
            </p:cNvPr>
            <p:cNvSpPr/>
            <p:nvPr/>
          </p:nvSpPr>
          <p:spPr>
            <a:xfrm>
              <a:off x="231465" y="1701825"/>
              <a:ext cx="6432884" cy="303395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C29608-0293-2595-827D-3C405D98475B}"/>
                </a:ext>
              </a:extLst>
            </p:cNvPr>
            <p:cNvSpPr/>
            <p:nvPr/>
          </p:nvSpPr>
          <p:spPr>
            <a:xfrm>
              <a:off x="493870" y="1817076"/>
              <a:ext cx="5930602" cy="785537"/>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Which of the following skills does Cand.li aim to develop and assess? (Select all that apply)</a:t>
              </a:r>
            </a:p>
          </p:txBody>
        </p:sp>
      </p:grpSp>
      <p:sp>
        <p:nvSpPr>
          <p:cNvPr id="3" name="TextBox 2">
            <a:extLst>
              <a:ext uri="{FF2B5EF4-FFF2-40B4-BE49-F238E27FC236}">
                <a16:creationId xmlns:a16="http://schemas.microsoft.com/office/drawing/2014/main" id="{D6386CA1-C53B-1C6C-3A63-771032D31160}"/>
              </a:ext>
            </a:extLst>
          </p:cNvPr>
          <p:cNvSpPr txBox="1"/>
          <p:nvPr/>
        </p:nvSpPr>
        <p:spPr>
          <a:xfrm>
            <a:off x="1487781" y="3357159"/>
            <a:ext cx="4320296"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Computational Thinking</a:t>
            </a:r>
            <a:endParaRPr lang="en-US" sz="2400">
              <a:latin typeface="Segoe UI Light"/>
              <a:ea typeface="Calibri"/>
              <a:cs typeface="Segoe UI"/>
            </a:endParaRPr>
          </a:p>
        </p:txBody>
      </p:sp>
      <p:sp>
        <p:nvSpPr>
          <p:cNvPr id="14" name="TextBox 13">
            <a:extLst>
              <a:ext uri="{FF2B5EF4-FFF2-40B4-BE49-F238E27FC236}">
                <a16:creationId xmlns:a16="http://schemas.microsoft.com/office/drawing/2014/main" id="{0AA3F4EC-5701-F966-8CD2-FECA01C226B9}"/>
              </a:ext>
            </a:extLst>
          </p:cNvPr>
          <p:cNvSpPr txBox="1"/>
          <p:nvPr/>
        </p:nvSpPr>
        <p:spPr>
          <a:xfrm>
            <a:off x="1511753"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Mathematical Reasoning</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A8F232FC-8FA0-A868-C5FE-7C6E0FE1C7A7}"/>
              </a:ext>
            </a:extLst>
          </p:cNvPr>
          <p:cNvSpPr txBox="1"/>
          <p:nvPr/>
        </p:nvSpPr>
        <p:spPr>
          <a:xfrm>
            <a:off x="6250446" y="4270643"/>
            <a:ext cx="4320296"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Creative Thinking</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 useBgFill="1">
        <p:nvSpPr>
          <p:cNvPr id="16" name="TextBox 15">
            <a:extLst>
              <a:ext uri="{FF2B5EF4-FFF2-40B4-BE49-F238E27FC236}">
                <a16:creationId xmlns:a16="http://schemas.microsoft.com/office/drawing/2014/main" id="{B7FE6FBE-C4D6-5842-4ECD-7355A83A57C8}"/>
              </a:ext>
            </a:extLst>
          </p:cNvPr>
          <p:cNvSpPr txBox="1"/>
          <p:nvPr/>
        </p:nvSpPr>
        <p:spPr>
          <a:xfrm>
            <a:off x="6250446" y="3356490"/>
            <a:ext cx="4320296" cy="510778"/>
          </a:xfrm>
          <a:prstGeom prst="roundRect">
            <a:avLst/>
          </a:prstGeom>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 Systems Thinking</a:t>
            </a:r>
            <a:endParaRPr lang="en-US" sz="2400">
              <a:latin typeface="Segoe UI Light"/>
              <a:ea typeface="Calibri"/>
              <a:cs typeface="Segoe UI"/>
            </a:endParaRPr>
          </a:p>
        </p:txBody>
      </p:sp>
    </p:spTree>
    <p:extLst>
      <p:ext uri="{BB962C8B-B14F-4D97-AF65-F5344CB8AC3E}">
        <p14:creationId xmlns:p14="http://schemas.microsoft.com/office/powerpoint/2010/main" val="453559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1</a:t>
            </a:r>
          </a:p>
        </p:txBody>
      </p:sp>
      <p:sp>
        <p:nvSpPr>
          <p:cNvPr id="8" name="Rounded Rectangle 11">
            <a:extLst>
              <a:ext uri="{FF2B5EF4-FFF2-40B4-BE49-F238E27FC236}">
                <a16:creationId xmlns:a16="http://schemas.microsoft.com/office/drawing/2014/main" id="{F1CC87A0-41CE-6BA2-5707-5D31E09A2481}"/>
              </a:ext>
            </a:extLst>
          </p:cNvPr>
          <p:cNvSpPr/>
          <p:nvPr/>
        </p:nvSpPr>
        <p:spPr>
          <a:xfrm>
            <a:off x="988478" y="2089892"/>
            <a:ext cx="10179394" cy="3209531"/>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6386CA1-C53B-1C6C-3A63-771032D31160}"/>
              </a:ext>
            </a:extLst>
          </p:cNvPr>
          <p:cNvSpPr txBox="1"/>
          <p:nvPr/>
        </p:nvSpPr>
        <p:spPr>
          <a:xfrm>
            <a:off x="1443857" y="3425692"/>
            <a:ext cx="4515510"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Design the game world</a:t>
            </a:r>
            <a:endParaRPr lang="en-US" sz="2400">
              <a:latin typeface="Segoe UI Light"/>
              <a:ea typeface="Calibri"/>
              <a:cs typeface="Segoe UI"/>
            </a:endParaRPr>
          </a:p>
        </p:txBody>
      </p:sp>
      <p:sp>
        <p:nvSpPr>
          <p:cNvPr id="4" name="TextBox 3">
            <a:extLst>
              <a:ext uri="{FF2B5EF4-FFF2-40B4-BE49-F238E27FC236}">
                <a16:creationId xmlns:a16="http://schemas.microsoft.com/office/drawing/2014/main" id="{3574E8A2-3556-7A98-DA1C-DCC026F5D545}"/>
              </a:ext>
            </a:extLst>
          </p:cNvPr>
          <p:cNvSpPr txBox="1"/>
          <p:nvPr/>
        </p:nvSpPr>
        <p:spPr>
          <a:xfrm>
            <a:off x="6193607" y="4153784"/>
            <a:ext cx="4515510"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Write C++ code</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
        <p:nvSpPr>
          <p:cNvPr id="11" name="Rectangle 10">
            <a:extLst>
              <a:ext uri="{FF2B5EF4-FFF2-40B4-BE49-F238E27FC236}">
                <a16:creationId xmlns:a16="http://schemas.microsoft.com/office/drawing/2014/main" id="{5090EFBD-4B9C-42D9-2ACE-C5DD6E1883F5}"/>
              </a:ext>
            </a:extLst>
          </p:cNvPr>
          <p:cNvSpPr/>
          <p:nvPr/>
        </p:nvSpPr>
        <p:spPr>
          <a:xfrm>
            <a:off x="1482883" y="2304395"/>
            <a:ext cx="9277168" cy="830997"/>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Which of the following tasks does a student do when working with the PILA Game Creator? (Select all that apply)</a:t>
            </a:r>
          </a:p>
        </p:txBody>
      </p:sp>
      <p:sp>
        <p:nvSpPr>
          <p:cNvPr id="7" name="TextBox 6">
            <a:extLst>
              <a:ext uri="{FF2B5EF4-FFF2-40B4-BE49-F238E27FC236}">
                <a16:creationId xmlns:a16="http://schemas.microsoft.com/office/drawing/2014/main" id="{D6B7B4F6-FB57-9C0D-DCDE-44DDAC3BCE62}"/>
              </a:ext>
            </a:extLst>
          </p:cNvPr>
          <p:cNvSpPr txBox="1"/>
          <p:nvPr/>
        </p:nvSpPr>
        <p:spPr>
          <a:xfrm>
            <a:off x="1482883" y="4189737"/>
            <a:ext cx="4515510"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Test the game</a:t>
            </a:r>
            <a:endParaRPr lang="en-US" sz="2400">
              <a:latin typeface="Segoe UI Light"/>
              <a:ea typeface="Calibri"/>
              <a:cs typeface="Segoe UI"/>
            </a:endParaRPr>
          </a:p>
        </p:txBody>
      </p:sp>
      <p:sp>
        <p:nvSpPr>
          <p:cNvPr id="9" name="TextBox 8">
            <a:extLst>
              <a:ext uri="{FF2B5EF4-FFF2-40B4-BE49-F238E27FC236}">
                <a16:creationId xmlns:a16="http://schemas.microsoft.com/office/drawing/2014/main" id="{24484C21-D237-DE92-D946-AEC03C66E4E7}"/>
              </a:ext>
            </a:extLst>
          </p:cNvPr>
          <p:cNvSpPr txBox="1"/>
          <p:nvPr/>
        </p:nvSpPr>
        <p:spPr>
          <a:xfrm>
            <a:off x="6193607" y="3399904"/>
            <a:ext cx="4515510"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Programme game world objects</a:t>
            </a:r>
            <a:endParaRPr lang="en-US" sz="2400">
              <a:latin typeface="Segoe UI Light"/>
              <a:ea typeface="Calibri"/>
              <a:cs typeface="Segoe UI"/>
            </a:endParaRPr>
          </a:p>
        </p:txBody>
      </p:sp>
    </p:spTree>
    <p:extLst>
      <p:ext uri="{BB962C8B-B14F-4D97-AF65-F5344CB8AC3E}">
        <p14:creationId xmlns:p14="http://schemas.microsoft.com/office/powerpoint/2010/main" val="1363200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1</a:t>
            </a:r>
          </a:p>
        </p:txBody>
      </p:sp>
      <p:sp>
        <p:nvSpPr>
          <p:cNvPr id="8" name="Rounded Rectangle 11">
            <a:extLst>
              <a:ext uri="{FF2B5EF4-FFF2-40B4-BE49-F238E27FC236}">
                <a16:creationId xmlns:a16="http://schemas.microsoft.com/office/drawing/2014/main" id="{F1CC87A0-41CE-6BA2-5707-5D31E09A2481}"/>
              </a:ext>
            </a:extLst>
          </p:cNvPr>
          <p:cNvSpPr/>
          <p:nvPr/>
        </p:nvSpPr>
        <p:spPr>
          <a:xfrm>
            <a:off x="988478" y="2089892"/>
            <a:ext cx="10179394" cy="3209531"/>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6386CA1-C53B-1C6C-3A63-771032D31160}"/>
              </a:ext>
            </a:extLst>
          </p:cNvPr>
          <p:cNvSpPr txBox="1"/>
          <p:nvPr/>
        </p:nvSpPr>
        <p:spPr>
          <a:xfrm>
            <a:off x="1443857" y="3425692"/>
            <a:ext cx="4515510"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Design the game world</a:t>
            </a:r>
            <a:endParaRPr lang="en-US" sz="2400">
              <a:latin typeface="Segoe UI Light"/>
              <a:ea typeface="Calibri"/>
              <a:cs typeface="Segoe UI"/>
            </a:endParaRPr>
          </a:p>
        </p:txBody>
      </p:sp>
      <p:sp>
        <p:nvSpPr>
          <p:cNvPr id="4" name="TextBox 3">
            <a:extLst>
              <a:ext uri="{FF2B5EF4-FFF2-40B4-BE49-F238E27FC236}">
                <a16:creationId xmlns:a16="http://schemas.microsoft.com/office/drawing/2014/main" id="{3574E8A2-3556-7A98-DA1C-DCC026F5D545}"/>
              </a:ext>
            </a:extLst>
          </p:cNvPr>
          <p:cNvSpPr txBox="1"/>
          <p:nvPr/>
        </p:nvSpPr>
        <p:spPr>
          <a:xfrm>
            <a:off x="6193607" y="4153784"/>
            <a:ext cx="4515510"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Write C++ code</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
        <p:nvSpPr>
          <p:cNvPr id="7" name="TextBox 6">
            <a:extLst>
              <a:ext uri="{FF2B5EF4-FFF2-40B4-BE49-F238E27FC236}">
                <a16:creationId xmlns:a16="http://schemas.microsoft.com/office/drawing/2014/main" id="{D6B7B4F6-FB57-9C0D-DCDE-44DDAC3BCE62}"/>
              </a:ext>
            </a:extLst>
          </p:cNvPr>
          <p:cNvSpPr txBox="1"/>
          <p:nvPr/>
        </p:nvSpPr>
        <p:spPr>
          <a:xfrm>
            <a:off x="1482883" y="4189737"/>
            <a:ext cx="4515510"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Test the game</a:t>
            </a:r>
            <a:endParaRPr lang="en-US" sz="2400">
              <a:latin typeface="Segoe UI Light"/>
              <a:ea typeface="Calibri"/>
              <a:cs typeface="Segoe UI"/>
            </a:endParaRPr>
          </a:p>
        </p:txBody>
      </p:sp>
      <p:sp>
        <p:nvSpPr>
          <p:cNvPr id="9" name="TextBox 8">
            <a:extLst>
              <a:ext uri="{FF2B5EF4-FFF2-40B4-BE49-F238E27FC236}">
                <a16:creationId xmlns:a16="http://schemas.microsoft.com/office/drawing/2014/main" id="{24484C21-D237-DE92-D946-AEC03C66E4E7}"/>
              </a:ext>
            </a:extLst>
          </p:cNvPr>
          <p:cNvSpPr txBox="1"/>
          <p:nvPr/>
        </p:nvSpPr>
        <p:spPr>
          <a:xfrm>
            <a:off x="6193607" y="3399904"/>
            <a:ext cx="4515510"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Programme game world objects</a:t>
            </a:r>
            <a:endParaRPr lang="en-US" sz="2400">
              <a:latin typeface="Segoe UI Light"/>
              <a:ea typeface="Calibri"/>
              <a:cs typeface="Segoe UI"/>
            </a:endParaRPr>
          </a:p>
        </p:txBody>
      </p:sp>
      <p:sp>
        <p:nvSpPr>
          <p:cNvPr id="10" name="Rectangle 9">
            <a:extLst>
              <a:ext uri="{FF2B5EF4-FFF2-40B4-BE49-F238E27FC236}">
                <a16:creationId xmlns:a16="http://schemas.microsoft.com/office/drawing/2014/main" id="{C4CB235F-ED84-B506-7483-109F270758B3}"/>
              </a:ext>
            </a:extLst>
          </p:cNvPr>
          <p:cNvSpPr/>
          <p:nvPr/>
        </p:nvSpPr>
        <p:spPr>
          <a:xfrm>
            <a:off x="1482883" y="2304395"/>
            <a:ext cx="9277168" cy="830997"/>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Which of the following tasks does a student do when working with the PILA Game Creator? (Select all that apply)</a:t>
            </a:r>
          </a:p>
        </p:txBody>
      </p:sp>
    </p:spTree>
    <p:extLst>
      <p:ext uri="{BB962C8B-B14F-4D97-AF65-F5344CB8AC3E}">
        <p14:creationId xmlns:p14="http://schemas.microsoft.com/office/powerpoint/2010/main" val="2697529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a:extLst>
              <a:ext uri="{FF2B5EF4-FFF2-40B4-BE49-F238E27FC236}">
                <a16:creationId xmlns:a16="http://schemas.microsoft.com/office/drawing/2014/main" id="{ABF2E00C-8BA6-27B4-EBB2-D4872D77643F}"/>
              </a:ext>
            </a:extLst>
          </p:cNvPr>
          <p:cNvSpPr/>
          <p:nvPr/>
        </p:nvSpPr>
        <p:spPr>
          <a:xfrm>
            <a:off x="4480206" y="2290347"/>
            <a:ext cx="10426045" cy="187080"/>
          </a:xfrm>
          <a:custGeom>
            <a:avLst/>
            <a:gdLst>
              <a:gd name="connsiteX0" fmla="*/ 0 w 10426045"/>
              <a:gd name="connsiteY0" fmla="*/ 0 h 187080"/>
              <a:gd name="connsiteX1" fmla="*/ 903591 w 10426045"/>
              <a:gd name="connsiteY1" fmla="*/ 0 h 187080"/>
              <a:gd name="connsiteX2" fmla="*/ 1390139 w 10426045"/>
              <a:gd name="connsiteY2" fmla="*/ 0 h 187080"/>
              <a:gd name="connsiteX3" fmla="*/ 2085209 w 10426045"/>
              <a:gd name="connsiteY3" fmla="*/ 0 h 187080"/>
              <a:gd name="connsiteX4" fmla="*/ 2780279 w 10426045"/>
              <a:gd name="connsiteY4" fmla="*/ 0 h 187080"/>
              <a:gd name="connsiteX5" fmla="*/ 3475348 w 10426045"/>
              <a:gd name="connsiteY5" fmla="*/ 0 h 187080"/>
              <a:gd name="connsiteX6" fmla="*/ 3961897 w 10426045"/>
              <a:gd name="connsiteY6" fmla="*/ 0 h 187080"/>
              <a:gd name="connsiteX7" fmla="*/ 4761227 w 10426045"/>
              <a:gd name="connsiteY7" fmla="*/ 0 h 187080"/>
              <a:gd name="connsiteX8" fmla="*/ 5664818 w 10426045"/>
              <a:gd name="connsiteY8" fmla="*/ 0 h 187080"/>
              <a:gd name="connsiteX9" fmla="*/ 6047106 w 10426045"/>
              <a:gd name="connsiteY9" fmla="*/ 0 h 187080"/>
              <a:gd name="connsiteX10" fmla="*/ 6742176 w 10426045"/>
              <a:gd name="connsiteY10" fmla="*/ 0 h 187080"/>
              <a:gd name="connsiteX11" fmla="*/ 7124464 w 10426045"/>
              <a:gd name="connsiteY11" fmla="*/ 0 h 187080"/>
              <a:gd name="connsiteX12" fmla="*/ 7923794 w 10426045"/>
              <a:gd name="connsiteY12" fmla="*/ 0 h 187080"/>
              <a:gd name="connsiteX13" fmla="*/ 8410343 w 10426045"/>
              <a:gd name="connsiteY13" fmla="*/ 0 h 187080"/>
              <a:gd name="connsiteX14" fmla="*/ 9105413 w 10426045"/>
              <a:gd name="connsiteY14" fmla="*/ 0 h 187080"/>
              <a:gd name="connsiteX15" fmla="*/ 9591961 w 10426045"/>
              <a:gd name="connsiteY15" fmla="*/ 0 h 187080"/>
              <a:gd name="connsiteX16" fmla="*/ 10426045 w 10426045"/>
              <a:gd name="connsiteY16" fmla="*/ 0 h 187080"/>
              <a:gd name="connsiteX17" fmla="*/ 10426045 w 10426045"/>
              <a:gd name="connsiteY17" fmla="*/ 187080 h 187080"/>
              <a:gd name="connsiteX18" fmla="*/ 9626715 w 10426045"/>
              <a:gd name="connsiteY18" fmla="*/ 187080 h 187080"/>
              <a:gd name="connsiteX19" fmla="*/ 9035906 w 10426045"/>
              <a:gd name="connsiteY19" fmla="*/ 187080 h 187080"/>
              <a:gd name="connsiteX20" fmla="*/ 8236576 w 10426045"/>
              <a:gd name="connsiteY20" fmla="*/ 187080 h 187080"/>
              <a:gd name="connsiteX21" fmla="*/ 7437245 w 10426045"/>
              <a:gd name="connsiteY21" fmla="*/ 187080 h 187080"/>
              <a:gd name="connsiteX22" fmla="*/ 6637915 w 10426045"/>
              <a:gd name="connsiteY22" fmla="*/ 187080 h 187080"/>
              <a:gd name="connsiteX23" fmla="*/ 6151367 w 10426045"/>
              <a:gd name="connsiteY23" fmla="*/ 187080 h 187080"/>
              <a:gd name="connsiteX24" fmla="*/ 5352036 w 10426045"/>
              <a:gd name="connsiteY24" fmla="*/ 187080 h 187080"/>
              <a:gd name="connsiteX25" fmla="*/ 4865488 w 10426045"/>
              <a:gd name="connsiteY25" fmla="*/ 187080 h 187080"/>
              <a:gd name="connsiteX26" fmla="*/ 4378939 w 10426045"/>
              <a:gd name="connsiteY26" fmla="*/ 187080 h 187080"/>
              <a:gd name="connsiteX27" fmla="*/ 3683869 w 10426045"/>
              <a:gd name="connsiteY27" fmla="*/ 187080 h 187080"/>
              <a:gd name="connsiteX28" fmla="*/ 2884539 w 10426045"/>
              <a:gd name="connsiteY28" fmla="*/ 187080 h 187080"/>
              <a:gd name="connsiteX29" fmla="*/ 2397990 w 10426045"/>
              <a:gd name="connsiteY29" fmla="*/ 187080 h 187080"/>
              <a:gd name="connsiteX30" fmla="*/ 1702921 w 10426045"/>
              <a:gd name="connsiteY30" fmla="*/ 187080 h 187080"/>
              <a:gd name="connsiteX31" fmla="*/ 1320632 w 10426045"/>
              <a:gd name="connsiteY31" fmla="*/ 187080 h 187080"/>
              <a:gd name="connsiteX32" fmla="*/ 625563 w 10426045"/>
              <a:gd name="connsiteY32" fmla="*/ 187080 h 187080"/>
              <a:gd name="connsiteX33" fmla="*/ 0 w 10426045"/>
              <a:gd name="connsiteY33" fmla="*/ 187080 h 187080"/>
              <a:gd name="connsiteX34" fmla="*/ 0 w 10426045"/>
              <a:gd name="connsiteY34" fmla="*/ 0 h 18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6045" h="187080" fill="none" extrusionOk="0">
                <a:moveTo>
                  <a:pt x="0" y="0"/>
                </a:moveTo>
                <a:cubicBezTo>
                  <a:pt x="255965" y="-11890"/>
                  <a:pt x="485711" y="-24861"/>
                  <a:pt x="903591" y="0"/>
                </a:cubicBezTo>
                <a:cubicBezTo>
                  <a:pt x="1321471" y="24861"/>
                  <a:pt x="1203469" y="1167"/>
                  <a:pt x="1390139" y="0"/>
                </a:cubicBezTo>
                <a:cubicBezTo>
                  <a:pt x="1576809" y="-1167"/>
                  <a:pt x="1827269" y="14949"/>
                  <a:pt x="2085209" y="0"/>
                </a:cubicBezTo>
                <a:cubicBezTo>
                  <a:pt x="2343149" y="-14949"/>
                  <a:pt x="2610229" y="29585"/>
                  <a:pt x="2780279" y="0"/>
                </a:cubicBezTo>
                <a:cubicBezTo>
                  <a:pt x="2950329" y="-29585"/>
                  <a:pt x="3173066" y="11854"/>
                  <a:pt x="3475348" y="0"/>
                </a:cubicBezTo>
                <a:cubicBezTo>
                  <a:pt x="3777630" y="-11854"/>
                  <a:pt x="3814665" y="3542"/>
                  <a:pt x="3961897" y="0"/>
                </a:cubicBezTo>
                <a:cubicBezTo>
                  <a:pt x="4109129" y="-3542"/>
                  <a:pt x="4476019" y="34961"/>
                  <a:pt x="4761227" y="0"/>
                </a:cubicBezTo>
                <a:cubicBezTo>
                  <a:pt x="5046435" y="-34961"/>
                  <a:pt x="5218338" y="-28236"/>
                  <a:pt x="5664818" y="0"/>
                </a:cubicBezTo>
                <a:cubicBezTo>
                  <a:pt x="6111298" y="28236"/>
                  <a:pt x="5911966" y="9859"/>
                  <a:pt x="6047106" y="0"/>
                </a:cubicBezTo>
                <a:cubicBezTo>
                  <a:pt x="6182246" y="-9859"/>
                  <a:pt x="6439452" y="16358"/>
                  <a:pt x="6742176" y="0"/>
                </a:cubicBezTo>
                <a:cubicBezTo>
                  <a:pt x="7044900" y="-16358"/>
                  <a:pt x="6963403" y="-8598"/>
                  <a:pt x="7124464" y="0"/>
                </a:cubicBezTo>
                <a:cubicBezTo>
                  <a:pt x="7285525" y="8598"/>
                  <a:pt x="7725346" y="-28695"/>
                  <a:pt x="7923794" y="0"/>
                </a:cubicBezTo>
                <a:cubicBezTo>
                  <a:pt x="8122242" y="28695"/>
                  <a:pt x="8199312" y="-6992"/>
                  <a:pt x="8410343" y="0"/>
                </a:cubicBezTo>
                <a:cubicBezTo>
                  <a:pt x="8621374" y="6992"/>
                  <a:pt x="8777301" y="22767"/>
                  <a:pt x="9105413" y="0"/>
                </a:cubicBezTo>
                <a:cubicBezTo>
                  <a:pt x="9433525" y="-22767"/>
                  <a:pt x="9434647" y="19618"/>
                  <a:pt x="9591961" y="0"/>
                </a:cubicBezTo>
                <a:cubicBezTo>
                  <a:pt x="9749275" y="-19618"/>
                  <a:pt x="10153202" y="-13033"/>
                  <a:pt x="10426045" y="0"/>
                </a:cubicBezTo>
                <a:cubicBezTo>
                  <a:pt x="10435277" y="40661"/>
                  <a:pt x="10426684" y="111261"/>
                  <a:pt x="10426045" y="187080"/>
                </a:cubicBezTo>
                <a:cubicBezTo>
                  <a:pt x="10183203" y="156807"/>
                  <a:pt x="9902304" y="225145"/>
                  <a:pt x="9626715" y="187080"/>
                </a:cubicBezTo>
                <a:cubicBezTo>
                  <a:pt x="9351126" y="149016"/>
                  <a:pt x="9206103" y="211606"/>
                  <a:pt x="9035906" y="187080"/>
                </a:cubicBezTo>
                <a:cubicBezTo>
                  <a:pt x="8865709" y="162554"/>
                  <a:pt x="8555568" y="178059"/>
                  <a:pt x="8236576" y="187080"/>
                </a:cubicBezTo>
                <a:cubicBezTo>
                  <a:pt x="7917584" y="196102"/>
                  <a:pt x="7656471" y="189575"/>
                  <a:pt x="7437245" y="187080"/>
                </a:cubicBezTo>
                <a:cubicBezTo>
                  <a:pt x="7218019" y="184585"/>
                  <a:pt x="6828729" y="171885"/>
                  <a:pt x="6637915" y="187080"/>
                </a:cubicBezTo>
                <a:cubicBezTo>
                  <a:pt x="6447101" y="202276"/>
                  <a:pt x="6259648" y="210145"/>
                  <a:pt x="6151367" y="187080"/>
                </a:cubicBezTo>
                <a:cubicBezTo>
                  <a:pt x="6043086" y="164015"/>
                  <a:pt x="5686448" y="204538"/>
                  <a:pt x="5352036" y="187080"/>
                </a:cubicBezTo>
                <a:cubicBezTo>
                  <a:pt x="5017624" y="169622"/>
                  <a:pt x="5094633" y="199271"/>
                  <a:pt x="4865488" y="187080"/>
                </a:cubicBezTo>
                <a:cubicBezTo>
                  <a:pt x="4636343" y="174889"/>
                  <a:pt x="4592742" y="185057"/>
                  <a:pt x="4378939" y="187080"/>
                </a:cubicBezTo>
                <a:cubicBezTo>
                  <a:pt x="4165136" y="189103"/>
                  <a:pt x="4021689" y="211325"/>
                  <a:pt x="3683869" y="187080"/>
                </a:cubicBezTo>
                <a:cubicBezTo>
                  <a:pt x="3346049" y="162836"/>
                  <a:pt x="3261609" y="170125"/>
                  <a:pt x="2884539" y="187080"/>
                </a:cubicBezTo>
                <a:cubicBezTo>
                  <a:pt x="2507469" y="204036"/>
                  <a:pt x="2507473" y="204403"/>
                  <a:pt x="2397990" y="187080"/>
                </a:cubicBezTo>
                <a:cubicBezTo>
                  <a:pt x="2288507" y="169757"/>
                  <a:pt x="2033931" y="202812"/>
                  <a:pt x="1702921" y="187080"/>
                </a:cubicBezTo>
                <a:cubicBezTo>
                  <a:pt x="1371911" y="171348"/>
                  <a:pt x="1410312" y="177525"/>
                  <a:pt x="1320632" y="187080"/>
                </a:cubicBezTo>
                <a:cubicBezTo>
                  <a:pt x="1230952" y="196635"/>
                  <a:pt x="838318" y="208474"/>
                  <a:pt x="625563" y="187080"/>
                </a:cubicBezTo>
                <a:cubicBezTo>
                  <a:pt x="412808" y="165686"/>
                  <a:pt x="134227" y="195952"/>
                  <a:pt x="0" y="187080"/>
                </a:cubicBezTo>
                <a:cubicBezTo>
                  <a:pt x="-7802" y="120463"/>
                  <a:pt x="-7108" y="53679"/>
                  <a:pt x="0" y="0"/>
                </a:cubicBezTo>
                <a:close/>
              </a:path>
              <a:path w="10426045" h="187080" stroke="0" extrusionOk="0">
                <a:moveTo>
                  <a:pt x="0" y="0"/>
                </a:moveTo>
                <a:cubicBezTo>
                  <a:pt x="158197" y="-15629"/>
                  <a:pt x="463854" y="-19705"/>
                  <a:pt x="590809" y="0"/>
                </a:cubicBezTo>
                <a:cubicBezTo>
                  <a:pt x="717764" y="19705"/>
                  <a:pt x="1059120" y="28601"/>
                  <a:pt x="1285879" y="0"/>
                </a:cubicBezTo>
                <a:cubicBezTo>
                  <a:pt x="1512638" y="-28601"/>
                  <a:pt x="1582302" y="4149"/>
                  <a:pt x="1772428" y="0"/>
                </a:cubicBezTo>
                <a:cubicBezTo>
                  <a:pt x="1962554" y="-4149"/>
                  <a:pt x="2023217" y="542"/>
                  <a:pt x="2154716" y="0"/>
                </a:cubicBezTo>
                <a:cubicBezTo>
                  <a:pt x="2286215" y="-542"/>
                  <a:pt x="2622410" y="27172"/>
                  <a:pt x="2849786" y="0"/>
                </a:cubicBezTo>
                <a:cubicBezTo>
                  <a:pt x="3077162" y="-27172"/>
                  <a:pt x="3083140" y="-17050"/>
                  <a:pt x="3232074" y="0"/>
                </a:cubicBezTo>
                <a:cubicBezTo>
                  <a:pt x="3381008" y="17050"/>
                  <a:pt x="3850136" y="25633"/>
                  <a:pt x="4135665" y="0"/>
                </a:cubicBezTo>
                <a:cubicBezTo>
                  <a:pt x="4421194" y="-25633"/>
                  <a:pt x="4498658" y="-6503"/>
                  <a:pt x="4622213" y="0"/>
                </a:cubicBezTo>
                <a:cubicBezTo>
                  <a:pt x="4745768" y="6503"/>
                  <a:pt x="4956077" y="-21934"/>
                  <a:pt x="5213023" y="0"/>
                </a:cubicBezTo>
                <a:cubicBezTo>
                  <a:pt x="5469969" y="21934"/>
                  <a:pt x="5909464" y="-2507"/>
                  <a:pt x="6116613" y="0"/>
                </a:cubicBezTo>
                <a:cubicBezTo>
                  <a:pt x="6323762" y="2507"/>
                  <a:pt x="6784913" y="-4318"/>
                  <a:pt x="7020204" y="0"/>
                </a:cubicBezTo>
                <a:cubicBezTo>
                  <a:pt x="7255495" y="4318"/>
                  <a:pt x="7531491" y="15207"/>
                  <a:pt x="7715273" y="0"/>
                </a:cubicBezTo>
                <a:cubicBezTo>
                  <a:pt x="7899055" y="-15207"/>
                  <a:pt x="7910879" y="15861"/>
                  <a:pt x="8097562" y="0"/>
                </a:cubicBezTo>
                <a:cubicBezTo>
                  <a:pt x="8284245" y="-15861"/>
                  <a:pt x="8654984" y="30177"/>
                  <a:pt x="8896892" y="0"/>
                </a:cubicBezTo>
                <a:cubicBezTo>
                  <a:pt x="9138800" y="-30177"/>
                  <a:pt x="9606531" y="-25245"/>
                  <a:pt x="9800482" y="0"/>
                </a:cubicBezTo>
                <a:cubicBezTo>
                  <a:pt x="9994433" y="25245"/>
                  <a:pt x="10192173" y="-162"/>
                  <a:pt x="10426045" y="0"/>
                </a:cubicBezTo>
                <a:cubicBezTo>
                  <a:pt x="10419936" y="71055"/>
                  <a:pt x="10427899" y="129124"/>
                  <a:pt x="10426045" y="187080"/>
                </a:cubicBezTo>
                <a:cubicBezTo>
                  <a:pt x="10069074" y="203458"/>
                  <a:pt x="9893216" y="174392"/>
                  <a:pt x="9626715" y="187080"/>
                </a:cubicBezTo>
                <a:cubicBezTo>
                  <a:pt x="9360214" y="199769"/>
                  <a:pt x="9026111" y="198875"/>
                  <a:pt x="8723124" y="187080"/>
                </a:cubicBezTo>
                <a:cubicBezTo>
                  <a:pt x="8420137" y="175285"/>
                  <a:pt x="8289316" y="166417"/>
                  <a:pt x="7923794" y="187080"/>
                </a:cubicBezTo>
                <a:cubicBezTo>
                  <a:pt x="7558272" y="207744"/>
                  <a:pt x="7509648" y="187473"/>
                  <a:pt x="7228725" y="187080"/>
                </a:cubicBezTo>
                <a:cubicBezTo>
                  <a:pt x="6947802" y="186687"/>
                  <a:pt x="6534780" y="223910"/>
                  <a:pt x="6325134" y="187080"/>
                </a:cubicBezTo>
                <a:cubicBezTo>
                  <a:pt x="6115488" y="150250"/>
                  <a:pt x="5876583" y="205944"/>
                  <a:pt x="5734325" y="187080"/>
                </a:cubicBezTo>
                <a:cubicBezTo>
                  <a:pt x="5592067" y="168216"/>
                  <a:pt x="5355135" y="202104"/>
                  <a:pt x="5247776" y="187080"/>
                </a:cubicBezTo>
                <a:cubicBezTo>
                  <a:pt x="5140417" y="172056"/>
                  <a:pt x="4596529" y="172575"/>
                  <a:pt x="4344185" y="187080"/>
                </a:cubicBezTo>
                <a:cubicBezTo>
                  <a:pt x="4091841" y="201585"/>
                  <a:pt x="4068336" y="197870"/>
                  <a:pt x="3857637" y="187080"/>
                </a:cubicBezTo>
                <a:cubicBezTo>
                  <a:pt x="3646938" y="176290"/>
                  <a:pt x="3413418" y="209039"/>
                  <a:pt x="3162567" y="187080"/>
                </a:cubicBezTo>
                <a:cubicBezTo>
                  <a:pt x="2911716" y="165122"/>
                  <a:pt x="2625354" y="217174"/>
                  <a:pt x="2363237" y="187080"/>
                </a:cubicBezTo>
                <a:cubicBezTo>
                  <a:pt x="2101120" y="156987"/>
                  <a:pt x="2125619" y="186181"/>
                  <a:pt x="1980949" y="187080"/>
                </a:cubicBezTo>
                <a:cubicBezTo>
                  <a:pt x="1836279" y="187979"/>
                  <a:pt x="1335295" y="197126"/>
                  <a:pt x="1077358" y="187080"/>
                </a:cubicBezTo>
                <a:cubicBezTo>
                  <a:pt x="819421" y="177034"/>
                  <a:pt x="408633" y="228421"/>
                  <a:pt x="0" y="187080"/>
                </a:cubicBezTo>
                <a:cubicBezTo>
                  <a:pt x="3936" y="116599"/>
                  <a:pt x="-5234" y="60479"/>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10" name="Rectangle 12">
            <a:extLst>
              <a:ext uri="{FF2B5EF4-FFF2-40B4-BE49-F238E27FC236}">
                <a16:creationId xmlns:a16="http://schemas.microsoft.com/office/drawing/2014/main" id="{EB9CCABC-53C8-A7BF-0B5E-C5A36E4EBB1A}"/>
              </a:ext>
            </a:extLst>
          </p:cNvPr>
          <p:cNvSpPr/>
          <p:nvPr/>
        </p:nvSpPr>
        <p:spPr>
          <a:xfrm>
            <a:off x="-779813" y="2643800"/>
            <a:ext cx="13751626" cy="2330653"/>
          </a:xfrm>
          <a:custGeom>
            <a:avLst/>
            <a:gdLst>
              <a:gd name="connsiteX0" fmla="*/ 0 w 13751626"/>
              <a:gd name="connsiteY0" fmla="*/ 0 h 2330653"/>
              <a:gd name="connsiteX1" fmla="*/ 13751626 w 13751626"/>
              <a:gd name="connsiteY1" fmla="*/ 0 h 2330653"/>
              <a:gd name="connsiteX2" fmla="*/ 13751626 w 13751626"/>
              <a:gd name="connsiteY2" fmla="*/ 2330653 h 2330653"/>
              <a:gd name="connsiteX3" fmla="*/ 0 w 13751626"/>
              <a:gd name="connsiteY3" fmla="*/ 2330653 h 2330653"/>
              <a:gd name="connsiteX4" fmla="*/ 0 w 13751626"/>
              <a:gd name="connsiteY4" fmla="*/ 0 h 233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626" h="2330653" fill="none" extrusionOk="0">
                <a:moveTo>
                  <a:pt x="0" y="0"/>
                </a:moveTo>
                <a:cubicBezTo>
                  <a:pt x="1671434" y="123674"/>
                  <a:pt x="9000452" y="-138283"/>
                  <a:pt x="13751626" y="0"/>
                </a:cubicBezTo>
                <a:cubicBezTo>
                  <a:pt x="13611923" y="755942"/>
                  <a:pt x="13915443" y="1519247"/>
                  <a:pt x="13751626" y="2330653"/>
                </a:cubicBezTo>
                <a:cubicBezTo>
                  <a:pt x="8885525" y="2407559"/>
                  <a:pt x="2077916" y="2181462"/>
                  <a:pt x="0" y="2330653"/>
                </a:cubicBezTo>
                <a:cubicBezTo>
                  <a:pt x="57151" y="2025479"/>
                  <a:pt x="54596" y="584733"/>
                  <a:pt x="0" y="0"/>
                </a:cubicBezTo>
                <a:close/>
              </a:path>
              <a:path w="13751626" h="2330653" stroke="0" extrusionOk="0">
                <a:moveTo>
                  <a:pt x="0" y="0"/>
                </a:moveTo>
                <a:cubicBezTo>
                  <a:pt x="5920394" y="-42219"/>
                  <a:pt x="8149513" y="63140"/>
                  <a:pt x="13751626" y="0"/>
                </a:cubicBezTo>
                <a:cubicBezTo>
                  <a:pt x="13879259" y="416739"/>
                  <a:pt x="13697446" y="1616753"/>
                  <a:pt x="13751626" y="2330653"/>
                </a:cubicBezTo>
                <a:cubicBezTo>
                  <a:pt x="7357004" y="2424308"/>
                  <a:pt x="6452433" y="2264851"/>
                  <a:pt x="0" y="2330653"/>
                </a:cubicBezTo>
                <a:cubicBezTo>
                  <a:pt x="-19792" y="1405296"/>
                  <a:pt x="164427" y="330666"/>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BEAC9"/>
              </a:solidFill>
            </a:endParaRPr>
          </a:p>
        </p:txBody>
      </p:sp>
      <p:sp>
        <p:nvSpPr>
          <p:cNvPr id="11" name="Rectangle 12">
            <a:extLst>
              <a:ext uri="{FF2B5EF4-FFF2-40B4-BE49-F238E27FC236}">
                <a16:creationId xmlns:a16="http://schemas.microsoft.com/office/drawing/2014/main" id="{7CD6D850-29F4-5D9F-2F4D-0C44A79CC492}"/>
              </a:ext>
            </a:extLst>
          </p:cNvPr>
          <p:cNvSpPr/>
          <p:nvPr/>
        </p:nvSpPr>
        <p:spPr>
          <a:xfrm>
            <a:off x="-2587569" y="5107079"/>
            <a:ext cx="11003871" cy="263047"/>
          </a:xfrm>
          <a:custGeom>
            <a:avLst/>
            <a:gdLst>
              <a:gd name="connsiteX0" fmla="*/ 0 w 11003871"/>
              <a:gd name="connsiteY0" fmla="*/ 0 h 263047"/>
              <a:gd name="connsiteX1" fmla="*/ 11003871 w 11003871"/>
              <a:gd name="connsiteY1" fmla="*/ 0 h 263047"/>
              <a:gd name="connsiteX2" fmla="*/ 11003871 w 11003871"/>
              <a:gd name="connsiteY2" fmla="*/ 263047 h 263047"/>
              <a:gd name="connsiteX3" fmla="*/ 0 w 11003871"/>
              <a:gd name="connsiteY3" fmla="*/ 263047 h 263047"/>
              <a:gd name="connsiteX4" fmla="*/ 0 w 11003871"/>
              <a:gd name="connsiteY4" fmla="*/ 0 h 26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871" h="263047" fill="none" extrusionOk="0">
                <a:moveTo>
                  <a:pt x="0" y="0"/>
                </a:moveTo>
                <a:cubicBezTo>
                  <a:pt x="1334962" y="123674"/>
                  <a:pt x="8144698" y="-138283"/>
                  <a:pt x="11003871" y="0"/>
                </a:cubicBezTo>
                <a:cubicBezTo>
                  <a:pt x="10994090" y="55668"/>
                  <a:pt x="11001669" y="169254"/>
                  <a:pt x="11003871" y="263047"/>
                </a:cubicBezTo>
                <a:cubicBezTo>
                  <a:pt x="8030929" y="339953"/>
                  <a:pt x="4957645" y="113856"/>
                  <a:pt x="0" y="263047"/>
                </a:cubicBezTo>
                <a:cubicBezTo>
                  <a:pt x="1070" y="183517"/>
                  <a:pt x="16935" y="48167"/>
                  <a:pt x="0" y="0"/>
                </a:cubicBezTo>
                <a:close/>
              </a:path>
              <a:path w="11003871" h="263047" stroke="0" extrusionOk="0">
                <a:moveTo>
                  <a:pt x="0" y="0"/>
                </a:moveTo>
                <a:cubicBezTo>
                  <a:pt x="3934689" y="-42219"/>
                  <a:pt x="7607385" y="63140"/>
                  <a:pt x="11003871" y="0"/>
                </a:cubicBezTo>
                <a:cubicBezTo>
                  <a:pt x="11020432" y="39399"/>
                  <a:pt x="11010165" y="133449"/>
                  <a:pt x="11003871" y="263047"/>
                </a:cubicBezTo>
                <a:cubicBezTo>
                  <a:pt x="5531841" y="356702"/>
                  <a:pt x="5335626" y="197245"/>
                  <a:pt x="0" y="263047"/>
                </a:cubicBezTo>
                <a:cubicBezTo>
                  <a:pt x="4912" y="218201"/>
                  <a:pt x="19162" y="73617"/>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3" name="TextBox 2">
            <a:extLst>
              <a:ext uri="{FF2B5EF4-FFF2-40B4-BE49-F238E27FC236}">
                <a16:creationId xmlns:a16="http://schemas.microsoft.com/office/drawing/2014/main" id="{EAD51AD0-9FEC-E21E-4E65-F5EFC83065E9}"/>
              </a:ext>
            </a:extLst>
          </p:cNvPr>
          <p:cNvSpPr txBox="1"/>
          <p:nvPr/>
        </p:nvSpPr>
        <p:spPr>
          <a:xfrm>
            <a:off x="349931" y="2955046"/>
            <a:ext cx="11003870" cy="1708160"/>
          </a:xfrm>
          <a:prstGeom prst="rect">
            <a:avLst/>
          </a:prstGeom>
          <a:noFill/>
        </p:spPr>
        <p:txBody>
          <a:bodyPr wrap="square" lIns="91440" tIns="45720" rIns="91440" bIns="45720" rtlCol="0" anchor="ctr">
            <a:spAutoFit/>
          </a:bodyPr>
          <a:lstStyle/>
          <a:p>
            <a:pPr algn="ctr"/>
            <a:r>
              <a:rPr lang="en-GB" sz="3500" i="1">
                <a:solidFill>
                  <a:srgbClr val="2D2FDE"/>
                </a:solidFill>
                <a:latin typeface="Segoe UI" panose="020B0502040204020203" pitchFamily="34" charset="0"/>
                <a:cs typeface="Segoe UI" panose="020B0502040204020203" pitchFamily="34" charset="0"/>
              </a:rPr>
              <a:t>Congrats, you have finished Section 1!</a:t>
            </a:r>
          </a:p>
          <a:p>
            <a:pPr algn="ctr"/>
            <a:endParaRPr lang="en-GB" sz="3500" i="1">
              <a:solidFill>
                <a:srgbClr val="2D2FDE"/>
              </a:solidFill>
              <a:latin typeface="Segoe UI" panose="020B0502040204020203" pitchFamily="34" charset="0"/>
              <a:cs typeface="Segoe UI" panose="020B0502040204020203" pitchFamily="34" charset="0"/>
            </a:endParaRPr>
          </a:p>
          <a:p>
            <a:pPr algn="ctr"/>
            <a:r>
              <a:rPr lang="en-GB" sz="3500" i="1">
                <a:solidFill>
                  <a:srgbClr val="2D2FDE"/>
                </a:solidFill>
                <a:latin typeface="Segoe UI" panose="020B0502040204020203" pitchFamily="34" charset="0"/>
                <a:cs typeface="Segoe UI" panose="020B0502040204020203" pitchFamily="34" charset="0"/>
              </a:rPr>
              <a:t>Time for a quick break. </a:t>
            </a:r>
            <a:endParaRPr lang="en-US" sz="3500" i="1">
              <a:solidFill>
                <a:srgbClr val="2D2FDE"/>
              </a:solidFill>
              <a:latin typeface="Segoe UI" panose="020B0502040204020203" pitchFamily="34" charset="0"/>
              <a:cs typeface="Segoe UI" panose="020B0502040204020203" pitchFamily="34" charset="0"/>
            </a:endParaRPr>
          </a:p>
        </p:txBody>
      </p:sp>
      <p:pic>
        <p:nvPicPr>
          <p:cNvPr id="6" name="Picture 5" descr="A picture containing text, vector graphics&#10;&#10;Description automatically generated">
            <a:extLst>
              <a:ext uri="{FF2B5EF4-FFF2-40B4-BE49-F238E27FC236}">
                <a16:creationId xmlns:a16="http://schemas.microsoft.com/office/drawing/2014/main" id="{6180595F-D238-994B-8AAD-160A86E2F6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pic>
        <p:nvPicPr>
          <p:cNvPr id="7" name="Picture 2">
            <a:extLst>
              <a:ext uri="{FF2B5EF4-FFF2-40B4-BE49-F238E27FC236}">
                <a16:creationId xmlns:a16="http://schemas.microsoft.com/office/drawing/2014/main" id="{FE32BFB9-ED50-13F3-6805-F3CACB9D8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50" y="470256"/>
            <a:ext cx="22479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936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BD1C637-F423-D632-4E38-D30C80733CF2}"/>
              </a:ext>
            </a:extLst>
          </p:cNvPr>
          <p:cNvSpPr/>
          <p:nvPr/>
        </p:nvSpPr>
        <p:spPr>
          <a:xfrm>
            <a:off x="552450" y="762000"/>
            <a:ext cx="11239500" cy="5333999"/>
          </a:xfrm>
          <a:custGeom>
            <a:avLst/>
            <a:gdLst>
              <a:gd name="connsiteX0" fmla="*/ 0 w 11239500"/>
              <a:gd name="connsiteY0" fmla="*/ 296677 h 5333999"/>
              <a:gd name="connsiteX1" fmla="*/ 296677 w 11239500"/>
              <a:gd name="connsiteY1" fmla="*/ 0 h 5333999"/>
              <a:gd name="connsiteX2" fmla="*/ 10942823 w 11239500"/>
              <a:gd name="connsiteY2" fmla="*/ 0 h 5333999"/>
              <a:gd name="connsiteX3" fmla="*/ 11239500 w 11239500"/>
              <a:gd name="connsiteY3" fmla="*/ 296677 h 5333999"/>
              <a:gd name="connsiteX4" fmla="*/ 11239500 w 11239500"/>
              <a:gd name="connsiteY4" fmla="*/ 5037322 h 5333999"/>
              <a:gd name="connsiteX5" fmla="*/ 10942823 w 11239500"/>
              <a:gd name="connsiteY5" fmla="*/ 5333999 h 5333999"/>
              <a:gd name="connsiteX6" fmla="*/ 296677 w 11239500"/>
              <a:gd name="connsiteY6" fmla="*/ 5333999 h 5333999"/>
              <a:gd name="connsiteX7" fmla="*/ 0 w 11239500"/>
              <a:gd name="connsiteY7" fmla="*/ 5037322 h 5333999"/>
              <a:gd name="connsiteX8" fmla="*/ 0 w 11239500"/>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9500" h="5333999" fill="none" extrusionOk="0">
                <a:moveTo>
                  <a:pt x="0" y="296677"/>
                </a:moveTo>
                <a:cubicBezTo>
                  <a:pt x="7117" y="161972"/>
                  <a:pt x="162062" y="6842"/>
                  <a:pt x="296677" y="0"/>
                </a:cubicBezTo>
                <a:cubicBezTo>
                  <a:pt x="3896461" y="-4730"/>
                  <a:pt x="9497581" y="-22855"/>
                  <a:pt x="10942823" y="0"/>
                </a:cubicBezTo>
                <a:cubicBezTo>
                  <a:pt x="11106436" y="13822"/>
                  <a:pt x="11209022" y="140520"/>
                  <a:pt x="11239500" y="296677"/>
                </a:cubicBezTo>
                <a:cubicBezTo>
                  <a:pt x="11075397" y="2577744"/>
                  <a:pt x="11383816" y="2794980"/>
                  <a:pt x="11239500" y="5037322"/>
                </a:cubicBezTo>
                <a:cubicBezTo>
                  <a:pt x="11266449" y="5210758"/>
                  <a:pt x="11110614" y="5334375"/>
                  <a:pt x="10942823" y="5333999"/>
                </a:cubicBezTo>
                <a:cubicBezTo>
                  <a:pt x="6137958" y="5190651"/>
                  <a:pt x="3446781" y="5198300"/>
                  <a:pt x="296677" y="5333999"/>
                </a:cubicBezTo>
                <a:cubicBezTo>
                  <a:pt x="120759" y="5319085"/>
                  <a:pt x="-23773" y="5196840"/>
                  <a:pt x="0" y="5037322"/>
                </a:cubicBezTo>
                <a:cubicBezTo>
                  <a:pt x="62595" y="3199957"/>
                  <a:pt x="-114390" y="2309391"/>
                  <a:pt x="0" y="296677"/>
                </a:cubicBezTo>
                <a:close/>
              </a:path>
              <a:path w="11239500" h="5333999" stroke="0" extrusionOk="0">
                <a:moveTo>
                  <a:pt x="0" y="296677"/>
                </a:moveTo>
                <a:cubicBezTo>
                  <a:pt x="2338" y="146073"/>
                  <a:pt x="121279" y="-5005"/>
                  <a:pt x="296677" y="0"/>
                </a:cubicBezTo>
                <a:cubicBezTo>
                  <a:pt x="5356405" y="28882"/>
                  <a:pt x="8050987" y="-115930"/>
                  <a:pt x="10942823" y="0"/>
                </a:cubicBezTo>
                <a:cubicBezTo>
                  <a:pt x="11106386" y="5819"/>
                  <a:pt x="11219608" y="127404"/>
                  <a:pt x="11239500" y="296677"/>
                </a:cubicBezTo>
                <a:cubicBezTo>
                  <a:pt x="11213481" y="1320764"/>
                  <a:pt x="11121107" y="3818791"/>
                  <a:pt x="11239500" y="5037322"/>
                </a:cubicBezTo>
                <a:cubicBezTo>
                  <a:pt x="11223214" y="5198777"/>
                  <a:pt x="11102858" y="5330982"/>
                  <a:pt x="10942823" y="5333999"/>
                </a:cubicBezTo>
                <a:cubicBezTo>
                  <a:pt x="8316771" y="5364597"/>
                  <a:pt x="1734378" y="5397402"/>
                  <a:pt x="296677" y="5333999"/>
                </a:cubicBezTo>
                <a:cubicBezTo>
                  <a:pt x="161370" y="5323142"/>
                  <a:pt x="-15768" y="5211634"/>
                  <a:pt x="0" y="5037322"/>
                </a:cubicBezTo>
                <a:cubicBezTo>
                  <a:pt x="34687" y="4382309"/>
                  <a:pt x="-17827" y="1766765"/>
                  <a:pt x="0" y="296677"/>
                </a:cubicBezTo>
                <a:close/>
              </a:path>
            </a:pathLst>
          </a:custGeom>
          <a:solidFill>
            <a:srgbClr val="2D2FDE"/>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6">
            <a:extLst>
              <a:ext uri="{FF2B5EF4-FFF2-40B4-BE49-F238E27FC236}">
                <a16:creationId xmlns:a16="http://schemas.microsoft.com/office/drawing/2014/main" id="{A1913D46-53DC-498F-09B6-3979264586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2816" y="-1482103"/>
            <a:ext cx="5681244" cy="6921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7EF3FF8-9ECC-F637-4A3A-14EFEEE93B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914" y="609600"/>
            <a:ext cx="3160319" cy="38996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7666AC-7FB0-203E-A651-E7514E38D555}"/>
              </a:ext>
            </a:extLst>
          </p:cNvPr>
          <p:cNvSpPr txBox="1"/>
          <p:nvPr/>
        </p:nvSpPr>
        <p:spPr>
          <a:xfrm>
            <a:off x="2166446" y="2078423"/>
            <a:ext cx="7855608" cy="2308324"/>
          </a:xfrm>
          <a:prstGeom prst="rect">
            <a:avLst/>
          </a:prstGeom>
          <a:noFill/>
        </p:spPr>
        <p:txBody>
          <a:bodyPr wrap="square" lIns="91440" tIns="45720" rIns="91440" bIns="45720" rtlCol="0" anchor="t">
            <a:spAutoFit/>
          </a:bodyPr>
          <a:lstStyle/>
          <a:p>
            <a:pPr algn="ctr"/>
            <a:r>
              <a:rPr lang="en-US" sz="4800" b="1">
                <a:solidFill>
                  <a:schemeClr val="bg1"/>
                </a:solidFill>
                <a:latin typeface="Segoe UI" panose="020B0502040204020203" pitchFamily="34" charset="0"/>
                <a:cs typeface="Segoe UI" panose="020B0502040204020203" pitchFamily="34" charset="0"/>
              </a:rPr>
              <a:t>What are the elements of the digital environment of the PILA Game Creator?</a:t>
            </a:r>
          </a:p>
        </p:txBody>
      </p:sp>
      <p:grpSp>
        <p:nvGrpSpPr>
          <p:cNvPr id="2" name="Group 1">
            <a:extLst>
              <a:ext uri="{FF2B5EF4-FFF2-40B4-BE49-F238E27FC236}">
                <a16:creationId xmlns:a16="http://schemas.microsoft.com/office/drawing/2014/main" id="{439C7945-05F8-0184-03B7-06FF07AA4AA1}"/>
              </a:ext>
            </a:extLst>
          </p:cNvPr>
          <p:cNvGrpSpPr/>
          <p:nvPr/>
        </p:nvGrpSpPr>
        <p:grpSpPr>
          <a:xfrm>
            <a:off x="9788274" y="2971799"/>
            <a:ext cx="1260631" cy="914400"/>
            <a:chOff x="4688792" y="5539035"/>
            <a:chExt cx="1260631" cy="914400"/>
          </a:xfrm>
        </p:grpSpPr>
        <p:sp>
          <p:nvSpPr>
            <p:cNvPr id="3" name="Half Frame 2">
              <a:extLst>
                <a:ext uri="{FF2B5EF4-FFF2-40B4-BE49-F238E27FC236}">
                  <a16:creationId xmlns:a16="http://schemas.microsoft.com/office/drawing/2014/main" id="{13703F79-3E7D-4D69-BF0D-ADA773DB0042}"/>
                </a:ext>
              </a:extLst>
            </p:cNvPr>
            <p:cNvSpPr/>
            <p:nvPr/>
          </p:nvSpPr>
          <p:spPr>
            <a:xfrm rot="8004532">
              <a:off x="5035023" y="5539035"/>
              <a:ext cx="914400" cy="914400"/>
            </a:xfrm>
            <a:prstGeom prst="halfFrame">
              <a:avLst>
                <a:gd name="adj1" fmla="val 15625"/>
                <a:gd name="adj2" fmla="val 15625"/>
              </a:avLst>
            </a:prstGeom>
            <a:solidFill>
              <a:schemeClr val="accent2"/>
            </a:solidFill>
            <a:ln>
              <a:solidFill>
                <a:schemeClr val="accent2"/>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Half Frame 5">
              <a:extLst>
                <a:ext uri="{FF2B5EF4-FFF2-40B4-BE49-F238E27FC236}">
                  <a16:creationId xmlns:a16="http://schemas.microsoft.com/office/drawing/2014/main" id="{8236F085-BB24-BBDB-1518-987429B7DB70}"/>
                </a:ext>
              </a:extLst>
            </p:cNvPr>
            <p:cNvSpPr/>
            <p:nvPr/>
          </p:nvSpPr>
          <p:spPr>
            <a:xfrm rot="8004532">
              <a:off x="4688792" y="5539035"/>
              <a:ext cx="914400" cy="914400"/>
            </a:xfrm>
            <a:prstGeom prst="halfFrame">
              <a:avLst>
                <a:gd name="adj1" fmla="val 15625"/>
                <a:gd name="adj2" fmla="val 15625"/>
              </a:avLst>
            </a:prstGeom>
            <a:solidFill>
              <a:schemeClr val="accent2"/>
            </a:solidFill>
            <a:ln>
              <a:solidFill>
                <a:schemeClr val="accent2"/>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 name="Group 7">
            <a:extLst>
              <a:ext uri="{FF2B5EF4-FFF2-40B4-BE49-F238E27FC236}">
                <a16:creationId xmlns:a16="http://schemas.microsoft.com/office/drawing/2014/main" id="{087F19C2-B049-2A9C-FA5C-C04F647AF566}"/>
              </a:ext>
            </a:extLst>
          </p:cNvPr>
          <p:cNvGrpSpPr/>
          <p:nvPr/>
        </p:nvGrpSpPr>
        <p:grpSpPr>
          <a:xfrm>
            <a:off x="5684520" y="1212163"/>
            <a:ext cx="822960" cy="863600"/>
            <a:chOff x="219355" y="1005517"/>
            <a:chExt cx="822960" cy="863600"/>
          </a:xfrm>
        </p:grpSpPr>
        <p:sp>
          <p:nvSpPr>
            <p:cNvPr id="9" name="Text Placeholder 2">
              <a:extLst>
                <a:ext uri="{FF2B5EF4-FFF2-40B4-BE49-F238E27FC236}">
                  <a16:creationId xmlns:a16="http://schemas.microsoft.com/office/drawing/2014/main" id="{95E8E5F5-EBCE-37CC-97E3-6CE941055ED5}"/>
                </a:ext>
              </a:extLst>
            </p:cNvPr>
            <p:cNvSpPr txBox="1">
              <a:spLocks/>
            </p:cNvSpPr>
            <p:nvPr/>
          </p:nvSpPr>
          <p:spPr>
            <a:xfrm>
              <a:off x="424030" y="1099993"/>
              <a:ext cx="413611" cy="62130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b="1">
                  <a:solidFill>
                    <a:schemeClr val="accent4"/>
                  </a:solidFill>
                  <a:latin typeface="Segoe UI" panose="020B0502040204020203" pitchFamily="34" charset="0"/>
                  <a:cs typeface="Segoe UI" panose="020B0502040204020203" pitchFamily="34" charset="0"/>
                </a:rPr>
                <a:t>2</a:t>
              </a:r>
            </a:p>
          </p:txBody>
        </p:sp>
        <p:sp>
          <p:nvSpPr>
            <p:cNvPr id="12" name="Flowchart: Connector 11">
              <a:extLst>
                <a:ext uri="{FF2B5EF4-FFF2-40B4-BE49-F238E27FC236}">
                  <a16:creationId xmlns:a16="http://schemas.microsoft.com/office/drawing/2014/main" id="{9E71DCF2-12B1-1C52-EFF6-6D170B8AD22C}"/>
                </a:ext>
              </a:extLst>
            </p:cNvPr>
            <p:cNvSpPr/>
            <p:nvPr/>
          </p:nvSpPr>
          <p:spPr>
            <a:xfrm>
              <a:off x="219355" y="1005517"/>
              <a:ext cx="822960" cy="863600"/>
            </a:xfrm>
            <a:custGeom>
              <a:avLst/>
              <a:gdLst>
                <a:gd name="connsiteX0" fmla="*/ 0 w 822960"/>
                <a:gd name="connsiteY0" fmla="*/ 431800 h 863600"/>
                <a:gd name="connsiteX1" fmla="*/ 411480 w 822960"/>
                <a:gd name="connsiteY1" fmla="*/ 0 h 863600"/>
                <a:gd name="connsiteX2" fmla="*/ 822960 w 822960"/>
                <a:gd name="connsiteY2" fmla="*/ 431800 h 863600"/>
                <a:gd name="connsiteX3" fmla="*/ 411480 w 822960"/>
                <a:gd name="connsiteY3" fmla="*/ 863600 h 863600"/>
                <a:gd name="connsiteX4" fmla="*/ 0 w 822960"/>
                <a:gd name="connsiteY4" fmla="*/ 431800 h 86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 h="863600" extrusionOk="0">
                  <a:moveTo>
                    <a:pt x="0" y="431800"/>
                  </a:moveTo>
                  <a:cubicBezTo>
                    <a:pt x="-27096" y="193795"/>
                    <a:pt x="178400" y="20306"/>
                    <a:pt x="411480" y="0"/>
                  </a:cubicBezTo>
                  <a:cubicBezTo>
                    <a:pt x="629834" y="24275"/>
                    <a:pt x="805270" y="167998"/>
                    <a:pt x="822960" y="431800"/>
                  </a:cubicBezTo>
                  <a:cubicBezTo>
                    <a:pt x="787682" y="679601"/>
                    <a:pt x="675978" y="842238"/>
                    <a:pt x="411480" y="863600"/>
                  </a:cubicBezTo>
                  <a:cubicBezTo>
                    <a:pt x="177539" y="861150"/>
                    <a:pt x="3181" y="679634"/>
                    <a:pt x="0" y="431800"/>
                  </a:cubicBezTo>
                  <a:close/>
                </a:path>
              </a:pathLst>
            </a:custGeom>
            <a:noFill/>
            <a:ln>
              <a:solidFill>
                <a:schemeClr val="accent4"/>
              </a:solidFill>
              <a:extLst>
                <a:ext uri="{C807C97D-BFC1-408E-A445-0C87EB9F89A2}">
                  <ask:lineSketchStyleProps xmlns:ask="http://schemas.microsoft.com/office/drawing/2018/sketchyshapes" sd="257837648">
                    <a:prstGeom prst="flowChartConnecto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7D8D1609-C98F-A945-F5B3-92DDDA01A684}"/>
              </a:ext>
            </a:extLst>
          </p:cNvPr>
          <p:cNvGrpSpPr/>
          <p:nvPr/>
        </p:nvGrpSpPr>
        <p:grpSpPr>
          <a:xfrm>
            <a:off x="4487700" y="5146041"/>
            <a:ext cx="3213100" cy="587223"/>
            <a:chOff x="5438275" y="4554732"/>
            <a:chExt cx="1954443" cy="587223"/>
          </a:xfrm>
        </p:grpSpPr>
        <p:sp>
          <p:nvSpPr>
            <p:cNvPr id="15" name="Rectangle: Rounded Corners 14">
              <a:hlinkClick r:id="rId4" action="ppaction://hlinksldjump"/>
              <a:extLst>
                <a:ext uri="{FF2B5EF4-FFF2-40B4-BE49-F238E27FC236}">
                  <a16:creationId xmlns:a16="http://schemas.microsoft.com/office/drawing/2014/main" id="{43BEF6A9-5338-E577-0265-CFF487B98E34}"/>
                </a:ext>
              </a:extLst>
            </p:cNvPr>
            <p:cNvSpPr/>
            <p:nvPr/>
          </p:nvSpPr>
          <p:spPr>
            <a:xfrm>
              <a:off x="5438275" y="4554732"/>
              <a:ext cx="1954443" cy="587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a:latin typeface="Segoe UI" panose="020B0502040204020203" pitchFamily="34" charset="0"/>
                  <a:cs typeface="Segoe UI" panose="020B0502040204020203" pitchFamily="34" charset="0"/>
                </a:rPr>
                <a:t>BACK TO MAIN MENU</a:t>
              </a:r>
              <a:endParaRPr lang="en-US" b="1">
                <a:latin typeface="Segoe UI" panose="020B0502040204020203" pitchFamily="34" charset="0"/>
                <a:cs typeface="Segoe UI" panose="020B0502040204020203" pitchFamily="34" charset="0"/>
              </a:endParaRPr>
            </a:p>
          </p:txBody>
        </p:sp>
        <p:pic>
          <p:nvPicPr>
            <p:cNvPr id="16" name="Graphic 15" descr="Home with solid fill">
              <a:extLst>
                <a:ext uri="{FF2B5EF4-FFF2-40B4-BE49-F238E27FC236}">
                  <a16:creationId xmlns:a16="http://schemas.microsoft.com/office/drawing/2014/main" id="{C4E32F39-5E3E-7ACF-C187-03BE51A114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28741" y="4621514"/>
              <a:ext cx="295950" cy="462985"/>
            </a:xfrm>
            <a:prstGeom prst="rect">
              <a:avLst/>
            </a:prstGeom>
          </p:spPr>
        </p:pic>
      </p:grpSp>
    </p:spTree>
    <p:extLst>
      <p:ext uri="{BB962C8B-B14F-4D97-AF65-F5344CB8AC3E}">
        <p14:creationId xmlns:p14="http://schemas.microsoft.com/office/powerpoint/2010/main" val="2638177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088515" y="1775369"/>
            <a:ext cx="10035114" cy="3583835"/>
          </a:xfrm>
          <a:prstGeom prst="roundRect">
            <a:avLst/>
          </a:prstGeom>
          <a:noFill/>
          <a:ln w="38100">
            <a:solidFill>
              <a:srgbClr val="2D2FD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EA71A726-07CB-4EF0-7BEF-DCDC51EDA082}"/>
              </a:ext>
            </a:extLst>
          </p:cNvPr>
          <p:cNvPicPr>
            <a:picLocks noChangeAspect="1"/>
          </p:cNvPicPr>
          <p:nvPr/>
        </p:nvPicPr>
        <p:blipFill>
          <a:blip r:embed="rId3"/>
          <a:stretch>
            <a:fillRect/>
          </a:stretch>
        </p:blipFill>
        <p:spPr>
          <a:xfrm>
            <a:off x="3802123" y="4304858"/>
            <a:ext cx="531100" cy="212440"/>
          </a:xfrm>
          <a:prstGeom prst="rect">
            <a:avLst/>
          </a:prstGeom>
        </p:spPr>
      </p:pic>
      <p:pic>
        <p:nvPicPr>
          <p:cNvPr id="13" name="Picture 12">
            <a:extLst>
              <a:ext uri="{FF2B5EF4-FFF2-40B4-BE49-F238E27FC236}">
                <a16:creationId xmlns:a16="http://schemas.microsoft.com/office/drawing/2014/main" id="{001828E1-F293-186A-8E86-F409109C0096}"/>
              </a:ext>
            </a:extLst>
          </p:cNvPr>
          <p:cNvPicPr>
            <a:picLocks noChangeAspect="1"/>
          </p:cNvPicPr>
          <p:nvPr/>
        </p:nvPicPr>
        <p:blipFill>
          <a:blip r:embed="rId4"/>
          <a:stretch>
            <a:fillRect/>
          </a:stretch>
        </p:blipFill>
        <p:spPr>
          <a:xfrm>
            <a:off x="2934521" y="473772"/>
            <a:ext cx="8631350" cy="4221270"/>
          </a:xfrm>
          <a:prstGeom prst="roundRect">
            <a:avLst>
              <a:gd name="adj" fmla="val 2933"/>
            </a:avLst>
          </a:prstGeom>
          <a:ln>
            <a:solidFill>
              <a:schemeClr val="tx1"/>
            </a:solidFill>
          </a:ln>
        </p:spPr>
      </p:pic>
      <p:pic>
        <p:nvPicPr>
          <p:cNvPr id="6" name="Graphic 5" descr="Badge 1 with solid fill">
            <a:hlinkClick r:id="rId5" action="ppaction://hlinksldjump"/>
            <a:extLst>
              <a:ext uri="{FF2B5EF4-FFF2-40B4-BE49-F238E27FC236}">
                <a16:creationId xmlns:a16="http://schemas.microsoft.com/office/drawing/2014/main" id="{A0FF227D-E840-387F-6841-82B3B6C06C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89750" y="1300877"/>
            <a:ext cx="597267" cy="597267"/>
          </a:xfrm>
          <a:prstGeom prst="rect">
            <a:avLst/>
          </a:prstGeom>
          <a:effectLst>
            <a:innerShdw blurRad="63500" dist="50800" dir="16200000">
              <a:prstClr val="black">
                <a:alpha val="50000"/>
              </a:prstClr>
            </a:innerShdw>
          </a:effectLst>
        </p:spPr>
      </p:pic>
      <p:pic>
        <p:nvPicPr>
          <p:cNvPr id="19" name="Picture 18">
            <a:extLst>
              <a:ext uri="{FF2B5EF4-FFF2-40B4-BE49-F238E27FC236}">
                <a16:creationId xmlns:a16="http://schemas.microsoft.com/office/drawing/2014/main" id="{C0141720-437C-3A72-CF8E-C261E70F3A98}"/>
              </a:ext>
            </a:extLst>
          </p:cNvPr>
          <p:cNvPicPr>
            <a:picLocks noChangeAspect="1"/>
          </p:cNvPicPr>
          <p:nvPr/>
        </p:nvPicPr>
        <p:blipFill>
          <a:blip r:embed="rId8"/>
          <a:stretch>
            <a:fillRect/>
          </a:stretch>
        </p:blipFill>
        <p:spPr>
          <a:xfrm>
            <a:off x="5711021" y="3310579"/>
            <a:ext cx="5854850" cy="2845091"/>
          </a:xfrm>
          <a:prstGeom prst="roundRect">
            <a:avLst>
              <a:gd name="adj" fmla="val 5488"/>
            </a:avLst>
          </a:prstGeom>
          <a:ln>
            <a:solidFill>
              <a:schemeClr val="tx1"/>
            </a:solidFill>
          </a:ln>
        </p:spPr>
      </p:pic>
      <p:pic>
        <p:nvPicPr>
          <p:cNvPr id="7" name="Graphic 6" descr="Badge with solid fill">
            <a:hlinkClick r:id="rId9" action="ppaction://hlinksldjump"/>
            <a:extLst>
              <a:ext uri="{FF2B5EF4-FFF2-40B4-BE49-F238E27FC236}">
                <a16:creationId xmlns:a16="http://schemas.microsoft.com/office/drawing/2014/main" id="{3E28C047-D033-93F2-A4A5-C7F86C4B67E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47596" y="2657972"/>
            <a:ext cx="571709" cy="571709"/>
          </a:xfrm>
          <a:prstGeom prst="rect">
            <a:avLst/>
          </a:prstGeom>
          <a:effectLst>
            <a:innerShdw blurRad="63500" dist="50800" dir="16200000">
              <a:prstClr val="black">
                <a:alpha val="50000"/>
              </a:prstClr>
            </a:innerShdw>
          </a:effectLst>
        </p:spPr>
      </p:pic>
      <p:cxnSp>
        <p:nvCxnSpPr>
          <p:cNvPr id="24" name="Connector: Curved 23">
            <a:extLst>
              <a:ext uri="{FF2B5EF4-FFF2-40B4-BE49-F238E27FC236}">
                <a16:creationId xmlns:a16="http://schemas.microsoft.com/office/drawing/2014/main" id="{C527DD4C-69EB-6454-78B8-15A02D713821}"/>
              </a:ext>
            </a:extLst>
          </p:cNvPr>
          <p:cNvCxnSpPr>
            <a:cxnSpLocks/>
            <a:stCxn id="28" idx="6"/>
          </p:cNvCxnSpPr>
          <p:nvPr/>
        </p:nvCxnSpPr>
        <p:spPr>
          <a:xfrm>
            <a:off x="3502332" y="2480623"/>
            <a:ext cx="2051849" cy="2321219"/>
          </a:xfrm>
          <a:prstGeom prst="curvedConnector3">
            <a:avLst>
              <a:gd name="adj1" fmla="val 50000"/>
            </a:avLst>
          </a:prstGeom>
          <a:ln>
            <a:solidFill>
              <a:srgbClr val="ED7D31"/>
            </a:solidFill>
            <a:tailEnd type="triangle"/>
          </a:ln>
        </p:spPr>
        <p:style>
          <a:lnRef idx="1">
            <a:schemeClr val="dk1"/>
          </a:lnRef>
          <a:fillRef idx="0">
            <a:schemeClr val="dk1"/>
          </a:fillRef>
          <a:effectRef idx="0">
            <a:schemeClr val="dk1"/>
          </a:effectRef>
          <a:fontRef idx="minor">
            <a:schemeClr val="tx1"/>
          </a:fontRef>
        </p:style>
      </p:cxnSp>
      <p:sp>
        <p:nvSpPr>
          <p:cNvPr id="28" name="Oval 27">
            <a:extLst>
              <a:ext uri="{FF2B5EF4-FFF2-40B4-BE49-F238E27FC236}">
                <a16:creationId xmlns:a16="http://schemas.microsoft.com/office/drawing/2014/main" id="{3DE07B0C-4C27-9176-D6BD-4BD86E09FBDC}"/>
              </a:ext>
            </a:extLst>
          </p:cNvPr>
          <p:cNvSpPr/>
          <p:nvPr/>
        </p:nvSpPr>
        <p:spPr>
          <a:xfrm>
            <a:off x="2853611" y="2084135"/>
            <a:ext cx="648721" cy="792976"/>
          </a:xfrm>
          <a:prstGeom prst="ellipse">
            <a:avLst/>
          </a:prstGeom>
          <a:no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56B57C7-2781-E7B5-6AFF-9F2A8584187E}"/>
              </a:ext>
            </a:extLst>
          </p:cNvPr>
          <p:cNvGrpSpPr/>
          <p:nvPr/>
        </p:nvGrpSpPr>
        <p:grpSpPr>
          <a:xfrm>
            <a:off x="856506" y="4490117"/>
            <a:ext cx="4293388" cy="1851987"/>
            <a:chOff x="637194" y="3014485"/>
            <a:chExt cx="3089855" cy="2761475"/>
          </a:xfrm>
        </p:grpSpPr>
        <p:sp>
          <p:nvSpPr>
            <p:cNvPr id="12" name="Rounded Rectangle 11"/>
            <p:cNvSpPr/>
            <p:nvPr/>
          </p:nvSpPr>
          <p:spPr>
            <a:xfrm>
              <a:off x="637194" y="3014485"/>
              <a:ext cx="3089855" cy="2761475"/>
            </a:xfrm>
            <a:prstGeom prst="roundRect">
              <a:avLst>
                <a:gd name="adj" fmla="val 27351"/>
              </a:avLst>
            </a:prstGeom>
            <a:solidFill>
              <a:srgbClr val="2E32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869E78D-59A8-CE16-1649-DB317833EFEA}"/>
                </a:ext>
              </a:extLst>
            </p:cNvPr>
            <p:cNvSpPr txBox="1"/>
            <p:nvPr/>
          </p:nvSpPr>
          <p:spPr>
            <a:xfrm>
              <a:off x="801786" y="3292421"/>
              <a:ext cx="2760672" cy="2202826"/>
            </a:xfrm>
            <a:prstGeom prst="rect">
              <a:avLst/>
            </a:prstGeom>
            <a:noFill/>
          </p:spPr>
          <p:txBody>
            <a:bodyPr wrap="square" rtlCol="0">
              <a:spAutoFit/>
            </a:bodyPr>
            <a:lstStyle/>
            <a:p>
              <a:pPr algn="ctr"/>
              <a:r>
                <a:rPr lang="en-GB">
                  <a:solidFill>
                    <a:schemeClr val="bg1"/>
                  </a:solidFill>
                  <a:latin typeface="Segoe UI" panose="020B0502040204020203" pitchFamily="34" charset="0"/>
                  <a:cs typeface="Segoe UI" panose="020B0502040204020203" pitchFamily="34" charset="0"/>
                </a:rPr>
                <a:t>The PILA Game Creator interface has seven main elements. Take a look at each element in these visuals. Then, click on each number to know more. </a:t>
              </a:r>
            </a:p>
          </p:txBody>
        </p:sp>
      </p:grpSp>
      <p:sp>
        <p:nvSpPr>
          <p:cNvPr id="9" name="TextBox 8"/>
          <p:cNvSpPr txBox="1"/>
          <p:nvPr/>
        </p:nvSpPr>
        <p:spPr>
          <a:xfrm>
            <a:off x="540154" y="687409"/>
            <a:ext cx="2000408" cy="954107"/>
          </a:xfrm>
          <a:prstGeom prst="rect">
            <a:avLst/>
          </a:prstGeom>
          <a:noFill/>
        </p:spPr>
        <p:txBody>
          <a:bodyPr wrap="square" rtlCol="0">
            <a:spAutoFit/>
          </a:bodyPr>
          <a:lstStyle/>
          <a:p>
            <a:pPr algn="r"/>
            <a:r>
              <a:rPr lang="en-GB" sz="2800" b="1">
                <a:solidFill>
                  <a:srgbClr val="2D2FDE"/>
                </a:solidFill>
                <a:latin typeface="Segoe UI" panose="020B0502040204020203" pitchFamily="34" charset="0"/>
                <a:cs typeface="Segoe UI" panose="020B0502040204020203" pitchFamily="34" charset="0"/>
              </a:rPr>
              <a:t>Key Elements</a:t>
            </a:r>
          </a:p>
        </p:txBody>
      </p:sp>
      <p:pic>
        <p:nvPicPr>
          <p:cNvPr id="42" name="Picture 41">
            <a:extLst>
              <a:ext uri="{FF2B5EF4-FFF2-40B4-BE49-F238E27FC236}">
                <a16:creationId xmlns:a16="http://schemas.microsoft.com/office/drawing/2014/main" id="{0983090D-077F-2324-5B49-A83CF2D97F18}"/>
              </a:ext>
            </a:extLst>
          </p:cNvPr>
          <p:cNvPicPr>
            <a:picLocks noChangeAspect="1"/>
          </p:cNvPicPr>
          <p:nvPr/>
        </p:nvPicPr>
        <p:blipFill rotWithShape="1">
          <a:blip r:embed="rId12"/>
          <a:srcRect l="20333" r="21320" b="40447"/>
          <a:stretch/>
        </p:blipFill>
        <p:spPr>
          <a:xfrm>
            <a:off x="6436168" y="543177"/>
            <a:ext cx="3113578" cy="1540958"/>
          </a:xfrm>
          <a:prstGeom prst="roundRect">
            <a:avLst/>
          </a:prstGeom>
          <a:ln>
            <a:solidFill>
              <a:schemeClr val="tx1"/>
            </a:solidFill>
          </a:ln>
        </p:spPr>
      </p:pic>
      <p:pic>
        <p:nvPicPr>
          <p:cNvPr id="39" name="Graphic 38" descr="Badge 7 with solid fill">
            <a:hlinkClick r:id="rId13" action="ppaction://hlinksldjump"/>
            <a:extLst>
              <a:ext uri="{FF2B5EF4-FFF2-40B4-BE49-F238E27FC236}">
                <a16:creationId xmlns:a16="http://schemas.microsoft.com/office/drawing/2014/main" id="{B30362B6-0591-83F6-6264-C54E72B88F5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32543" y="383972"/>
            <a:ext cx="584894" cy="584894"/>
          </a:xfrm>
          <a:prstGeom prst="rect">
            <a:avLst/>
          </a:prstGeom>
          <a:effectLst>
            <a:innerShdw blurRad="63500" dist="50800" dir="16200000">
              <a:prstClr val="black">
                <a:alpha val="50000"/>
              </a:prstClr>
            </a:innerShdw>
          </a:effectLst>
        </p:spPr>
      </p:pic>
      <p:pic>
        <p:nvPicPr>
          <p:cNvPr id="8" name="Graphic 7" descr="Badge 3 with solid fill">
            <a:hlinkClick r:id="rId16" action="ppaction://hlinksldjump"/>
            <a:extLst>
              <a:ext uri="{FF2B5EF4-FFF2-40B4-BE49-F238E27FC236}">
                <a16:creationId xmlns:a16="http://schemas.microsoft.com/office/drawing/2014/main" id="{B84016E9-3062-566A-F569-7EADF93CC54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348796" y="3892850"/>
            <a:ext cx="597267" cy="597267"/>
          </a:xfrm>
          <a:prstGeom prst="rect">
            <a:avLst/>
          </a:prstGeom>
          <a:effectLst>
            <a:innerShdw blurRad="63500" dist="50800" dir="16200000">
              <a:prstClr val="black">
                <a:alpha val="50000"/>
              </a:prstClr>
            </a:innerShdw>
          </a:effectLst>
        </p:spPr>
      </p:pic>
      <p:pic>
        <p:nvPicPr>
          <p:cNvPr id="62" name="Graphic 61" descr="Badge 4 with solid fill">
            <a:hlinkClick r:id="rId19" action="ppaction://hlinksldjump"/>
            <a:extLst>
              <a:ext uri="{FF2B5EF4-FFF2-40B4-BE49-F238E27FC236}">
                <a16:creationId xmlns:a16="http://schemas.microsoft.com/office/drawing/2014/main" id="{5780C781-885B-D26E-1B4B-CD215573BA7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356754" y="361680"/>
            <a:ext cx="602445" cy="602445"/>
          </a:xfrm>
          <a:prstGeom prst="rect">
            <a:avLst/>
          </a:prstGeom>
          <a:effectLst>
            <a:innerShdw blurRad="63500" dist="50800" dir="16200000">
              <a:prstClr val="black">
                <a:alpha val="50000"/>
              </a:prstClr>
            </a:innerShdw>
          </a:effectLst>
        </p:spPr>
      </p:pic>
      <p:pic>
        <p:nvPicPr>
          <p:cNvPr id="16" name="Graphic 15" descr="Badge 6 with solid fill">
            <a:hlinkClick r:id="rId22" action="ppaction://hlinksldjump"/>
            <a:extLst>
              <a:ext uri="{FF2B5EF4-FFF2-40B4-BE49-F238E27FC236}">
                <a16:creationId xmlns:a16="http://schemas.microsoft.com/office/drawing/2014/main" id="{96B94D3C-F197-9F05-C3BA-6E16644C1A7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491960" y="402172"/>
            <a:ext cx="548494" cy="548494"/>
          </a:xfrm>
          <a:prstGeom prst="rect">
            <a:avLst/>
          </a:prstGeom>
          <a:effectLst>
            <a:innerShdw blurRad="63500" dist="50800" dir="16200000">
              <a:prstClr val="black">
                <a:alpha val="50000"/>
              </a:prstClr>
            </a:innerShdw>
          </a:effectLst>
        </p:spPr>
      </p:pic>
      <p:cxnSp>
        <p:nvCxnSpPr>
          <p:cNvPr id="67" name="Connector: Curved 66">
            <a:extLst>
              <a:ext uri="{FF2B5EF4-FFF2-40B4-BE49-F238E27FC236}">
                <a16:creationId xmlns:a16="http://schemas.microsoft.com/office/drawing/2014/main" id="{A87B1670-96DA-3BE9-9478-DE97FFADE234}"/>
              </a:ext>
            </a:extLst>
          </p:cNvPr>
          <p:cNvCxnSpPr>
            <a:cxnSpLocks/>
            <a:stCxn id="7" idx="1"/>
          </p:cNvCxnSpPr>
          <p:nvPr/>
        </p:nvCxnSpPr>
        <p:spPr>
          <a:xfrm rot="10800000" flipV="1">
            <a:off x="4333224" y="2943827"/>
            <a:ext cx="5914373" cy="389142"/>
          </a:xfrm>
          <a:prstGeom prst="curvedConnector3">
            <a:avLst/>
          </a:prstGeom>
          <a:ln>
            <a:solidFill>
              <a:srgbClr val="ED7D31"/>
            </a:solidFill>
            <a:headEnd type="triangle"/>
            <a:tailEnd type="triangle"/>
          </a:ln>
        </p:spPr>
        <p:style>
          <a:lnRef idx="1">
            <a:schemeClr val="dk1"/>
          </a:lnRef>
          <a:fillRef idx="0">
            <a:schemeClr val="dk1"/>
          </a:fillRef>
          <a:effectRef idx="0">
            <a:schemeClr val="dk1"/>
          </a:effectRef>
          <a:fontRef idx="minor">
            <a:schemeClr val="tx1"/>
          </a:fontRef>
        </p:style>
      </p:cxnSp>
      <p:pic>
        <p:nvPicPr>
          <p:cNvPr id="15" name="Graphic 14" descr="Badge 5 with solid fill">
            <a:hlinkClick r:id="rId25" action="ppaction://hlinksldjump"/>
            <a:extLst>
              <a:ext uri="{FF2B5EF4-FFF2-40B4-BE49-F238E27FC236}">
                <a16:creationId xmlns:a16="http://schemas.microsoft.com/office/drawing/2014/main" id="{51D24801-BCA2-1F1B-BBB9-7FC4D2CDF588}"/>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436168" y="1486952"/>
            <a:ext cx="576834" cy="576834"/>
          </a:xfrm>
          <a:prstGeom prst="rect">
            <a:avLst/>
          </a:prstGeom>
          <a:effectLst>
            <a:innerShdw blurRad="63500" dist="50800" dir="16200000">
              <a:prstClr val="black">
                <a:alpha val="50000"/>
              </a:prstClr>
            </a:innerShdw>
          </a:effectLst>
        </p:spPr>
      </p:pic>
      <p:pic>
        <p:nvPicPr>
          <p:cNvPr id="76" name="Graphic 75" descr="Badge with solid fill">
            <a:hlinkClick r:id="rId9" action="ppaction://hlinksldjump"/>
            <a:extLst>
              <a:ext uri="{FF2B5EF4-FFF2-40B4-BE49-F238E27FC236}">
                <a16:creationId xmlns:a16="http://schemas.microsoft.com/office/drawing/2014/main" id="{0393102D-FF43-B2F7-138D-91A0C67F2C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81818" y="3013149"/>
            <a:ext cx="571709" cy="571709"/>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2625838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Level Editor</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2" name="Rectangle: Rounded Corners 1">
            <a:hlinkClick r:id="rId3" action="ppaction://hlinksldjump"/>
            <a:extLst>
              <a:ext uri="{FF2B5EF4-FFF2-40B4-BE49-F238E27FC236}">
                <a16:creationId xmlns:a16="http://schemas.microsoft.com/office/drawing/2014/main" id="{BD809A4D-38B0-15C6-3616-359C9CE38907}"/>
              </a:ext>
            </a:extLst>
          </p:cNvPr>
          <p:cNvSpPr/>
          <p:nvPr/>
        </p:nvSpPr>
        <p:spPr>
          <a:xfrm>
            <a:off x="-181362" y="1486676"/>
            <a:ext cx="8684340"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a:solidFill>
                  <a:schemeClr val="tx1"/>
                </a:solidFill>
                <a:latin typeface="Segoe UI" panose="020B0502040204020203" pitchFamily="34" charset="0"/>
                <a:cs typeface="Segoe UI" panose="020B0502040204020203" pitchFamily="34" charset="0"/>
              </a:rPr>
              <a:t>The level editor is the canvas on which the game is designed.</a:t>
            </a:r>
            <a:endParaRPr lang="en-US" b="1" i="1">
              <a:solidFill>
                <a:schemeClr val="tx1"/>
              </a:solidFill>
              <a:latin typeface="Segoe UI" panose="020B0502040204020203" pitchFamily="34" charset="0"/>
              <a:cs typeface="Segoe UI" panose="020B0502040204020203" pitchFamily="34" charset="0"/>
            </a:endParaRPr>
          </a:p>
        </p:txBody>
      </p:sp>
      <p:pic>
        <p:nvPicPr>
          <p:cNvPr id="4" name="Graphic 3" descr="Badge 1 with solid fill">
            <a:hlinkClick r:id="rId4" action="ppaction://hlinksldjump"/>
            <a:extLst>
              <a:ext uri="{FF2B5EF4-FFF2-40B4-BE49-F238E27FC236}">
                <a16:creationId xmlns:a16="http://schemas.microsoft.com/office/drawing/2014/main" id="{4ED89518-0E10-F1CB-60A6-6682EA2B17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12965" y="410227"/>
            <a:ext cx="531100" cy="531100"/>
          </a:xfrm>
          <a:prstGeom prst="rect">
            <a:avLst/>
          </a:prstGeom>
          <a:effectLst>
            <a:innerShdw blurRad="63500" dist="50800" dir="16200000">
              <a:prstClr val="black">
                <a:alpha val="50000"/>
              </a:prstClr>
            </a:innerShdw>
          </a:effectLst>
        </p:spPr>
      </p:pic>
      <p:sp>
        <p:nvSpPr>
          <p:cNvPr id="36" name="Rectangle 35">
            <a:extLst>
              <a:ext uri="{FF2B5EF4-FFF2-40B4-BE49-F238E27FC236}">
                <a16:creationId xmlns:a16="http://schemas.microsoft.com/office/drawing/2014/main" id="{FFAD4034-FF98-F4E5-875D-4CBDC1A21AB3}"/>
              </a:ext>
            </a:extLst>
          </p:cNvPr>
          <p:cNvSpPr/>
          <p:nvPr/>
        </p:nvSpPr>
        <p:spPr>
          <a:xfrm>
            <a:off x="7126155" y="2737631"/>
            <a:ext cx="4410454" cy="2862322"/>
          </a:xfrm>
          <a:prstGeom prst="rect">
            <a:avLst/>
          </a:prstGeom>
          <a:effectLst/>
        </p:spPr>
        <p:txBody>
          <a:bodyPr wrap="square" lIns="91440" tIns="45720" rIns="91440" bIns="45720" anchor="t">
            <a:spAutoFit/>
          </a:bodyPr>
          <a:lstStyle/>
          <a:p>
            <a:r>
              <a:rPr lang="en-GB">
                <a:latin typeface="Segoe UI"/>
                <a:cs typeface="Segoe UI"/>
              </a:rPr>
              <a:t>The ‘object palette’ contains the objects that can be used to design the game world. Objects can be the main character, platforms on which the character moves around, decorative items like trees, etc.</a:t>
            </a:r>
          </a:p>
          <a:p>
            <a:endParaRPr lang="en-GB">
              <a:latin typeface="Segoe UI"/>
              <a:cs typeface="Segoe UI"/>
            </a:endParaRPr>
          </a:p>
          <a:p>
            <a:r>
              <a:rPr lang="en-GB">
                <a:latin typeface="Segoe UI"/>
                <a:cs typeface="Segoe UI"/>
              </a:rPr>
              <a:t>Students can drag and drop, as well as rotate and scale objects in the ‘level area’. The combination of objects creates the game world.</a:t>
            </a:r>
          </a:p>
        </p:txBody>
      </p:sp>
      <p:pic>
        <p:nvPicPr>
          <p:cNvPr id="37" name="Picture 36">
            <a:extLst>
              <a:ext uri="{FF2B5EF4-FFF2-40B4-BE49-F238E27FC236}">
                <a16:creationId xmlns:a16="http://schemas.microsoft.com/office/drawing/2014/main" id="{FC5A8E65-FBBA-C302-A5E8-8842675805F9}"/>
              </a:ext>
            </a:extLst>
          </p:cNvPr>
          <p:cNvPicPr>
            <a:picLocks noChangeAspect="1"/>
          </p:cNvPicPr>
          <p:nvPr/>
        </p:nvPicPr>
        <p:blipFill rotWithShape="1">
          <a:blip r:embed="rId7"/>
          <a:srcRect t="1157" r="17587" b="-1157"/>
          <a:stretch/>
        </p:blipFill>
        <p:spPr>
          <a:xfrm>
            <a:off x="813716" y="2402401"/>
            <a:ext cx="6057101" cy="3559819"/>
          </a:xfrm>
          <a:prstGeom prst="roundRect">
            <a:avLst>
              <a:gd name="adj" fmla="val 3390"/>
            </a:avLst>
          </a:prstGeom>
          <a:ln>
            <a:noFill/>
          </a:ln>
        </p:spPr>
      </p:pic>
      <p:sp>
        <p:nvSpPr>
          <p:cNvPr id="5" name="Rectangle: Rounded Corners 4">
            <a:extLst>
              <a:ext uri="{FF2B5EF4-FFF2-40B4-BE49-F238E27FC236}">
                <a16:creationId xmlns:a16="http://schemas.microsoft.com/office/drawing/2014/main" id="{AEDC3CD8-99C7-49FF-9A82-019A62B11513}"/>
              </a:ext>
            </a:extLst>
          </p:cNvPr>
          <p:cNvSpPr/>
          <p:nvPr/>
        </p:nvSpPr>
        <p:spPr>
          <a:xfrm>
            <a:off x="1273908" y="2388883"/>
            <a:ext cx="5596910" cy="3559819"/>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89D31CD-958A-4265-1DD2-6C4526F5A169}"/>
              </a:ext>
            </a:extLst>
          </p:cNvPr>
          <p:cNvSpPr txBox="1"/>
          <p:nvPr/>
        </p:nvSpPr>
        <p:spPr>
          <a:xfrm>
            <a:off x="4922928" y="2937395"/>
            <a:ext cx="1897502" cy="408623"/>
          </a:xfrm>
          <a:prstGeom prst="roundRect">
            <a:avLst/>
          </a:prstGeom>
          <a:solidFill>
            <a:schemeClr val="bg1"/>
          </a:solidFill>
        </p:spPr>
        <p:txBody>
          <a:bodyPr wrap="square" rtlCol="0">
            <a:spAutoFit/>
          </a:bodyPr>
          <a:lstStyle/>
          <a:p>
            <a:pPr algn="ctr"/>
            <a:r>
              <a:rPr lang="en-GB" b="1">
                <a:latin typeface="Segoe UI" panose="020B0502040204020203" pitchFamily="34" charset="0"/>
                <a:cs typeface="Segoe UI" panose="020B0502040204020203" pitchFamily="34" charset="0"/>
              </a:rPr>
              <a:t>Level Area</a:t>
            </a:r>
            <a:endParaRPr lang="en-US" b="1">
              <a:latin typeface="Segoe UI" panose="020B0502040204020203" pitchFamily="34" charset="0"/>
              <a:cs typeface="Segoe UI" panose="020B0502040204020203" pitchFamily="34" charset="0"/>
            </a:endParaRPr>
          </a:p>
        </p:txBody>
      </p:sp>
      <p:sp>
        <p:nvSpPr>
          <p:cNvPr id="9" name="Rectangle: Rounded Corners 8">
            <a:extLst>
              <a:ext uri="{FF2B5EF4-FFF2-40B4-BE49-F238E27FC236}">
                <a16:creationId xmlns:a16="http://schemas.microsoft.com/office/drawing/2014/main" id="{15CD93FD-6761-A3D2-C1EE-1294DA97A0A6}"/>
              </a:ext>
            </a:extLst>
          </p:cNvPr>
          <p:cNvSpPr/>
          <p:nvPr/>
        </p:nvSpPr>
        <p:spPr>
          <a:xfrm>
            <a:off x="813716" y="2402401"/>
            <a:ext cx="460191" cy="3546301"/>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4884224-B0B2-A8A1-0ECB-0967C34F3F52}"/>
              </a:ext>
            </a:extLst>
          </p:cNvPr>
          <p:cNvSpPr txBox="1"/>
          <p:nvPr/>
        </p:nvSpPr>
        <p:spPr>
          <a:xfrm>
            <a:off x="495634" y="2913221"/>
            <a:ext cx="1897502" cy="408623"/>
          </a:xfrm>
          <a:prstGeom prst="roundRect">
            <a:avLst/>
          </a:prstGeom>
          <a:solidFill>
            <a:schemeClr val="bg1"/>
          </a:solidFill>
        </p:spPr>
        <p:txBody>
          <a:bodyPr wrap="square" rtlCol="0">
            <a:spAutoFit/>
          </a:bodyPr>
          <a:lstStyle/>
          <a:p>
            <a:pPr algn="ctr"/>
            <a:r>
              <a:rPr lang="en-GB" b="1">
                <a:latin typeface="Segoe UI" panose="020B0502040204020203" pitchFamily="34" charset="0"/>
                <a:cs typeface="Segoe UI" panose="020B0502040204020203" pitchFamily="34" charset="0"/>
              </a:rPr>
              <a:t>Object Palette</a:t>
            </a:r>
            <a:endParaRPr lang="en-US" b="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37466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Level Editor</a:t>
            </a:r>
            <a:endParaRPr lang="en-US" sz="3000" b="1">
              <a:solidFill>
                <a:schemeClr val="bg1"/>
              </a:solidFill>
              <a:latin typeface="Segoe UI" panose="020B0502040204020203" pitchFamily="34" charset="0"/>
              <a:cs typeface="Segoe UI" panose="020B0502040204020203" pitchFamily="34" charset="0"/>
            </a:endParaRPr>
          </a:p>
        </p:txBody>
      </p:sp>
      <p:pic>
        <p:nvPicPr>
          <p:cNvPr id="4" name="Graphic 3" descr="Badge 1 with solid fill">
            <a:hlinkClick r:id="rId5" action="ppaction://hlinksldjump"/>
            <a:extLst>
              <a:ext uri="{FF2B5EF4-FFF2-40B4-BE49-F238E27FC236}">
                <a16:creationId xmlns:a16="http://schemas.microsoft.com/office/drawing/2014/main" id="{4ED89518-0E10-F1CB-60A6-6682EA2B17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90407" y="391373"/>
            <a:ext cx="531100" cy="531100"/>
          </a:xfrm>
          <a:prstGeom prst="rect">
            <a:avLst/>
          </a:prstGeom>
          <a:effectLst>
            <a:innerShdw blurRad="63500" dist="50800" dir="16200000">
              <a:prstClr val="black">
                <a:alpha val="50000"/>
              </a:prstClr>
            </a:innerShdw>
          </a:effectLst>
        </p:spPr>
      </p:pic>
      <p:sp>
        <p:nvSpPr>
          <p:cNvPr id="2" name="Rectangle: Rounded Corners 1">
            <a:hlinkClick r:id="rId8" action="ppaction://hlinksldjump"/>
            <a:extLst>
              <a:ext uri="{FF2B5EF4-FFF2-40B4-BE49-F238E27FC236}">
                <a16:creationId xmlns:a16="http://schemas.microsoft.com/office/drawing/2014/main" id="{BD809A4D-38B0-15C6-3616-359C9CE38907}"/>
              </a:ext>
            </a:extLst>
          </p:cNvPr>
          <p:cNvSpPr/>
          <p:nvPr/>
        </p:nvSpPr>
        <p:spPr>
          <a:xfrm>
            <a:off x="-181362" y="1486676"/>
            <a:ext cx="3719692"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Segoe UI" panose="020B0502040204020203" pitchFamily="34" charset="0"/>
                <a:cs typeface="Segoe UI" panose="020B0502040204020203" pitchFamily="34" charset="0"/>
              </a:rPr>
              <a:t>Object Palette</a:t>
            </a:r>
            <a:endParaRPr lang="en-US" b="1">
              <a:solidFill>
                <a:schemeClr val="tx1"/>
              </a:solidFill>
              <a:latin typeface="Segoe UI" panose="020B0502040204020203" pitchFamily="34" charset="0"/>
              <a:cs typeface="Segoe UI" panose="020B0502040204020203" pitchFamily="34" charset="0"/>
            </a:endParaRPr>
          </a:p>
        </p:txBody>
      </p:sp>
      <p:pic>
        <p:nvPicPr>
          <p:cNvPr id="19" name="Screen Recording 18">
            <a:hlinkClick r:id="" action="ppaction://media"/>
            <a:extLst>
              <a:ext uri="{FF2B5EF4-FFF2-40B4-BE49-F238E27FC236}">
                <a16:creationId xmlns:a16="http://schemas.microsoft.com/office/drawing/2014/main" id="{632C54D8-5708-80B3-C8CF-E5CF89A9F9C1}"/>
              </a:ext>
            </a:extLst>
          </p:cNvPr>
          <p:cNvPicPr>
            <a:picLocks noChangeAspect="1"/>
          </p:cNvPicPr>
          <p:nvPr>
            <a:videoFile r:link="rId1"/>
            <p:extLst>
              <p:ext uri="{DAA4B4D4-6D71-4841-9C94-3DE7FCFB9230}">
                <p14:media xmlns:p14="http://schemas.microsoft.com/office/powerpoint/2010/main" r:embed="rId2">
                  <p14:trim end="2785.9"/>
                </p14:media>
              </p:ext>
            </p:extLst>
          </p:nvPr>
        </p:nvPicPr>
        <p:blipFill>
          <a:blip r:embed="rId9"/>
          <a:stretch>
            <a:fillRect/>
          </a:stretch>
        </p:blipFill>
        <p:spPr>
          <a:xfrm>
            <a:off x="744718" y="2174161"/>
            <a:ext cx="7788300" cy="3807952"/>
          </a:xfrm>
          <a:prstGeom prst="roundRect">
            <a:avLst>
              <a:gd name="adj" fmla="val 4537"/>
            </a:avLst>
          </a:prstGeom>
          <a:ln>
            <a:solidFill>
              <a:srgbClr val="FFC000"/>
            </a:solidFill>
          </a:ln>
        </p:spPr>
      </p:pic>
      <p:cxnSp>
        <p:nvCxnSpPr>
          <p:cNvPr id="18" name="Straight Connector 21">
            <a:extLst>
              <a:ext uri="{FF2B5EF4-FFF2-40B4-BE49-F238E27FC236}">
                <a16:creationId xmlns:a16="http://schemas.microsoft.com/office/drawing/2014/main" id="{B3828A7D-1EF4-64B6-BB5E-33DB70018C26}"/>
              </a:ext>
            </a:extLst>
          </p:cNvPr>
          <p:cNvCxnSpPr>
            <a:cxnSpLocks/>
            <a:stCxn id="10" idx="0"/>
            <a:endCxn id="16" idx="6"/>
          </p:cNvCxnSpPr>
          <p:nvPr/>
        </p:nvCxnSpPr>
        <p:spPr>
          <a:xfrm rot="16200000" flipH="1" flipV="1">
            <a:off x="2858684" y="34552"/>
            <a:ext cx="4285488" cy="7063181"/>
          </a:xfrm>
          <a:prstGeom prst="curvedConnector4">
            <a:avLst>
              <a:gd name="adj1" fmla="val -5334"/>
              <a:gd name="adj2" fmla="val 71485"/>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A85ACDC-011A-C877-EAA2-51E8D707E9B9}"/>
              </a:ext>
            </a:extLst>
          </p:cNvPr>
          <p:cNvSpPr/>
          <p:nvPr/>
        </p:nvSpPr>
        <p:spPr>
          <a:xfrm>
            <a:off x="984739" y="5456614"/>
            <a:ext cx="485098" cy="50454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02907095-DC01-E06D-D599-F0187F7DF63B}"/>
              </a:ext>
            </a:extLst>
          </p:cNvPr>
          <p:cNvGrpSpPr/>
          <p:nvPr/>
        </p:nvGrpSpPr>
        <p:grpSpPr>
          <a:xfrm>
            <a:off x="6746624" y="5319329"/>
            <a:ext cx="4795687" cy="721967"/>
            <a:chOff x="4827453" y="4208085"/>
            <a:chExt cx="6074586" cy="1183177"/>
          </a:xfrm>
          <a:solidFill>
            <a:srgbClr val="93FFE8">
              <a:alpha val="85098"/>
            </a:srgbClr>
          </a:solidFill>
        </p:grpSpPr>
        <p:grpSp>
          <p:nvGrpSpPr>
            <p:cNvPr id="23" name="Group 22">
              <a:extLst>
                <a:ext uri="{FF2B5EF4-FFF2-40B4-BE49-F238E27FC236}">
                  <a16:creationId xmlns:a16="http://schemas.microsoft.com/office/drawing/2014/main" id="{545AB00C-1034-C330-1142-25C08D291E5E}"/>
                </a:ext>
              </a:extLst>
            </p:cNvPr>
            <p:cNvGrpSpPr/>
            <p:nvPr/>
          </p:nvGrpSpPr>
          <p:grpSpPr>
            <a:xfrm>
              <a:off x="4827453" y="4208085"/>
              <a:ext cx="6074586" cy="1183177"/>
              <a:chOff x="937430" y="4917264"/>
              <a:chExt cx="9306165" cy="1064409"/>
            </a:xfrm>
            <a:grpFill/>
          </p:grpSpPr>
          <p:sp>
            <p:nvSpPr>
              <p:cNvPr id="25" name="Rectangle: Rounded Corners 24">
                <a:extLst>
                  <a:ext uri="{FF2B5EF4-FFF2-40B4-BE49-F238E27FC236}">
                    <a16:creationId xmlns:a16="http://schemas.microsoft.com/office/drawing/2014/main" id="{CBFCFA24-1F9D-0244-00CA-A71692EA2F4C}"/>
                  </a:ext>
                </a:extLst>
              </p:cNvPr>
              <p:cNvSpPr/>
              <p:nvPr/>
            </p:nvSpPr>
            <p:spPr>
              <a:xfrm>
                <a:off x="937430" y="4917264"/>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01EEC43-6FEE-9384-8E68-9789BCB27519}"/>
                  </a:ext>
                </a:extLst>
              </p:cNvPr>
              <p:cNvSpPr txBox="1"/>
              <p:nvPr/>
            </p:nvSpPr>
            <p:spPr>
              <a:xfrm>
                <a:off x="2335109" y="5077626"/>
                <a:ext cx="7536104" cy="712134"/>
              </a:xfrm>
              <a:prstGeom prst="rect">
                <a:avLst/>
              </a:prstGeom>
              <a:grp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Play the video to see how it works!</a:t>
                </a:r>
                <a:endParaRPr lang="en-US">
                  <a:effectLst/>
                  <a:latin typeface="Segoe UI"/>
                  <a:ea typeface="Calibri"/>
                  <a:cs typeface="Segoe UI"/>
                </a:endParaRPr>
              </a:p>
            </p:txBody>
          </p:sp>
        </p:grpSp>
        <p:pic>
          <p:nvPicPr>
            <p:cNvPr id="24" name="Graphic 23" descr="Lightbulb with solid fill">
              <a:extLst>
                <a:ext uri="{FF2B5EF4-FFF2-40B4-BE49-F238E27FC236}">
                  <a16:creationId xmlns:a16="http://schemas.microsoft.com/office/drawing/2014/main" id="{FA847B74-C501-15A9-F8E6-32758BBD706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13077" y="4426309"/>
              <a:ext cx="619181" cy="767689"/>
            </a:xfrm>
            <a:prstGeom prst="rect">
              <a:avLst/>
            </a:prstGeom>
          </p:spPr>
        </p:pic>
      </p:grpSp>
      <p:grpSp>
        <p:nvGrpSpPr>
          <p:cNvPr id="5" name="Group 4">
            <a:extLst>
              <a:ext uri="{FF2B5EF4-FFF2-40B4-BE49-F238E27FC236}">
                <a16:creationId xmlns:a16="http://schemas.microsoft.com/office/drawing/2014/main" id="{AF12C6E3-BD26-DD7D-A7FB-36ADD07A3008}"/>
              </a:ext>
            </a:extLst>
          </p:cNvPr>
          <p:cNvGrpSpPr/>
          <p:nvPr/>
        </p:nvGrpSpPr>
        <p:grpSpPr>
          <a:xfrm>
            <a:off x="5497992" y="1423399"/>
            <a:ext cx="6070051" cy="974546"/>
            <a:chOff x="991862" y="3160369"/>
            <a:chExt cx="5654036" cy="1361841"/>
          </a:xfrm>
        </p:grpSpPr>
        <p:grpSp>
          <p:nvGrpSpPr>
            <p:cNvPr id="6" name="Group 5">
              <a:extLst>
                <a:ext uri="{FF2B5EF4-FFF2-40B4-BE49-F238E27FC236}">
                  <a16:creationId xmlns:a16="http://schemas.microsoft.com/office/drawing/2014/main" id="{BDC016AF-EC02-262B-1D4D-8F6013869C42}"/>
                </a:ext>
              </a:extLst>
            </p:cNvPr>
            <p:cNvGrpSpPr/>
            <p:nvPr/>
          </p:nvGrpSpPr>
          <p:grpSpPr>
            <a:xfrm>
              <a:off x="991862" y="3160369"/>
              <a:ext cx="5654036" cy="1361841"/>
              <a:chOff x="937430" y="4988624"/>
              <a:chExt cx="9306165" cy="1309203"/>
            </a:xfrm>
            <a:solidFill>
              <a:srgbClr val="FFE699"/>
            </a:solidFill>
          </p:grpSpPr>
          <p:sp>
            <p:nvSpPr>
              <p:cNvPr id="10" name="Rectangle: Rounded Corners 9">
                <a:extLst>
                  <a:ext uri="{FF2B5EF4-FFF2-40B4-BE49-F238E27FC236}">
                    <a16:creationId xmlns:a16="http://schemas.microsoft.com/office/drawing/2014/main" id="{721B13A1-B09F-8671-DC8D-813AACB9DB9D}"/>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18B09E8-BF8C-3C82-8830-6E2B66EDC0AB}"/>
                  </a:ext>
                </a:extLst>
              </p:cNvPr>
              <p:cNvSpPr txBox="1"/>
              <p:nvPr/>
            </p:nvSpPr>
            <p:spPr>
              <a:xfrm>
                <a:off x="2345645" y="5204347"/>
                <a:ext cx="7645370" cy="868280"/>
              </a:xfrm>
              <a:prstGeom prst="rect">
                <a:avLst/>
              </a:prstGeom>
              <a:grpFill/>
              <a:ln>
                <a:solidFill>
                  <a:srgbClr val="FFE699"/>
                </a:solidFill>
              </a:ln>
            </p:spPr>
            <p:txBody>
              <a:bodyPr wrap="square" rtlCol="0" anchor="ctr">
                <a:spAutoFit/>
              </a:bodyPr>
              <a:lstStyle/>
              <a:p>
                <a:pPr>
                  <a:tabLst>
                    <a:tab pos="539750" algn="l"/>
                    <a:tab pos="756285" algn="l"/>
                    <a:tab pos="972185" algn="l"/>
                  </a:tabLst>
                </a:pPr>
                <a:r>
                  <a:rPr lang="en-GB">
                    <a:latin typeface="Segoe UI"/>
                    <a:cs typeface="Segoe UI"/>
                  </a:rPr>
                  <a:t>To add an object to the object palette, click on the ‘+’ button and click on the desired object.</a:t>
                </a:r>
                <a:endParaRPr lang="en-US">
                  <a:latin typeface="Segoe UI"/>
                  <a:cs typeface="Segoe UI"/>
                </a:endParaRPr>
              </a:p>
            </p:txBody>
          </p:sp>
        </p:grpSp>
        <p:pic>
          <p:nvPicPr>
            <p:cNvPr id="7" name="Graphic 6" descr="Touchscreen with solid fill">
              <a:extLst>
                <a:ext uri="{FF2B5EF4-FFF2-40B4-BE49-F238E27FC236}">
                  <a16:creationId xmlns:a16="http://schemas.microsoft.com/office/drawing/2014/main" id="{61B42672-A8CD-B8E2-C276-5846059CF86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53752" y="3355288"/>
              <a:ext cx="673193" cy="980362"/>
            </a:xfrm>
            <a:prstGeom prst="rect">
              <a:avLst/>
            </a:prstGeom>
          </p:spPr>
        </p:pic>
      </p:grpSp>
    </p:spTree>
    <p:extLst>
      <p:ext uri="{BB962C8B-B14F-4D97-AF65-F5344CB8AC3E}">
        <p14:creationId xmlns:p14="http://schemas.microsoft.com/office/powerpoint/2010/main" val="3412648453"/>
      </p:ext>
    </p:extLst>
  </p:cSld>
  <p:clrMapOvr>
    <a:masterClrMapping/>
  </p:clrMapOvr>
  <mc:AlternateContent xmlns:mc="http://schemas.openxmlformats.org/markup-compatibility/2006">
    <mc:Choice xmlns:p14="http://schemas.microsoft.com/office/powerpoint/2010/main" Requires="p14">
      <p:transition spd="slow" p14:dur="2000" advTm="18129"/>
    </mc:Choice>
    <mc:Fallback>
      <p:transition spd="slow" advTm="18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92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19"/>
                </p:tgtEl>
              </p:cMediaNode>
            </p:video>
            <p:seq concurrent="1" nextAc="seek">
              <p:cTn id="11" restart="whenNotActive" fill="hold" evtFilter="cancelBubble" nodeType="interactiveSeq">
                <p:stCondLst>
                  <p:cond evt="onClick" delay="0">
                    <p:tgtEl>
                      <p:spTgt spid="1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60287"/>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Level Editor</a:t>
            </a:r>
            <a:endParaRPr lang="en-US" sz="3000" b="1">
              <a:solidFill>
                <a:schemeClr val="bg1"/>
              </a:solidFill>
              <a:latin typeface="Segoe UI" panose="020B0502040204020203" pitchFamily="34" charset="0"/>
              <a:cs typeface="Segoe UI" panose="020B0502040204020203" pitchFamily="34" charset="0"/>
            </a:endParaRPr>
          </a:p>
        </p:txBody>
      </p:sp>
      <p:pic>
        <p:nvPicPr>
          <p:cNvPr id="4" name="Graphic 3" descr="Badge 1 with solid fill">
            <a:hlinkClick r:id="rId3" action="ppaction://hlinksldjump"/>
            <a:extLst>
              <a:ext uri="{FF2B5EF4-FFF2-40B4-BE49-F238E27FC236}">
                <a16:creationId xmlns:a16="http://schemas.microsoft.com/office/drawing/2014/main" id="{4ED89518-0E10-F1CB-60A6-6682EA2B17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0407" y="400800"/>
            <a:ext cx="531100" cy="531100"/>
          </a:xfrm>
          <a:prstGeom prst="rect">
            <a:avLst/>
          </a:prstGeom>
          <a:effectLst>
            <a:innerShdw blurRad="63500" dist="50800" dir="16200000">
              <a:prstClr val="black">
                <a:alpha val="50000"/>
              </a:prstClr>
            </a:innerShdw>
          </a:effectLst>
        </p:spPr>
      </p:pic>
      <p:pic>
        <p:nvPicPr>
          <p:cNvPr id="12" name="Picture 11">
            <a:extLst>
              <a:ext uri="{FF2B5EF4-FFF2-40B4-BE49-F238E27FC236}">
                <a16:creationId xmlns:a16="http://schemas.microsoft.com/office/drawing/2014/main" id="{E047124A-C9F4-B3F0-B3ED-5F5145F443CD}"/>
              </a:ext>
            </a:extLst>
          </p:cNvPr>
          <p:cNvPicPr>
            <a:picLocks noChangeAspect="1"/>
          </p:cNvPicPr>
          <p:nvPr/>
        </p:nvPicPr>
        <p:blipFill>
          <a:blip r:embed="rId6"/>
          <a:stretch>
            <a:fillRect/>
          </a:stretch>
        </p:blipFill>
        <p:spPr>
          <a:xfrm>
            <a:off x="1210724" y="1722398"/>
            <a:ext cx="9580512" cy="4270831"/>
          </a:xfrm>
          <a:prstGeom prst="roundRect">
            <a:avLst>
              <a:gd name="adj" fmla="val 8470"/>
            </a:avLst>
          </a:prstGeom>
          <a:ln>
            <a:solidFill>
              <a:srgbClr val="FFC000"/>
            </a:solidFill>
          </a:ln>
        </p:spPr>
      </p:pic>
      <p:sp>
        <p:nvSpPr>
          <p:cNvPr id="16" name="Oval 15">
            <a:extLst>
              <a:ext uri="{FF2B5EF4-FFF2-40B4-BE49-F238E27FC236}">
                <a16:creationId xmlns:a16="http://schemas.microsoft.com/office/drawing/2014/main" id="{CA85ACDC-011A-C877-EAA2-51E8D707E9B9}"/>
              </a:ext>
            </a:extLst>
          </p:cNvPr>
          <p:cNvSpPr/>
          <p:nvPr/>
        </p:nvSpPr>
        <p:spPr>
          <a:xfrm>
            <a:off x="1316740" y="3893702"/>
            <a:ext cx="611450" cy="72196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8" name="Straight Connector 21">
            <a:extLst>
              <a:ext uri="{FF2B5EF4-FFF2-40B4-BE49-F238E27FC236}">
                <a16:creationId xmlns:a16="http://schemas.microsoft.com/office/drawing/2014/main" id="{B3828A7D-1EF4-64B6-BB5E-33DB70018C26}"/>
              </a:ext>
            </a:extLst>
          </p:cNvPr>
          <p:cNvCxnSpPr>
            <a:cxnSpLocks/>
          </p:cNvCxnSpPr>
          <p:nvPr/>
        </p:nvCxnSpPr>
        <p:spPr>
          <a:xfrm rot="16200000" flipV="1">
            <a:off x="4629375" y="1694322"/>
            <a:ext cx="1080115" cy="6482485"/>
          </a:xfrm>
          <a:prstGeom prst="curvedConnector2">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F12C6E3-BD26-DD7D-A7FB-36ADD07A3008}"/>
              </a:ext>
            </a:extLst>
          </p:cNvPr>
          <p:cNvGrpSpPr/>
          <p:nvPr/>
        </p:nvGrpSpPr>
        <p:grpSpPr>
          <a:xfrm>
            <a:off x="6367853" y="5113949"/>
            <a:ext cx="5034833" cy="974546"/>
            <a:chOff x="991862" y="3160369"/>
            <a:chExt cx="5654036" cy="1361841"/>
          </a:xfrm>
        </p:grpSpPr>
        <p:grpSp>
          <p:nvGrpSpPr>
            <p:cNvPr id="6" name="Group 5">
              <a:extLst>
                <a:ext uri="{FF2B5EF4-FFF2-40B4-BE49-F238E27FC236}">
                  <a16:creationId xmlns:a16="http://schemas.microsoft.com/office/drawing/2014/main" id="{BDC016AF-EC02-262B-1D4D-8F6013869C42}"/>
                </a:ext>
              </a:extLst>
            </p:cNvPr>
            <p:cNvGrpSpPr/>
            <p:nvPr/>
          </p:nvGrpSpPr>
          <p:grpSpPr>
            <a:xfrm>
              <a:off x="991862" y="3160369"/>
              <a:ext cx="5654036" cy="1361841"/>
              <a:chOff x="937430" y="4988624"/>
              <a:chExt cx="9306165" cy="1309203"/>
            </a:xfrm>
            <a:solidFill>
              <a:srgbClr val="FFE699"/>
            </a:solidFill>
          </p:grpSpPr>
          <p:sp>
            <p:nvSpPr>
              <p:cNvPr id="10" name="Rectangle: Rounded Corners 9">
                <a:extLst>
                  <a:ext uri="{FF2B5EF4-FFF2-40B4-BE49-F238E27FC236}">
                    <a16:creationId xmlns:a16="http://schemas.microsoft.com/office/drawing/2014/main" id="{721B13A1-B09F-8671-DC8D-813AACB9DB9D}"/>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18B09E8-BF8C-3C82-8830-6E2B66EDC0AB}"/>
                  </a:ext>
                </a:extLst>
              </p:cNvPr>
              <p:cNvSpPr txBox="1"/>
              <p:nvPr/>
            </p:nvSpPr>
            <p:spPr>
              <a:xfrm>
                <a:off x="2345645" y="5018290"/>
                <a:ext cx="7645371" cy="1240400"/>
              </a:xfrm>
              <a:prstGeom prst="rect">
                <a:avLst/>
              </a:prstGeom>
              <a:grpFill/>
              <a:ln>
                <a:solidFill>
                  <a:srgbClr val="FFE699"/>
                </a:solidFill>
              </a:ln>
            </p:spPr>
            <p:txBody>
              <a:bodyPr wrap="square" rtlCol="0" anchor="ctr">
                <a:spAutoFit/>
              </a:bodyPr>
              <a:lstStyle/>
              <a:p>
                <a:pPr>
                  <a:tabLst>
                    <a:tab pos="539750" algn="l"/>
                    <a:tab pos="756285" algn="l"/>
                    <a:tab pos="972185" algn="l"/>
                  </a:tabLst>
                </a:pPr>
                <a:r>
                  <a:rPr lang="en-GB">
                    <a:latin typeface="Segoe UI"/>
                    <a:cs typeface="Segoe UI"/>
                  </a:rPr>
                  <a:t>To remove an object from the level area, drag and drop it back into the object palette. </a:t>
                </a:r>
                <a:endParaRPr lang="en-US">
                  <a:latin typeface="Segoe UI"/>
                  <a:cs typeface="Segoe UI"/>
                </a:endParaRPr>
              </a:p>
            </p:txBody>
          </p:sp>
        </p:grpSp>
        <p:pic>
          <p:nvPicPr>
            <p:cNvPr id="7" name="Graphic 6" descr="Touchscreen with solid fill">
              <a:extLst>
                <a:ext uri="{FF2B5EF4-FFF2-40B4-BE49-F238E27FC236}">
                  <a16:creationId xmlns:a16="http://schemas.microsoft.com/office/drawing/2014/main" id="{61B42672-A8CD-B8E2-C276-5846059CF8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9494" y="3456732"/>
              <a:ext cx="670397" cy="824299"/>
            </a:xfrm>
            <a:prstGeom prst="rect">
              <a:avLst/>
            </a:prstGeom>
          </p:spPr>
        </p:pic>
      </p:grpSp>
      <p:sp>
        <p:nvSpPr>
          <p:cNvPr id="2" name="Rectangle: Rounded Corners 1">
            <a:hlinkClick r:id="rId9" action="ppaction://hlinksldjump"/>
            <a:extLst>
              <a:ext uri="{FF2B5EF4-FFF2-40B4-BE49-F238E27FC236}">
                <a16:creationId xmlns:a16="http://schemas.microsoft.com/office/drawing/2014/main" id="{BD809A4D-38B0-15C6-3616-359C9CE38907}"/>
              </a:ext>
            </a:extLst>
          </p:cNvPr>
          <p:cNvSpPr/>
          <p:nvPr/>
        </p:nvSpPr>
        <p:spPr>
          <a:xfrm>
            <a:off x="-181362" y="1486676"/>
            <a:ext cx="3719692"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Segoe UI" panose="020B0502040204020203" pitchFamily="34" charset="0"/>
                <a:cs typeface="Segoe UI" panose="020B0502040204020203" pitchFamily="34" charset="0"/>
              </a:rPr>
              <a:t>Object Palette</a:t>
            </a:r>
            <a:endParaRPr lang="en-US" b="1">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7317571"/>
      </p:ext>
    </p:extLst>
  </p:cSld>
  <p:clrMapOvr>
    <a:masterClrMapping/>
  </p:clrMapOvr>
  <mc:AlternateContent xmlns:mc="http://schemas.openxmlformats.org/markup-compatibility/2006">
    <mc:Choice xmlns:p14="http://schemas.microsoft.com/office/powerpoint/2010/main" Requires="p14">
      <p:transition spd="slow" p14:dur="2000" advTm="18129"/>
    </mc:Choice>
    <mc:Fallback>
      <p:transition spd="slow" advTm="18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74F4FAE4-3CD0-AE3A-F1AC-9E3257C52876}"/>
              </a:ext>
            </a:extLst>
          </p:cNvPr>
          <p:cNvSpPr/>
          <p:nvPr/>
        </p:nvSpPr>
        <p:spPr>
          <a:xfrm>
            <a:off x="519848" y="959748"/>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hlinkClick r:id="rId3" action="ppaction://hlinksldjump"/>
            <a:extLst>
              <a:ext uri="{FF2B5EF4-FFF2-40B4-BE49-F238E27FC236}">
                <a16:creationId xmlns:a16="http://schemas.microsoft.com/office/drawing/2014/main" id="{3DA56C03-267E-6809-13A5-890D484EC63D}"/>
              </a:ext>
            </a:extLst>
          </p:cNvPr>
          <p:cNvSpPr txBox="1"/>
          <p:nvPr/>
        </p:nvSpPr>
        <p:spPr>
          <a:xfrm>
            <a:off x="1408856" y="1198615"/>
            <a:ext cx="4320296" cy="919401"/>
          </a:xfrm>
          <a:prstGeom prst="roundRect">
            <a:avLst/>
          </a:prstGeom>
          <a:solidFill>
            <a:srgbClr val="ED7D3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1. What is the PILA Game Creator?</a:t>
            </a:r>
            <a:endParaRPr lang="en-US" sz="2400">
              <a:latin typeface="Segoe UI Light"/>
              <a:ea typeface="Calibri"/>
              <a:cs typeface="Segoe UI"/>
            </a:endParaRPr>
          </a:p>
        </p:txBody>
      </p:sp>
      <p:sp>
        <p:nvSpPr>
          <p:cNvPr id="5" name="TextBox 4">
            <a:hlinkClick r:id="rId4" action="ppaction://hlinksldjump"/>
            <a:extLst>
              <a:ext uri="{FF2B5EF4-FFF2-40B4-BE49-F238E27FC236}">
                <a16:creationId xmlns:a16="http://schemas.microsoft.com/office/drawing/2014/main" id="{22417E37-ADBC-873C-C26B-A506AAADB692}"/>
              </a:ext>
            </a:extLst>
          </p:cNvPr>
          <p:cNvSpPr txBox="1"/>
          <p:nvPr/>
        </p:nvSpPr>
        <p:spPr>
          <a:xfrm>
            <a:off x="6672400" y="1913705"/>
            <a:ext cx="4316486" cy="1328023"/>
          </a:xfrm>
          <a:prstGeom prst="roundRect">
            <a:avLst/>
          </a:prstGeom>
          <a:gradFill flip="none" rotWithShape="1">
            <a:gsLst>
              <a:gs pos="0">
                <a:srgbClr val="93FFE8">
                  <a:tint val="66000"/>
                  <a:satMod val="160000"/>
                </a:srgbClr>
              </a:gs>
              <a:gs pos="50000">
                <a:srgbClr val="93FFE8">
                  <a:tint val="44500"/>
                  <a:satMod val="160000"/>
                </a:srgbClr>
              </a:gs>
              <a:gs pos="100000">
                <a:srgbClr val="93FFE8">
                  <a:tint val="23500"/>
                  <a:satMod val="160000"/>
                </a:srgbClr>
              </a:gs>
            </a:gsLst>
            <a:lin ang="2700000" scaled="1"/>
            <a:tileRect/>
          </a:gradFill>
          <a:ln>
            <a:solidFill>
              <a:srgbClr val="93FFE8"/>
            </a:solidFill>
          </a:ln>
          <a:effectLst>
            <a:outerShdw blurRad="50800" dist="127000" dir="5760000" sx="103000" sy="103000" algn="t" rotWithShape="0">
              <a:srgbClr val="93FFE8">
                <a:alpha val="84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panose="020B0502040204020203" pitchFamily="34" charset="0"/>
                <a:ea typeface="Calibri"/>
                <a:cs typeface="Segoe UI Light" panose="020B0502040204020203" pitchFamily="34" charset="0"/>
              </a:rPr>
              <a:t>2. What are the key elements of the digital environment in the PILA Game Creator?</a:t>
            </a:r>
            <a:endParaRPr lang="en-US" sz="2400">
              <a:latin typeface="Segoe UI Light" panose="020B0502040204020203" pitchFamily="34" charset="0"/>
              <a:ea typeface="Calibri"/>
              <a:cs typeface="Segoe UI Light" panose="020B0502040204020203" pitchFamily="34" charset="0"/>
            </a:endParaRPr>
          </a:p>
        </p:txBody>
      </p:sp>
      <p:cxnSp>
        <p:nvCxnSpPr>
          <p:cNvPr id="17" name="Straight Connector 16"/>
          <p:cNvCxnSpPr>
            <a:cxnSpLocks/>
            <a:stCxn id="5" idx="2"/>
            <a:endCxn id="28" idx="0"/>
          </p:cNvCxnSpPr>
          <p:nvPr/>
        </p:nvCxnSpPr>
        <p:spPr>
          <a:xfrm rot="5400000">
            <a:off x="5896322" y="914411"/>
            <a:ext cx="607005" cy="5261639"/>
          </a:xfrm>
          <a:prstGeom prst="curvedConnector3">
            <a:avLst>
              <a:gd name="adj1" fmla="val 50000"/>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C95FCC2-9C33-0E96-A2E6-27BD2873F2CC}"/>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Overview of Sections</a:t>
            </a:r>
            <a:endParaRPr lang="en-US" sz="3000" b="1">
              <a:solidFill>
                <a:schemeClr val="bg1"/>
              </a:solidFill>
              <a:latin typeface="Segoe UI" panose="020B0502040204020203" pitchFamily="34" charset="0"/>
              <a:cs typeface="Segoe UI" panose="020B0502040204020203" pitchFamily="34" charset="0"/>
            </a:endParaRPr>
          </a:p>
        </p:txBody>
      </p:sp>
      <p:sp>
        <p:nvSpPr>
          <p:cNvPr id="23" name="TextBox 22">
            <a:hlinkClick r:id="rId5" action="ppaction://hlinksldjump"/>
            <a:extLst>
              <a:ext uri="{FF2B5EF4-FFF2-40B4-BE49-F238E27FC236}">
                <a16:creationId xmlns:a16="http://schemas.microsoft.com/office/drawing/2014/main" id="{90B3471B-5CAF-ACE2-615A-8D7FFC580EFF}"/>
              </a:ext>
            </a:extLst>
          </p:cNvPr>
          <p:cNvSpPr txBox="1"/>
          <p:nvPr/>
        </p:nvSpPr>
        <p:spPr>
          <a:xfrm>
            <a:off x="6645283" y="4436282"/>
            <a:ext cx="4343603" cy="1328023"/>
          </a:xfrm>
          <a:prstGeom prst="roundRect">
            <a:avLst/>
          </a:prstGeom>
          <a:gradFill flip="none" rotWithShape="1">
            <a:gsLst>
              <a:gs pos="0">
                <a:srgbClr val="93FFE8">
                  <a:tint val="66000"/>
                  <a:satMod val="160000"/>
                </a:srgbClr>
              </a:gs>
              <a:gs pos="50000">
                <a:srgbClr val="93FFE8">
                  <a:tint val="44500"/>
                  <a:satMod val="160000"/>
                </a:srgbClr>
              </a:gs>
              <a:gs pos="100000">
                <a:srgbClr val="93FFE8">
                  <a:tint val="23500"/>
                  <a:satMod val="160000"/>
                </a:srgbClr>
              </a:gs>
            </a:gsLst>
            <a:lin ang="2700000" scaled="1"/>
            <a:tileRect/>
          </a:gradFill>
          <a:ln>
            <a:solidFill>
              <a:srgbClr val="93FFE8"/>
            </a:solidFill>
          </a:ln>
          <a:effectLst>
            <a:outerShdw blurRad="50800" dist="127000" dir="5760000" sx="103000" sy="103000" algn="t" rotWithShape="0">
              <a:srgbClr val="93FFE8">
                <a:alpha val="84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panose="020B0502040204020203" pitchFamily="34" charset="0"/>
                <a:ea typeface="Calibri"/>
                <a:cs typeface="Segoe UI Light" panose="020B0502040204020203" pitchFamily="34" charset="0"/>
              </a:rPr>
              <a:t>4. How can I view student progress on the PILA Game Creator?</a:t>
            </a:r>
            <a:endParaRPr lang="en-US" sz="2400">
              <a:latin typeface="Segoe UI Light" panose="020B0502040204020203" pitchFamily="34" charset="0"/>
              <a:ea typeface="Calibri"/>
              <a:cs typeface="Segoe UI Light" panose="020B0502040204020203" pitchFamily="34" charset="0"/>
            </a:endParaRPr>
          </a:p>
        </p:txBody>
      </p:sp>
      <p:sp>
        <p:nvSpPr>
          <p:cNvPr id="28" name="TextBox 27">
            <a:hlinkClick r:id="rId6" action="ppaction://hlinksldjump"/>
            <a:extLst>
              <a:ext uri="{FF2B5EF4-FFF2-40B4-BE49-F238E27FC236}">
                <a16:creationId xmlns:a16="http://schemas.microsoft.com/office/drawing/2014/main" id="{30AF7542-FE7D-01A7-11D8-7DB4CE8519C9}"/>
              </a:ext>
            </a:extLst>
          </p:cNvPr>
          <p:cNvSpPr txBox="1"/>
          <p:nvPr/>
        </p:nvSpPr>
        <p:spPr>
          <a:xfrm>
            <a:off x="1408856" y="3848733"/>
            <a:ext cx="4320296" cy="919401"/>
          </a:xfrm>
          <a:prstGeom prst="roundRect">
            <a:avLst/>
          </a:prstGeom>
          <a:solidFill>
            <a:srgbClr val="ED7D31"/>
          </a:solidFill>
          <a:ln>
            <a:solidFill>
              <a:srgbClr val="ED7D31"/>
            </a:solidFill>
          </a:ln>
          <a:effectLst>
            <a:outerShdw blurRad="50800" dist="127000" dir="5760000" sx="103000" sy="103000" algn="t" rotWithShape="0">
              <a:srgbClr val="ED7D31">
                <a:alpha val="84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panose="020B0502040204020203" pitchFamily="34" charset="0"/>
                <a:ea typeface="Calibri"/>
                <a:cs typeface="Segoe UI Light" panose="020B0502040204020203" pitchFamily="34" charset="0"/>
              </a:rPr>
              <a:t>3. How can I use and customise the PILA Game Creator?</a:t>
            </a:r>
            <a:endParaRPr lang="en-US" sz="2400">
              <a:latin typeface="Segoe UI Light" panose="020B0502040204020203" pitchFamily="34" charset="0"/>
              <a:ea typeface="Calibri"/>
              <a:cs typeface="Segoe UI Light" panose="020B0502040204020203" pitchFamily="34" charset="0"/>
            </a:endParaRPr>
          </a:p>
        </p:txBody>
      </p:sp>
      <p:cxnSp>
        <p:nvCxnSpPr>
          <p:cNvPr id="8" name="Straight Connector 21">
            <a:extLst>
              <a:ext uri="{FF2B5EF4-FFF2-40B4-BE49-F238E27FC236}">
                <a16:creationId xmlns:a16="http://schemas.microsoft.com/office/drawing/2014/main" id="{12388ACB-BDCF-3F8B-6940-123C34ED9857}"/>
              </a:ext>
            </a:extLst>
          </p:cNvPr>
          <p:cNvCxnSpPr>
            <a:cxnSpLocks/>
            <a:stCxn id="23" idx="1"/>
            <a:endCxn id="28" idx="2"/>
          </p:cNvCxnSpPr>
          <p:nvPr/>
        </p:nvCxnSpPr>
        <p:spPr>
          <a:xfrm rot="10800000">
            <a:off x="3569005" y="4768134"/>
            <a:ext cx="3076279" cy="332160"/>
          </a:xfrm>
          <a:prstGeom prst="curvedConnector2">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a:extLst>
              <a:ext uri="{FF2B5EF4-FFF2-40B4-BE49-F238E27FC236}">
                <a16:creationId xmlns:a16="http://schemas.microsoft.com/office/drawing/2014/main" id="{1FA1E416-5DC4-DC06-98AB-047EE6FE2BE0}"/>
              </a:ext>
            </a:extLst>
          </p:cNvPr>
          <p:cNvCxnSpPr>
            <a:cxnSpLocks/>
            <a:stCxn id="5" idx="0"/>
            <a:endCxn id="4" idx="3"/>
          </p:cNvCxnSpPr>
          <p:nvPr/>
        </p:nvCxnSpPr>
        <p:spPr>
          <a:xfrm rot="16200000" flipV="1">
            <a:off x="7152204" y="235265"/>
            <a:ext cx="255389" cy="3101491"/>
          </a:xfrm>
          <a:prstGeom prst="curvedConnector2">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060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60287"/>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Level Editor</a:t>
            </a:r>
            <a:endParaRPr lang="en-US" sz="3000" b="1">
              <a:solidFill>
                <a:schemeClr val="bg1"/>
              </a:solidFill>
              <a:latin typeface="Segoe UI" panose="020B0502040204020203" pitchFamily="34" charset="0"/>
              <a:cs typeface="Segoe UI" panose="020B0502040204020203" pitchFamily="34" charset="0"/>
            </a:endParaRPr>
          </a:p>
        </p:txBody>
      </p:sp>
      <p:pic>
        <p:nvPicPr>
          <p:cNvPr id="4" name="Graphic 3" descr="Badge 1 with solid fill">
            <a:hlinkClick r:id="rId3" action="ppaction://hlinksldjump"/>
            <a:extLst>
              <a:ext uri="{FF2B5EF4-FFF2-40B4-BE49-F238E27FC236}">
                <a16:creationId xmlns:a16="http://schemas.microsoft.com/office/drawing/2014/main" id="{4ED89518-0E10-F1CB-60A6-6682EA2B17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0407" y="400800"/>
            <a:ext cx="531100" cy="531100"/>
          </a:xfrm>
          <a:prstGeom prst="rect">
            <a:avLst/>
          </a:prstGeom>
          <a:effectLst>
            <a:innerShdw blurRad="63500" dist="50800" dir="16200000">
              <a:prstClr val="black">
                <a:alpha val="50000"/>
              </a:prstClr>
            </a:innerShdw>
          </a:effectLst>
        </p:spPr>
      </p:pic>
      <p:pic>
        <p:nvPicPr>
          <p:cNvPr id="14" name="Picture 13">
            <a:extLst>
              <a:ext uri="{FF2B5EF4-FFF2-40B4-BE49-F238E27FC236}">
                <a16:creationId xmlns:a16="http://schemas.microsoft.com/office/drawing/2014/main" id="{943A778F-316F-587D-84D1-AA615C5D685D}"/>
              </a:ext>
            </a:extLst>
          </p:cNvPr>
          <p:cNvPicPr>
            <a:picLocks noChangeAspect="1"/>
          </p:cNvPicPr>
          <p:nvPr/>
        </p:nvPicPr>
        <p:blipFill>
          <a:blip r:embed="rId6"/>
          <a:stretch>
            <a:fillRect/>
          </a:stretch>
        </p:blipFill>
        <p:spPr>
          <a:xfrm>
            <a:off x="2336084" y="2262860"/>
            <a:ext cx="7549868" cy="3649035"/>
          </a:xfrm>
          <a:prstGeom prst="roundRect">
            <a:avLst>
              <a:gd name="adj" fmla="val 6749"/>
            </a:avLst>
          </a:prstGeom>
          <a:ln>
            <a:solidFill>
              <a:srgbClr val="FFC000"/>
            </a:solidFill>
          </a:ln>
        </p:spPr>
      </p:pic>
      <p:cxnSp>
        <p:nvCxnSpPr>
          <p:cNvPr id="18" name="Straight Connector 21">
            <a:extLst>
              <a:ext uri="{FF2B5EF4-FFF2-40B4-BE49-F238E27FC236}">
                <a16:creationId xmlns:a16="http://schemas.microsoft.com/office/drawing/2014/main" id="{B3828A7D-1EF4-64B6-BB5E-33DB70018C26}"/>
              </a:ext>
            </a:extLst>
          </p:cNvPr>
          <p:cNvCxnSpPr>
            <a:cxnSpLocks/>
            <a:stCxn id="10" idx="2"/>
            <a:endCxn id="16" idx="6"/>
          </p:cNvCxnSpPr>
          <p:nvPr/>
        </p:nvCxnSpPr>
        <p:spPr>
          <a:xfrm rot="5400000" flipH="1">
            <a:off x="5251942" y="2006544"/>
            <a:ext cx="1538118" cy="6141698"/>
          </a:xfrm>
          <a:prstGeom prst="curvedConnector4">
            <a:avLst>
              <a:gd name="adj1" fmla="val -14862"/>
              <a:gd name="adj2" fmla="val 70494"/>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A85ACDC-011A-C877-EAA2-51E8D707E9B9}"/>
              </a:ext>
            </a:extLst>
          </p:cNvPr>
          <p:cNvSpPr/>
          <p:nvPr/>
        </p:nvSpPr>
        <p:spPr>
          <a:xfrm>
            <a:off x="2203939" y="4060300"/>
            <a:ext cx="746213" cy="49606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5" name="Group 4">
            <a:extLst>
              <a:ext uri="{FF2B5EF4-FFF2-40B4-BE49-F238E27FC236}">
                <a16:creationId xmlns:a16="http://schemas.microsoft.com/office/drawing/2014/main" id="{AF12C6E3-BD26-DD7D-A7FB-36ADD07A3008}"/>
              </a:ext>
            </a:extLst>
          </p:cNvPr>
          <p:cNvGrpSpPr/>
          <p:nvPr/>
        </p:nvGrpSpPr>
        <p:grpSpPr>
          <a:xfrm>
            <a:off x="6574433" y="4871906"/>
            <a:ext cx="5034833" cy="974546"/>
            <a:chOff x="991862" y="3160369"/>
            <a:chExt cx="5654036" cy="1361841"/>
          </a:xfrm>
        </p:grpSpPr>
        <p:grpSp>
          <p:nvGrpSpPr>
            <p:cNvPr id="6" name="Group 5">
              <a:extLst>
                <a:ext uri="{FF2B5EF4-FFF2-40B4-BE49-F238E27FC236}">
                  <a16:creationId xmlns:a16="http://schemas.microsoft.com/office/drawing/2014/main" id="{BDC016AF-EC02-262B-1D4D-8F6013869C42}"/>
                </a:ext>
              </a:extLst>
            </p:cNvPr>
            <p:cNvGrpSpPr/>
            <p:nvPr/>
          </p:nvGrpSpPr>
          <p:grpSpPr>
            <a:xfrm>
              <a:off x="991862" y="3160369"/>
              <a:ext cx="5654036" cy="1361841"/>
              <a:chOff x="937430" y="4988624"/>
              <a:chExt cx="9306165" cy="1309203"/>
            </a:xfrm>
            <a:solidFill>
              <a:srgbClr val="FFE699"/>
            </a:solidFill>
          </p:grpSpPr>
          <p:sp>
            <p:nvSpPr>
              <p:cNvPr id="10" name="Rectangle: Rounded Corners 9">
                <a:extLst>
                  <a:ext uri="{FF2B5EF4-FFF2-40B4-BE49-F238E27FC236}">
                    <a16:creationId xmlns:a16="http://schemas.microsoft.com/office/drawing/2014/main" id="{721B13A1-B09F-8671-DC8D-813AACB9DB9D}"/>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18B09E8-BF8C-3C82-8830-6E2B66EDC0AB}"/>
                  </a:ext>
                </a:extLst>
              </p:cNvPr>
              <p:cNvSpPr txBox="1"/>
              <p:nvPr/>
            </p:nvSpPr>
            <p:spPr>
              <a:xfrm>
                <a:off x="2345645" y="5204350"/>
                <a:ext cx="7645371" cy="868280"/>
              </a:xfrm>
              <a:prstGeom prst="rect">
                <a:avLst/>
              </a:prstGeom>
              <a:grpFill/>
              <a:ln>
                <a:solidFill>
                  <a:srgbClr val="FFE699"/>
                </a:solidFill>
              </a:ln>
            </p:spPr>
            <p:txBody>
              <a:bodyPr wrap="square" rtlCol="0" anchor="ctr">
                <a:spAutoFit/>
              </a:bodyPr>
              <a:lstStyle/>
              <a:p>
                <a:pPr>
                  <a:tabLst>
                    <a:tab pos="539750" algn="l"/>
                    <a:tab pos="756285" algn="l"/>
                    <a:tab pos="972185" algn="l"/>
                  </a:tabLst>
                </a:pPr>
                <a:r>
                  <a:rPr lang="en-GB">
                    <a:latin typeface="Segoe UI"/>
                    <a:cs typeface="Segoe UI"/>
                  </a:rPr>
                  <a:t>To remove an object from the object palette, click on it and choose ‘DELETE’</a:t>
                </a:r>
                <a:endParaRPr lang="en-US">
                  <a:latin typeface="Segoe UI"/>
                  <a:cs typeface="Segoe UI"/>
                </a:endParaRPr>
              </a:p>
            </p:txBody>
          </p:sp>
        </p:grpSp>
        <p:pic>
          <p:nvPicPr>
            <p:cNvPr id="7" name="Graphic 6" descr="Touchscreen with solid fill">
              <a:extLst>
                <a:ext uri="{FF2B5EF4-FFF2-40B4-BE49-F238E27FC236}">
                  <a16:creationId xmlns:a16="http://schemas.microsoft.com/office/drawing/2014/main" id="{61B42672-A8CD-B8E2-C276-5846059CF8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5279" y="3476428"/>
              <a:ext cx="681943" cy="824299"/>
            </a:xfrm>
            <a:prstGeom prst="rect">
              <a:avLst/>
            </a:prstGeom>
          </p:spPr>
        </p:pic>
      </p:grpSp>
      <p:sp>
        <p:nvSpPr>
          <p:cNvPr id="2" name="Rectangle: Rounded Corners 1">
            <a:hlinkClick r:id="rId9" action="ppaction://hlinksldjump"/>
            <a:extLst>
              <a:ext uri="{FF2B5EF4-FFF2-40B4-BE49-F238E27FC236}">
                <a16:creationId xmlns:a16="http://schemas.microsoft.com/office/drawing/2014/main" id="{BD809A4D-38B0-15C6-3616-359C9CE38907}"/>
              </a:ext>
            </a:extLst>
          </p:cNvPr>
          <p:cNvSpPr/>
          <p:nvPr/>
        </p:nvSpPr>
        <p:spPr>
          <a:xfrm>
            <a:off x="-191301" y="1486676"/>
            <a:ext cx="3719692"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Segoe UI" panose="020B0502040204020203" pitchFamily="34" charset="0"/>
                <a:cs typeface="Segoe UI" panose="020B0502040204020203" pitchFamily="34" charset="0"/>
              </a:rPr>
              <a:t>Object Palette</a:t>
            </a:r>
            <a:endParaRPr lang="en-US" b="1">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31186305"/>
      </p:ext>
    </p:extLst>
  </p:cSld>
  <p:clrMapOvr>
    <a:masterClrMapping/>
  </p:clrMapOvr>
  <mc:AlternateContent xmlns:mc="http://schemas.openxmlformats.org/markup-compatibility/2006">
    <mc:Choice xmlns:p14="http://schemas.microsoft.com/office/powerpoint/2010/main" Requires="p14">
      <p:transition spd="slow" p14:dur="2000" advTm="18129"/>
    </mc:Choice>
    <mc:Fallback>
      <p:transition spd="slow" advTm="18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036499"/>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Instruction Panel</a:t>
            </a:r>
            <a:endParaRPr lang="en-US" sz="3000" b="1">
              <a:solidFill>
                <a:schemeClr val="bg1"/>
              </a:solidFill>
              <a:latin typeface="Segoe UI" panose="020B0502040204020203" pitchFamily="34" charset="0"/>
              <a:cs typeface="Segoe UI" panose="020B0502040204020203" pitchFamily="34" charset="0"/>
            </a:endParaRPr>
          </a:p>
        </p:txBody>
      </p:sp>
      <p:sp>
        <p:nvSpPr>
          <p:cNvPr id="22" name="Rectangle: Rounded Corners 21">
            <a:hlinkClick r:id="rId3" action="ppaction://hlinksldjump"/>
            <a:extLst>
              <a:ext uri="{FF2B5EF4-FFF2-40B4-BE49-F238E27FC236}">
                <a16:creationId xmlns:a16="http://schemas.microsoft.com/office/drawing/2014/main" id="{8ACE5CFD-AE9E-E885-6454-CD43FBE363A3}"/>
              </a:ext>
            </a:extLst>
          </p:cNvPr>
          <p:cNvSpPr/>
          <p:nvPr/>
        </p:nvSpPr>
        <p:spPr>
          <a:xfrm>
            <a:off x="-178897" y="1488798"/>
            <a:ext cx="3459425"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Segoe UI" panose="020B0502040204020203" pitchFamily="34" charset="0"/>
                <a:cs typeface="Segoe UI" panose="020B0502040204020203" pitchFamily="34" charset="0"/>
              </a:rPr>
              <a:t>Instructions</a:t>
            </a:r>
            <a:endParaRPr lang="en-US" b="1">
              <a:solidFill>
                <a:schemeClr val="tx1"/>
              </a:solidFill>
              <a:latin typeface="Segoe UI" panose="020B0502040204020203" pitchFamily="34" charset="0"/>
              <a:cs typeface="Segoe UI" panose="020B0502040204020203" pitchFamily="34" charset="0"/>
            </a:endParaRPr>
          </a:p>
        </p:txBody>
      </p:sp>
      <p:sp>
        <p:nvSpPr>
          <p:cNvPr id="6" name="Rectangle: Rounded Corners 5">
            <a:extLst>
              <a:ext uri="{FF2B5EF4-FFF2-40B4-BE49-F238E27FC236}">
                <a16:creationId xmlns:a16="http://schemas.microsoft.com/office/drawing/2014/main" id="{DA83A362-56F3-753A-95B3-CA8040746C55}"/>
              </a:ext>
            </a:extLst>
          </p:cNvPr>
          <p:cNvSpPr/>
          <p:nvPr/>
        </p:nvSpPr>
        <p:spPr>
          <a:xfrm>
            <a:off x="2084173" y="2852933"/>
            <a:ext cx="1014034" cy="3433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3F4F52-22B1-C61D-7689-66CACC63B33F}"/>
              </a:ext>
            </a:extLst>
          </p:cNvPr>
          <p:cNvSpPr/>
          <p:nvPr/>
        </p:nvSpPr>
        <p:spPr>
          <a:xfrm>
            <a:off x="8290044" y="2383497"/>
            <a:ext cx="3363931" cy="3416320"/>
          </a:xfrm>
          <a:prstGeom prst="rect">
            <a:avLst/>
          </a:prstGeom>
          <a:effectLst/>
        </p:spPr>
        <p:txBody>
          <a:bodyPr wrap="square" lIns="91440" tIns="45720" rIns="91440" bIns="45720" anchor="t">
            <a:spAutoFit/>
          </a:bodyPr>
          <a:lstStyle/>
          <a:p>
            <a:pPr lvl="0"/>
            <a:r>
              <a:rPr lang="en-GB">
                <a:latin typeface="Segoe UI"/>
                <a:cs typeface="Segoe UI"/>
              </a:rPr>
              <a:t>The instruction panel offers step-by-step instructions on what students must do.</a:t>
            </a:r>
          </a:p>
          <a:p>
            <a:pPr lvl="0"/>
            <a:endParaRPr lang="en-GB">
              <a:latin typeface="Segoe UI"/>
              <a:cs typeface="Segoe UI"/>
            </a:endParaRPr>
          </a:p>
          <a:p>
            <a:pPr lvl="0"/>
            <a:r>
              <a:rPr lang="en-GB">
                <a:latin typeface="Segoe UI"/>
                <a:cs typeface="Segoe UI"/>
              </a:rPr>
              <a:t>Each instruction window is a </a:t>
            </a:r>
            <a:r>
              <a:rPr lang="en-GB" b="1">
                <a:latin typeface="Segoe UI"/>
                <a:cs typeface="Segoe UI"/>
              </a:rPr>
              <a:t>step</a:t>
            </a:r>
            <a:r>
              <a:rPr lang="en-GB">
                <a:latin typeface="Segoe UI"/>
                <a:cs typeface="Segoe UI"/>
              </a:rPr>
              <a:t> to completing the game level. For example, there are 2 steps in this level.</a:t>
            </a:r>
          </a:p>
          <a:p>
            <a:pPr lvl="0"/>
            <a:endParaRPr lang="en-GB">
              <a:latin typeface="Segoe UI"/>
              <a:cs typeface="Segoe UI"/>
            </a:endParaRPr>
          </a:p>
          <a:p>
            <a:pPr lvl="0"/>
            <a:r>
              <a:rPr lang="en-GB">
                <a:latin typeface="Segoe UI"/>
                <a:cs typeface="Segoe UI"/>
              </a:rPr>
              <a:t>Within a step, there are </a:t>
            </a:r>
            <a:r>
              <a:rPr lang="en-GB" b="1">
                <a:latin typeface="Segoe UI"/>
                <a:cs typeface="Segoe UI"/>
              </a:rPr>
              <a:t>sub-goals</a:t>
            </a:r>
            <a:r>
              <a:rPr lang="en-GB">
                <a:latin typeface="Segoe UI"/>
                <a:cs typeface="Segoe UI"/>
              </a:rPr>
              <a:t>. For example, there are 4 sub-goals in this level. </a:t>
            </a:r>
          </a:p>
        </p:txBody>
      </p:sp>
      <p:pic>
        <p:nvPicPr>
          <p:cNvPr id="14" name="Graphic 13" descr="Badge with solid fill">
            <a:hlinkClick r:id="rId4" action="ppaction://hlinksldjump"/>
            <a:extLst>
              <a:ext uri="{FF2B5EF4-FFF2-40B4-BE49-F238E27FC236}">
                <a16:creationId xmlns:a16="http://schemas.microsoft.com/office/drawing/2014/main" id="{0AD5DDF4-9E26-4E05-1673-D8BE7906A0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55598" y="349070"/>
            <a:ext cx="571709" cy="571709"/>
          </a:xfrm>
          <a:prstGeom prst="rect">
            <a:avLst/>
          </a:prstGeom>
          <a:effectLst>
            <a:innerShdw blurRad="63500" dist="50800" dir="16200000">
              <a:prstClr val="black">
                <a:alpha val="50000"/>
              </a:prstClr>
            </a:innerShdw>
          </a:effectLst>
        </p:spPr>
      </p:pic>
      <p:pic>
        <p:nvPicPr>
          <p:cNvPr id="20" name="Picture 19">
            <a:extLst>
              <a:ext uri="{FF2B5EF4-FFF2-40B4-BE49-F238E27FC236}">
                <a16:creationId xmlns:a16="http://schemas.microsoft.com/office/drawing/2014/main" id="{6ED6A105-6227-D14C-6D4B-3793CE6B79F0}"/>
              </a:ext>
            </a:extLst>
          </p:cNvPr>
          <p:cNvPicPr>
            <a:picLocks noChangeAspect="1"/>
          </p:cNvPicPr>
          <p:nvPr/>
        </p:nvPicPr>
        <p:blipFill>
          <a:blip r:embed="rId7"/>
          <a:stretch>
            <a:fillRect/>
          </a:stretch>
        </p:blipFill>
        <p:spPr>
          <a:xfrm>
            <a:off x="696959" y="2361813"/>
            <a:ext cx="7078826" cy="3459688"/>
          </a:xfrm>
          <a:prstGeom prst="roundRect">
            <a:avLst>
              <a:gd name="adj" fmla="val 7870"/>
            </a:avLst>
          </a:prstGeom>
          <a:ln>
            <a:solidFill>
              <a:srgbClr val="FFC000"/>
            </a:solidFill>
          </a:ln>
        </p:spPr>
      </p:pic>
      <p:sp>
        <p:nvSpPr>
          <p:cNvPr id="10" name="Oval 9">
            <a:extLst>
              <a:ext uri="{FF2B5EF4-FFF2-40B4-BE49-F238E27FC236}">
                <a16:creationId xmlns:a16="http://schemas.microsoft.com/office/drawing/2014/main" id="{B4A8A472-3593-7C10-1141-841B3E96B8B5}"/>
              </a:ext>
            </a:extLst>
          </p:cNvPr>
          <p:cNvSpPr/>
          <p:nvPr/>
        </p:nvSpPr>
        <p:spPr>
          <a:xfrm>
            <a:off x="6295771" y="2383497"/>
            <a:ext cx="1829626" cy="3321792"/>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127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036499"/>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Instruction Panel</a:t>
            </a:r>
            <a:endParaRPr lang="en-US" sz="3000" b="1">
              <a:solidFill>
                <a:schemeClr val="bg1"/>
              </a:solidFill>
              <a:latin typeface="Segoe UI" panose="020B0502040204020203" pitchFamily="34" charset="0"/>
              <a:cs typeface="Segoe UI" panose="020B0502040204020203" pitchFamily="34" charset="0"/>
            </a:endParaRPr>
          </a:p>
        </p:txBody>
      </p:sp>
      <p:sp>
        <p:nvSpPr>
          <p:cNvPr id="6" name="Rectangle: Rounded Corners 5">
            <a:extLst>
              <a:ext uri="{FF2B5EF4-FFF2-40B4-BE49-F238E27FC236}">
                <a16:creationId xmlns:a16="http://schemas.microsoft.com/office/drawing/2014/main" id="{DA83A362-56F3-753A-95B3-CA8040746C55}"/>
              </a:ext>
            </a:extLst>
          </p:cNvPr>
          <p:cNvSpPr/>
          <p:nvPr/>
        </p:nvSpPr>
        <p:spPr>
          <a:xfrm>
            <a:off x="2084173" y="2852933"/>
            <a:ext cx="1014034" cy="3433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3F4F52-22B1-C61D-7689-66CACC63B33F}"/>
              </a:ext>
            </a:extLst>
          </p:cNvPr>
          <p:cNvSpPr/>
          <p:nvPr/>
        </p:nvSpPr>
        <p:spPr>
          <a:xfrm>
            <a:off x="7765944" y="1507956"/>
            <a:ext cx="3764435" cy="1200329"/>
          </a:xfrm>
          <a:prstGeom prst="rect">
            <a:avLst/>
          </a:prstGeom>
          <a:effectLst/>
        </p:spPr>
        <p:txBody>
          <a:bodyPr wrap="square" lIns="91440" tIns="45720" rIns="91440" bIns="45720" anchor="t">
            <a:spAutoFit/>
          </a:bodyPr>
          <a:lstStyle/>
          <a:p>
            <a:pPr lvl="0"/>
            <a:r>
              <a:rPr lang="en-GB">
                <a:latin typeface="Segoe UI"/>
                <a:cs typeface="Segoe UI"/>
              </a:rPr>
              <a:t>If students need help achieving the sub-goals, they can ask for hints. These hints adapt to what they have done up to that point.</a:t>
            </a:r>
          </a:p>
        </p:txBody>
      </p:sp>
      <p:pic>
        <p:nvPicPr>
          <p:cNvPr id="11" name="Screen Recording 10">
            <a:hlinkClick r:id="" action="ppaction://media"/>
            <a:extLst>
              <a:ext uri="{FF2B5EF4-FFF2-40B4-BE49-F238E27FC236}">
                <a16:creationId xmlns:a16="http://schemas.microsoft.com/office/drawing/2014/main" id="{17D7B9C9-4676-0352-4C1A-99153345D853}"/>
              </a:ext>
            </a:extLst>
          </p:cNvPr>
          <p:cNvPicPr>
            <a:picLocks noChangeAspect="1"/>
          </p:cNvPicPr>
          <p:nvPr>
            <a:videoFile r:link="rId1"/>
            <p:extLst>
              <p:ext uri="{DAA4B4D4-6D71-4841-9C94-3DE7FCFB9230}">
                <p14:media xmlns:p14="http://schemas.microsoft.com/office/powerpoint/2010/main" r:embed="rId2">
                  <p14:trim st="1322" end="1581.6303"/>
                </p14:media>
              </p:ext>
            </p:extLst>
          </p:nvPr>
        </p:nvPicPr>
        <p:blipFill>
          <a:blip r:embed="rId5"/>
          <a:stretch>
            <a:fillRect/>
          </a:stretch>
        </p:blipFill>
        <p:spPr>
          <a:xfrm>
            <a:off x="632008" y="1912264"/>
            <a:ext cx="6987306" cy="3416320"/>
          </a:xfrm>
          <a:prstGeom prst="roundRect">
            <a:avLst>
              <a:gd name="adj" fmla="val 6457"/>
            </a:avLst>
          </a:prstGeom>
          <a:ln>
            <a:solidFill>
              <a:srgbClr val="FFC000"/>
            </a:solidFill>
          </a:ln>
        </p:spPr>
      </p:pic>
      <p:grpSp>
        <p:nvGrpSpPr>
          <p:cNvPr id="2" name="Group 1">
            <a:extLst>
              <a:ext uri="{FF2B5EF4-FFF2-40B4-BE49-F238E27FC236}">
                <a16:creationId xmlns:a16="http://schemas.microsoft.com/office/drawing/2014/main" id="{22DCE92F-AACC-DA7D-C930-8B23C93F563A}"/>
              </a:ext>
            </a:extLst>
          </p:cNvPr>
          <p:cNvGrpSpPr/>
          <p:nvPr/>
        </p:nvGrpSpPr>
        <p:grpSpPr>
          <a:xfrm>
            <a:off x="7765944" y="2912197"/>
            <a:ext cx="3844039" cy="1237519"/>
            <a:chOff x="991862" y="2610241"/>
            <a:chExt cx="5654036" cy="2170534"/>
          </a:xfrm>
        </p:grpSpPr>
        <p:grpSp>
          <p:nvGrpSpPr>
            <p:cNvPr id="5" name="Group 4">
              <a:extLst>
                <a:ext uri="{FF2B5EF4-FFF2-40B4-BE49-F238E27FC236}">
                  <a16:creationId xmlns:a16="http://schemas.microsoft.com/office/drawing/2014/main" id="{0BB7E1F9-245F-038E-A833-65E9E47B1155}"/>
                </a:ext>
              </a:extLst>
            </p:cNvPr>
            <p:cNvGrpSpPr/>
            <p:nvPr/>
          </p:nvGrpSpPr>
          <p:grpSpPr>
            <a:xfrm>
              <a:off x="991862" y="2610241"/>
              <a:ext cx="5654036" cy="2170534"/>
              <a:chOff x="937430" y="4459759"/>
              <a:chExt cx="9306165" cy="2086638"/>
            </a:xfrm>
            <a:solidFill>
              <a:srgbClr val="FFE699"/>
            </a:solidFill>
          </p:grpSpPr>
          <p:sp>
            <p:nvSpPr>
              <p:cNvPr id="13" name="Rectangle: Rounded Corners 12">
                <a:extLst>
                  <a:ext uri="{FF2B5EF4-FFF2-40B4-BE49-F238E27FC236}">
                    <a16:creationId xmlns:a16="http://schemas.microsoft.com/office/drawing/2014/main" id="{EE43727D-554C-E8DC-0E24-2FCA6C1CF96A}"/>
                  </a:ext>
                </a:extLst>
              </p:cNvPr>
              <p:cNvSpPr/>
              <p:nvPr/>
            </p:nvSpPr>
            <p:spPr>
              <a:xfrm>
                <a:off x="937430" y="4459759"/>
                <a:ext cx="9306165" cy="2086638"/>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18BA0AC-ACBB-604D-21B5-82BBF170993B}"/>
                  </a:ext>
                </a:extLst>
              </p:cNvPr>
              <p:cNvSpPr txBox="1"/>
              <p:nvPr/>
            </p:nvSpPr>
            <p:spPr>
              <a:xfrm>
                <a:off x="2345646" y="4882878"/>
                <a:ext cx="7645370" cy="1240399"/>
              </a:xfrm>
              <a:prstGeom prst="rect">
                <a:avLst/>
              </a:prstGeom>
              <a:grpFill/>
              <a:ln>
                <a:solidFill>
                  <a:srgbClr val="FFE699"/>
                </a:solidFill>
              </a:ln>
            </p:spPr>
            <p:txBody>
              <a:bodyPr wrap="square" rtlCol="0" anchor="ctr">
                <a:spAutoFit/>
              </a:bodyPr>
              <a:lstStyle/>
              <a:p>
                <a:pPr lvl="0"/>
                <a:r>
                  <a:rPr lang="en-GB">
                    <a:latin typeface="Segoe UI"/>
                    <a:cs typeface="Segoe UI"/>
                  </a:rPr>
                  <a:t>Students can click on the       button of a sub-goal to get a hint.</a:t>
                </a:r>
              </a:p>
            </p:txBody>
          </p:sp>
        </p:grpSp>
        <p:pic>
          <p:nvPicPr>
            <p:cNvPr id="12" name="Graphic 11" descr="Touchscreen with solid fill">
              <a:extLst>
                <a:ext uri="{FF2B5EF4-FFF2-40B4-BE49-F238E27FC236}">
                  <a16:creationId xmlns:a16="http://schemas.microsoft.com/office/drawing/2014/main" id="{184F711A-FEF4-9805-0FBB-FF4C1D6E75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5614" y="3255302"/>
              <a:ext cx="741821" cy="901490"/>
            </a:xfrm>
            <a:prstGeom prst="rect">
              <a:avLst/>
            </a:prstGeom>
          </p:spPr>
        </p:pic>
      </p:grpSp>
      <p:pic>
        <p:nvPicPr>
          <p:cNvPr id="24" name="Picture 23">
            <a:extLst>
              <a:ext uri="{FF2B5EF4-FFF2-40B4-BE49-F238E27FC236}">
                <a16:creationId xmlns:a16="http://schemas.microsoft.com/office/drawing/2014/main" id="{C16E20F0-C39F-1121-610D-210A37EDD75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3946" b="76094" l="15818" r="75186">
                        <a14:foregroundMark x1="65789" y1="27027" x2="47368" y2="45946"/>
                      </a14:backgroundRemoval>
                    </a14:imgEffect>
                  </a14:imgLayer>
                </a14:imgProps>
              </a:ext>
            </a:extLst>
          </a:blip>
          <a:srcRect l="8397" t="6178" r="17393" b="16137"/>
          <a:stretch/>
        </p:blipFill>
        <p:spPr>
          <a:xfrm>
            <a:off x="11018631" y="3114661"/>
            <a:ext cx="268605" cy="262383"/>
          </a:xfrm>
          <a:prstGeom prst="rect">
            <a:avLst/>
          </a:prstGeom>
        </p:spPr>
      </p:pic>
      <p:grpSp>
        <p:nvGrpSpPr>
          <p:cNvPr id="25" name="Group 24">
            <a:extLst>
              <a:ext uri="{FF2B5EF4-FFF2-40B4-BE49-F238E27FC236}">
                <a16:creationId xmlns:a16="http://schemas.microsoft.com/office/drawing/2014/main" id="{F55A03A1-EE9F-22A2-668D-E4C88A95ABC6}"/>
              </a:ext>
            </a:extLst>
          </p:cNvPr>
          <p:cNvGrpSpPr/>
          <p:nvPr/>
        </p:nvGrpSpPr>
        <p:grpSpPr>
          <a:xfrm>
            <a:off x="7776102" y="4411943"/>
            <a:ext cx="3833881" cy="721967"/>
            <a:chOff x="4827453" y="4208085"/>
            <a:chExt cx="6074586" cy="1183177"/>
          </a:xfrm>
          <a:solidFill>
            <a:srgbClr val="93FFE8">
              <a:alpha val="85098"/>
            </a:srgbClr>
          </a:solidFill>
        </p:grpSpPr>
        <p:grpSp>
          <p:nvGrpSpPr>
            <p:cNvPr id="26" name="Group 25">
              <a:extLst>
                <a:ext uri="{FF2B5EF4-FFF2-40B4-BE49-F238E27FC236}">
                  <a16:creationId xmlns:a16="http://schemas.microsoft.com/office/drawing/2014/main" id="{EEA4DBBD-EB7B-4EA3-4188-49911CF32F34}"/>
                </a:ext>
              </a:extLst>
            </p:cNvPr>
            <p:cNvGrpSpPr/>
            <p:nvPr/>
          </p:nvGrpSpPr>
          <p:grpSpPr>
            <a:xfrm>
              <a:off x="4827453" y="4208085"/>
              <a:ext cx="6074586" cy="1183177"/>
              <a:chOff x="937430" y="4917264"/>
              <a:chExt cx="9306165" cy="1064409"/>
            </a:xfrm>
            <a:grpFill/>
          </p:grpSpPr>
          <p:sp>
            <p:nvSpPr>
              <p:cNvPr id="28" name="Rectangle: Rounded Corners 27">
                <a:extLst>
                  <a:ext uri="{FF2B5EF4-FFF2-40B4-BE49-F238E27FC236}">
                    <a16:creationId xmlns:a16="http://schemas.microsoft.com/office/drawing/2014/main" id="{77F6FD06-C92C-B4DC-DAC1-99A1B346E801}"/>
                  </a:ext>
                </a:extLst>
              </p:cNvPr>
              <p:cNvSpPr/>
              <p:nvPr/>
            </p:nvSpPr>
            <p:spPr>
              <a:xfrm>
                <a:off x="937430" y="4917264"/>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8B100A8-6F21-94F3-6A31-BEDB9C321FCF}"/>
                  </a:ext>
                </a:extLst>
              </p:cNvPr>
              <p:cNvSpPr txBox="1"/>
              <p:nvPr/>
            </p:nvSpPr>
            <p:spPr>
              <a:xfrm>
                <a:off x="2335109" y="5077626"/>
                <a:ext cx="7536104" cy="712134"/>
              </a:xfrm>
              <a:prstGeom prst="rect">
                <a:avLst/>
              </a:prstGeom>
              <a:grp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Play the video to see how it works!</a:t>
                </a:r>
                <a:endParaRPr lang="en-US">
                  <a:effectLst/>
                  <a:latin typeface="Segoe UI"/>
                  <a:ea typeface="Calibri"/>
                  <a:cs typeface="Segoe UI"/>
                </a:endParaRPr>
              </a:p>
            </p:txBody>
          </p:sp>
        </p:grpSp>
        <p:pic>
          <p:nvPicPr>
            <p:cNvPr id="27" name="Graphic 26" descr="Lightbulb with solid fill">
              <a:extLst>
                <a:ext uri="{FF2B5EF4-FFF2-40B4-BE49-F238E27FC236}">
                  <a16:creationId xmlns:a16="http://schemas.microsoft.com/office/drawing/2014/main" id="{C887223D-A6FD-6839-C365-EFC070F64A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24696" y="4426310"/>
              <a:ext cx="707563" cy="767689"/>
            </a:xfrm>
            <a:prstGeom prst="rect">
              <a:avLst/>
            </a:prstGeom>
          </p:spPr>
        </p:pic>
      </p:grpSp>
      <p:pic>
        <p:nvPicPr>
          <p:cNvPr id="31" name="Graphic 30" descr="Badge with solid fill">
            <a:hlinkClick r:id="rId12" action="ppaction://hlinksldjump"/>
            <a:extLst>
              <a:ext uri="{FF2B5EF4-FFF2-40B4-BE49-F238E27FC236}">
                <a16:creationId xmlns:a16="http://schemas.microsoft.com/office/drawing/2014/main" id="{C0A9B961-DE11-1D6C-297B-1FD9B41AAD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39806" y="367795"/>
            <a:ext cx="571709" cy="571709"/>
          </a:xfrm>
          <a:prstGeom prst="rect">
            <a:avLst/>
          </a:prstGeom>
          <a:effectLst>
            <a:innerShdw blurRad="63500" dist="50800" dir="16200000">
              <a:prstClr val="black">
                <a:alpha val="50000"/>
              </a:prstClr>
            </a:innerShdw>
          </a:effectLst>
        </p:spPr>
      </p:pic>
      <p:grpSp>
        <p:nvGrpSpPr>
          <p:cNvPr id="4" name="Group 3">
            <a:extLst>
              <a:ext uri="{FF2B5EF4-FFF2-40B4-BE49-F238E27FC236}">
                <a16:creationId xmlns:a16="http://schemas.microsoft.com/office/drawing/2014/main" id="{26C0EEDA-229B-DCC3-7617-1C3EA9E1AEC8}"/>
              </a:ext>
            </a:extLst>
          </p:cNvPr>
          <p:cNvGrpSpPr/>
          <p:nvPr/>
        </p:nvGrpSpPr>
        <p:grpSpPr>
          <a:xfrm>
            <a:off x="5287805" y="5391234"/>
            <a:ext cx="6322178" cy="764642"/>
            <a:chOff x="-444412" y="3950137"/>
            <a:chExt cx="11346453" cy="1441129"/>
          </a:xfrm>
          <a:solidFill>
            <a:srgbClr val="93FFE8">
              <a:alpha val="85098"/>
            </a:srgbClr>
          </a:solidFill>
        </p:grpSpPr>
        <p:grpSp>
          <p:nvGrpSpPr>
            <p:cNvPr id="9" name="Group 8">
              <a:extLst>
                <a:ext uri="{FF2B5EF4-FFF2-40B4-BE49-F238E27FC236}">
                  <a16:creationId xmlns:a16="http://schemas.microsoft.com/office/drawing/2014/main" id="{C7FC8548-18B8-2927-CAB8-298527E66C0F}"/>
                </a:ext>
              </a:extLst>
            </p:cNvPr>
            <p:cNvGrpSpPr/>
            <p:nvPr/>
          </p:nvGrpSpPr>
          <p:grpSpPr>
            <a:xfrm>
              <a:off x="-444412" y="3950137"/>
              <a:ext cx="11346453" cy="1441129"/>
              <a:chOff x="-7138979" y="4685207"/>
              <a:chExt cx="17382577" cy="1296467"/>
            </a:xfrm>
            <a:grpFill/>
          </p:grpSpPr>
          <p:sp>
            <p:nvSpPr>
              <p:cNvPr id="14" name="Rectangle: Rounded Corners 13">
                <a:extLst>
                  <a:ext uri="{FF2B5EF4-FFF2-40B4-BE49-F238E27FC236}">
                    <a16:creationId xmlns:a16="http://schemas.microsoft.com/office/drawing/2014/main" id="{14FB4EF4-55EF-3AD0-1A69-038E0022844E}"/>
                  </a:ext>
                </a:extLst>
              </p:cNvPr>
              <p:cNvSpPr/>
              <p:nvPr/>
            </p:nvSpPr>
            <p:spPr>
              <a:xfrm>
                <a:off x="-7138979" y="4685207"/>
                <a:ext cx="17382577" cy="129646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985016-5400-94AC-A6BF-E50CA022DD06}"/>
                  </a:ext>
                </a:extLst>
              </p:cNvPr>
              <p:cNvSpPr txBox="1"/>
              <p:nvPr/>
            </p:nvSpPr>
            <p:spPr>
              <a:xfrm>
                <a:off x="-5168466" y="4761972"/>
                <a:ext cx="15039677" cy="1095868"/>
              </a:xfrm>
              <a:prstGeom prst="rect">
                <a:avLst/>
              </a:prstGeom>
              <a:no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The      button appears 30 seconds after the game begins, </a:t>
                </a:r>
                <a:r>
                  <a:rPr lang="en-GB">
                    <a:latin typeface="Segoe UI"/>
                    <a:ea typeface="Calibri"/>
                    <a:cs typeface="Segoe UI"/>
                  </a:rPr>
                  <a:t>so students must </a:t>
                </a:r>
                <a:r>
                  <a:rPr lang="en-GB">
                    <a:effectLst/>
                    <a:latin typeface="Segoe UI"/>
                    <a:ea typeface="Calibri"/>
                    <a:cs typeface="Segoe UI"/>
                  </a:rPr>
                  <a:t>try to find a solution first.</a:t>
                </a:r>
                <a:endParaRPr lang="en-US">
                  <a:effectLst/>
                  <a:latin typeface="Segoe UI"/>
                  <a:ea typeface="Calibri"/>
                  <a:cs typeface="Segoe UI"/>
                </a:endParaRPr>
              </a:p>
            </p:txBody>
          </p:sp>
        </p:grpSp>
        <p:pic>
          <p:nvPicPr>
            <p:cNvPr id="10" name="Graphic 9" descr="Lightbulb with solid fill">
              <a:extLst>
                <a:ext uri="{FF2B5EF4-FFF2-40B4-BE49-F238E27FC236}">
                  <a16:creationId xmlns:a16="http://schemas.microsoft.com/office/drawing/2014/main" id="{FB1E68E6-CF4B-3505-09EB-AD244B782C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6269" y="4222736"/>
              <a:ext cx="875269" cy="895931"/>
            </a:xfrm>
            <a:prstGeom prst="rect">
              <a:avLst/>
            </a:prstGeom>
          </p:spPr>
        </p:pic>
      </p:grpSp>
      <p:sp>
        <p:nvSpPr>
          <p:cNvPr id="17" name="Rectangle: Rounded Corners 16">
            <a:hlinkClick r:id="rId15" action="ppaction://hlinksldjump"/>
            <a:extLst>
              <a:ext uri="{FF2B5EF4-FFF2-40B4-BE49-F238E27FC236}">
                <a16:creationId xmlns:a16="http://schemas.microsoft.com/office/drawing/2014/main" id="{6503DDFF-7C6D-0A41-D10D-217296FA4622}"/>
              </a:ext>
            </a:extLst>
          </p:cNvPr>
          <p:cNvSpPr/>
          <p:nvPr/>
        </p:nvSpPr>
        <p:spPr>
          <a:xfrm>
            <a:off x="-178897" y="1488798"/>
            <a:ext cx="3459425"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Segoe UI" panose="020B0502040204020203" pitchFamily="34" charset="0"/>
                <a:cs typeface="Segoe UI" panose="020B0502040204020203" pitchFamily="34" charset="0"/>
              </a:rPr>
              <a:t>Hint System</a:t>
            </a:r>
            <a:endParaRPr lang="en-US" b="1">
              <a:solidFill>
                <a:schemeClr val="tx1"/>
              </a:solidFill>
              <a:latin typeface="Segoe UI" panose="020B0502040204020203" pitchFamily="34" charset="0"/>
              <a:cs typeface="Segoe UI" panose="020B0502040204020203" pitchFamily="34" charset="0"/>
            </a:endParaRPr>
          </a:p>
        </p:txBody>
      </p:sp>
      <p:pic>
        <p:nvPicPr>
          <p:cNvPr id="18" name="Picture 17">
            <a:extLst>
              <a:ext uri="{FF2B5EF4-FFF2-40B4-BE49-F238E27FC236}">
                <a16:creationId xmlns:a16="http://schemas.microsoft.com/office/drawing/2014/main" id="{422F02D9-A352-822E-4FC0-DDE5C765768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3946" b="76094" l="15818" r="75186">
                        <a14:foregroundMark x1="65789" y1="27027" x2="47368" y2="45946"/>
                      </a14:backgroundRemoval>
                    </a14:imgEffect>
                  </a14:imgLayer>
                </a14:imgProps>
              </a:ext>
            </a:extLst>
          </a:blip>
          <a:srcRect l="8397" t="6178" r="17393" b="16137"/>
          <a:stretch/>
        </p:blipFill>
        <p:spPr>
          <a:xfrm>
            <a:off x="6515294" y="5511172"/>
            <a:ext cx="268605" cy="262383"/>
          </a:xfrm>
          <a:prstGeom prst="rect">
            <a:avLst/>
          </a:prstGeom>
        </p:spPr>
      </p:pic>
    </p:spTree>
    <p:extLst>
      <p:ext uri="{BB962C8B-B14F-4D97-AF65-F5344CB8AC3E}">
        <p14:creationId xmlns:p14="http://schemas.microsoft.com/office/powerpoint/2010/main" val="3612826637"/>
      </p:ext>
    </p:extLst>
  </p:cSld>
  <p:clrMapOvr>
    <a:masterClrMapping/>
  </p:clrMapOvr>
  <mc:AlternateContent xmlns:mc="http://schemas.openxmlformats.org/markup-compatibility/2006">
    <mc:Choice xmlns:p14="http://schemas.microsoft.com/office/powerpoint/2010/main" Requires="p14">
      <p:transition spd="slow" p14:dur="2000" advTm="12422"/>
    </mc:Choice>
    <mc:Fallback>
      <p:transition spd="slow" advTm="12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1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397243" y="108374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Programme Editor</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4" name="Rectangle: Rounded Corners 3">
            <a:hlinkClick r:id="rId3" action="ppaction://hlinksldjump"/>
            <a:extLst>
              <a:ext uri="{FF2B5EF4-FFF2-40B4-BE49-F238E27FC236}">
                <a16:creationId xmlns:a16="http://schemas.microsoft.com/office/drawing/2014/main" id="{B911F8A4-F6F7-18E1-88F5-8013021618A5}"/>
              </a:ext>
            </a:extLst>
          </p:cNvPr>
          <p:cNvSpPr/>
          <p:nvPr/>
        </p:nvSpPr>
        <p:spPr>
          <a:xfrm>
            <a:off x="-98480" y="1488110"/>
            <a:ext cx="10864713"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a:solidFill>
                  <a:schemeClr val="tx1"/>
                </a:solidFill>
                <a:latin typeface="Segoe UI" panose="020B0502040204020203" pitchFamily="34" charset="0"/>
                <a:cs typeface="Segoe UI" panose="020B0502040204020203" pitchFamily="34" charset="0"/>
              </a:rPr>
              <a:t>Here, students can program the rules that determine how objects behave in their game.</a:t>
            </a:r>
          </a:p>
        </p:txBody>
      </p:sp>
      <p:pic>
        <p:nvPicPr>
          <p:cNvPr id="7" name="Picture 6">
            <a:extLst>
              <a:ext uri="{FF2B5EF4-FFF2-40B4-BE49-F238E27FC236}">
                <a16:creationId xmlns:a16="http://schemas.microsoft.com/office/drawing/2014/main" id="{0242A6E7-6839-545E-90E9-38785A89E56B}"/>
              </a:ext>
            </a:extLst>
          </p:cNvPr>
          <p:cNvPicPr>
            <a:picLocks noChangeAspect="1"/>
          </p:cNvPicPr>
          <p:nvPr/>
        </p:nvPicPr>
        <p:blipFill>
          <a:blip r:embed="rId4"/>
          <a:stretch>
            <a:fillRect/>
          </a:stretch>
        </p:blipFill>
        <p:spPr>
          <a:xfrm>
            <a:off x="848412" y="2203946"/>
            <a:ext cx="7532016" cy="3648320"/>
          </a:xfrm>
          <a:prstGeom prst="roundRect">
            <a:avLst>
              <a:gd name="adj" fmla="val 6457"/>
            </a:avLst>
          </a:prstGeom>
          <a:ln>
            <a:solidFill>
              <a:srgbClr val="FFC000"/>
            </a:solidFill>
          </a:ln>
        </p:spPr>
      </p:pic>
      <p:pic>
        <p:nvPicPr>
          <p:cNvPr id="10" name="Picture 9">
            <a:extLst>
              <a:ext uri="{FF2B5EF4-FFF2-40B4-BE49-F238E27FC236}">
                <a16:creationId xmlns:a16="http://schemas.microsoft.com/office/drawing/2014/main" id="{CEEBE62D-B470-7C78-77FC-D39BD1216991}"/>
              </a:ext>
            </a:extLst>
          </p:cNvPr>
          <p:cNvPicPr>
            <a:picLocks noChangeAspect="1"/>
          </p:cNvPicPr>
          <p:nvPr/>
        </p:nvPicPr>
        <p:blipFill>
          <a:blip r:embed="rId5"/>
          <a:stretch>
            <a:fillRect/>
          </a:stretch>
        </p:blipFill>
        <p:spPr>
          <a:xfrm>
            <a:off x="3664723" y="2179330"/>
            <a:ext cx="7727769" cy="3648320"/>
          </a:xfrm>
          <a:prstGeom prst="roundRect">
            <a:avLst>
              <a:gd name="adj" fmla="val 6457"/>
            </a:avLst>
          </a:prstGeom>
          <a:ln>
            <a:solidFill>
              <a:srgbClr val="FFC000"/>
            </a:solidFill>
          </a:ln>
        </p:spPr>
      </p:pic>
      <p:cxnSp>
        <p:nvCxnSpPr>
          <p:cNvPr id="5" name="Connector: Curved 4">
            <a:extLst>
              <a:ext uri="{FF2B5EF4-FFF2-40B4-BE49-F238E27FC236}">
                <a16:creationId xmlns:a16="http://schemas.microsoft.com/office/drawing/2014/main" id="{8DB9E29F-E64E-26A5-30A0-969DC1E0D6DA}"/>
              </a:ext>
            </a:extLst>
          </p:cNvPr>
          <p:cNvCxnSpPr>
            <a:cxnSpLocks/>
            <a:stCxn id="6" idx="6"/>
            <a:endCxn id="10" idx="1"/>
          </p:cNvCxnSpPr>
          <p:nvPr/>
        </p:nvCxnSpPr>
        <p:spPr>
          <a:xfrm>
            <a:off x="1385883" y="3642242"/>
            <a:ext cx="2278840" cy="361248"/>
          </a:xfrm>
          <a:prstGeom prst="curvedConnector3">
            <a:avLst>
              <a:gd name="adj1" fmla="val 50000"/>
            </a:avLst>
          </a:prstGeom>
          <a:ln w="38100">
            <a:solidFill>
              <a:srgbClr val="FFD966"/>
            </a:solidFill>
            <a:prstDash val="dash"/>
            <a:tailEnd type="triangle"/>
          </a:ln>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CDED9853-54C0-7715-0A80-FE959DE7A5BB}"/>
              </a:ext>
            </a:extLst>
          </p:cNvPr>
          <p:cNvSpPr/>
          <p:nvPr/>
        </p:nvSpPr>
        <p:spPr>
          <a:xfrm>
            <a:off x="737162" y="3245754"/>
            <a:ext cx="648721" cy="792976"/>
          </a:xfrm>
          <a:prstGeom prst="ellipse">
            <a:avLst/>
          </a:prstGeom>
          <a:noFill/>
          <a:ln w="28575">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4170E42-1690-4F08-C3F1-0FF9CD49B213}"/>
              </a:ext>
            </a:extLst>
          </p:cNvPr>
          <p:cNvGrpSpPr/>
          <p:nvPr/>
        </p:nvGrpSpPr>
        <p:grpSpPr>
          <a:xfrm>
            <a:off x="609360" y="5080538"/>
            <a:ext cx="5140991" cy="1007199"/>
            <a:chOff x="1165411" y="2610241"/>
            <a:chExt cx="5480487" cy="2170534"/>
          </a:xfrm>
        </p:grpSpPr>
        <p:grpSp>
          <p:nvGrpSpPr>
            <p:cNvPr id="13" name="Group 12">
              <a:extLst>
                <a:ext uri="{FF2B5EF4-FFF2-40B4-BE49-F238E27FC236}">
                  <a16:creationId xmlns:a16="http://schemas.microsoft.com/office/drawing/2014/main" id="{EE8CBBBA-B13D-5660-CFE1-A29C88D5F897}"/>
                </a:ext>
              </a:extLst>
            </p:cNvPr>
            <p:cNvGrpSpPr/>
            <p:nvPr/>
          </p:nvGrpSpPr>
          <p:grpSpPr>
            <a:xfrm>
              <a:off x="1165411" y="2610241"/>
              <a:ext cx="5480487" cy="2170534"/>
              <a:chOff x="1223080" y="4459759"/>
              <a:chExt cx="9020515" cy="2086638"/>
            </a:xfrm>
            <a:solidFill>
              <a:srgbClr val="FFE699"/>
            </a:solidFill>
          </p:grpSpPr>
          <p:sp>
            <p:nvSpPr>
              <p:cNvPr id="15" name="Rectangle: Rounded Corners 14">
                <a:extLst>
                  <a:ext uri="{FF2B5EF4-FFF2-40B4-BE49-F238E27FC236}">
                    <a16:creationId xmlns:a16="http://schemas.microsoft.com/office/drawing/2014/main" id="{2D386195-A74B-A9F3-C6B3-05FC64998382}"/>
                  </a:ext>
                </a:extLst>
              </p:cNvPr>
              <p:cNvSpPr/>
              <p:nvPr/>
            </p:nvSpPr>
            <p:spPr>
              <a:xfrm>
                <a:off x="1223080" y="4459759"/>
                <a:ext cx="9020515" cy="2086638"/>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18B86E-055A-D9E4-8B12-1305DF7B02DF}"/>
                  </a:ext>
                </a:extLst>
              </p:cNvPr>
              <p:cNvSpPr txBox="1"/>
              <p:nvPr/>
            </p:nvSpPr>
            <p:spPr>
              <a:xfrm>
                <a:off x="2345646" y="4546639"/>
                <a:ext cx="7645371" cy="1912885"/>
              </a:xfrm>
              <a:prstGeom prst="rect">
                <a:avLst/>
              </a:prstGeom>
              <a:grpFill/>
              <a:ln>
                <a:solidFill>
                  <a:srgbClr val="FFE699"/>
                </a:solidFill>
              </a:ln>
            </p:spPr>
            <p:txBody>
              <a:bodyPr wrap="square" rtlCol="0" anchor="ctr">
                <a:spAutoFit/>
              </a:bodyPr>
              <a:lstStyle/>
              <a:p>
                <a:pPr lvl="0"/>
                <a:r>
                  <a:rPr lang="en-GB">
                    <a:latin typeface="Segoe UI"/>
                    <a:cs typeface="Segoe UI"/>
                  </a:rPr>
                  <a:t>To programme objects to be interactive in ‘play’ mode, students must click on the object. This opens the programme editor.</a:t>
                </a:r>
              </a:p>
            </p:txBody>
          </p:sp>
        </p:grpSp>
        <p:pic>
          <p:nvPicPr>
            <p:cNvPr id="14" name="Graphic 13" descr="Touchscreen with solid fill">
              <a:extLst>
                <a:ext uri="{FF2B5EF4-FFF2-40B4-BE49-F238E27FC236}">
                  <a16:creationId xmlns:a16="http://schemas.microsoft.com/office/drawing/2014/main" id="{BF33E86A-F2E7-E714-89C6-88FA97A081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02165" y="3035670"/>
              <a:ext cx="605580" cy="1290708"/>
            </a:xfrm>
            <a:prstGeom prst="rect">
              <a:avLst/>
            </a:prstGeom>
          </p:spPr>
        </p:pic>
      </p:grpSp>
      <p:pic>
        <p:nvPicPr>
          <p:cNvPr id="18" name="Graphic 17" descr="Badge 3 with solid fill">
            <a:hlinkClick r:id="rId8" action="ppaction://hlinksldjump"/>
            <a:extLst>
              <a:ext uri="{FF2B5EF4-FFF2-40B4-BE49-F238E27FC236}">
                <a16:creationId xmlns:a16="http://schemas.microsoft.com/office/drawing/2014/main" id="{BEACD8BD-3C77-7435-4B71-0DBA092B8F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50820" y="405988"/>
            <a:ext cx="597267" cy="597267"/>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106915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397243" y="108374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Programme Editor</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4" name="Rectangle: Rounded Corners 3">
            <a:hlinkClick r:id="rId3" action="ppaction://hlinksldjump"/>
            <a:extLst>
              <a:ext uri="{FF2B5EF4-FFF2-40B4-BE49-F238E27FC236}">
                <a16:creationId xmlns:a16="http://schemas.microsoft.com/office/drawing/2014/main" id="{B911F8A4-F6F7-18E1-88F5-8013021618A5}"/>
              </a:ext>
            </a:extLst>
          </p:cNvPr>
          <p:cNvSpPr/>
          <p:nvPr/>
        </p:nvSpPr>
        <p:spPr>
          <a:xfrm>
            <a:off x="-98479" y="1488110"/>
            <a:ext cx="4452016"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Segoe UI" panose="020B0502040204020203" pitchFamily="34" charset="0"/>
                <a:cs typeface="Segoe UI" panose="020B0502040204020203" pitchFamily="34" charset="0"/>
              </a:rPr>
              <a:t>Conditions &amp; Actions</a:t>
            </a:r>
            <a:endParaRPr lang="en-US" b="1">
              <a:solidFill>
                <a:schemeClr val="tx1"/>
              </a:solidFill>
              <a:latin typeface="Segoe UI" panose="020B0502040204020203" pitchFamily="34" charset="0"/>
              <a:cs typeface="Segoe UI" panose="020B0502040204020203" pitchFamily="34" charset="0"/>
            </a:endParaRPr>
          </a:p>
        </p:txBody>
      </p:sp>
      <p:pic>
        <p:nvPicPr>
          <p:cNvPr id="5" name="Graphic 4" descr="Lightbulb with solid fill">
            <a:extLst>
              <a:ext uri="{FF2B5EF4-FFF2-40B4-BE49-F238E27FC236}">
                <a16:creationId xmlns:a16="http://schemas.microsoft.com/office/drawing/2014/main" id="{FAD1532C-05EF-379C-F140-F3215C6A39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02708" y="4291880"/>
            <a:ext cx="658579" cy="626812"/>
          </a:xfrm>
          <a:prstGeom prst="rect">
            <a:avLst/>
          </a:prstGeom>
        </p:spPr>
      </p:pic>
      <p:pic>
        <p:nvPicPr>
          <p:cNvPr id="6" name="Picture 5">
            <a:extLst>
              <a:ext uri="{FF2B5EF4-FFF2-40B4-BE49-F238E27FC236}">
                <a16:creationId xmlns:a16="http://schemas.microsoft.com/office/drawing/2014/main" id="{D3C6F7E9-86F7-B421-7175-838A33DAAC92}"/>
              </a:ext>
            </a:extLst>
          </p:cNvPr>
          <p:cNvPicPr>
            <a:picLocks noChangeAspect="1"/>
          </p:cNvPicPr>
          <p:nvPr/>
        </p:nvPicPr>
        <p:blipFill>
          <a:blip r:embed="rId6"/>
          <a:stretch>
            <a:fillRect/>
          </a:stretch>
        </p:blipFill>
        <p:spPr>
          <a:xfrm>
            <a:off x="2052956" y="2755801"/>
            <a:ext cx="7292992" cy="3444327"/>
          </a:xfrm>
          <a:prstGeom prst="roundRect">
            <a:avLst>
              <a:gd name="adj" fmla="val 6457"/>
            </a:avLst>
          </a:prstGeom>
          <a:ln>
            <a:solidFill>
              <a:srgbClr val="FFC000"/>
            </a:solidFill>
          </a:ln>
        </p:spPr>
      </p:pic>
      <p:sp>
        <p:nvSpPr>
          <p:cNvPr id="2" name="Rectangle: Rounded Corners 1">
            <a:extLst>
              <a:ext uri="{FF2B5EF4-FFF2-40B4-BE49-F238E27FC236}">
                <a16:creationId xmlns:a16="http://schemas.microsoft.com/office/drawing/2014/main" id="{0F787D10-FA9D-012D-E667-42166A64345D}"/>
              </a:ext>
            </a:extLst>
          </p:cNvPr>
          <p:cNvSpPr/>
          <p:nvPr/>
        </p:nvSpPr>
        <p:spPr>
          <a:xfrm>
            <a:off x="2026761" y="3021430"/>
            <a:ext cx="483692" cy="3150375"/>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7FFC3B9C-56DD-DB0F-718D-89DBA29D707B}"/>
              </a:ext>
            </a:extLst>
          </p:cNvPr>
          <p:cNvGrpSpPr/>
          <p:nvPr/>
        </p:nvGrpSpPr>
        <p:grpSpPr>
          <a:xfrm>
            <a:off x="502830" y="3404952"/>
            <a:ext cx="4452017" cy="966055"/>
            <a:chOff x="4827453" y="4208086"/>
            <a:chExt cx="6074586" cy="1183177"/>
          </a:xfrm>
          <a:solidFill>
            <a:srgbClr val="93FFE8">
              <a:alpha val="85098"/>
            </a:srgbClr>
          </a:solidFill>
        </p:grpSpPr>
        <p:grpSp>
          <p:nvGrpSpPr>
            <p:cNvPr id="31" name="Group 30">
              <a:extLst>
                <a:ext uri="{FF2B5EF4-FFF2-40B4-BE49-F238E27FC236}">
                  <a16:creationId xmlns:a16="http://schemas.microsoft.com/office/drawing/2014/main" id="{FC77F9DD-F38B-B82A-85C1-B78141FE80E1}"/>
                </a:ext>
              </a:extLst>
            </p:cNvPr>
            <p:cNvGrpSpPr/>
            <p:nvPr/>
          </p:nvGrpSpPr>
          <p:grpSpPr>
            <a:xfrm>
              <a:off x="4827453" y="4208086"/>
              <a:ext cx="6074586" cy="1183177"/>
              <a:chOff x="937430" y="4917265"/>
              <a:chExt cx="9306165" cy="1064409"/>
            </a:xfrm>
            <a:grpFill/>
          </p:grpSpPr>
          <p:sp>
            <p:nvSpPr>
              <p:cNvPr id="33" name="Rectangle: Rounded Corners 32">
                <a:extLst>
                  <a:ext uri="{FF2B5EF4-FFF2-40B4-BE49-F238E27FC236}">
                    <a16:creationId xmlns:a16="http://schemas.microsoft.com/office/drawing/2014/main" id="{DFCC8D2D-DDA6-B023-0C92-A6C2AC6885A0}"/>
                  </a:ext>
                </a:extLst>
              </p:cNvPr>
              <p:cNvSpPr/>
              <p:nvPr/>
            </p:nvSpPr>
            <p:spPr>
              <a:xfrm>
                <a:off x="937430" y="4917265"/>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19DFDF1-A62E-621D-49A6-5AF354776749}"/>
                  </a:ext>
                </a:extLst>
              </p:cNvPr>
              <p:cNvSpPr txBox="1"/>
              <p:nvPr/>
            </p:nvSpPr>
            <p:spPr>
              <a:xfrm>
                <a:off x="2335109" y="4925026"/>
                <a:ext cx="7536104" cy="1017334"/>
              </a:xfrm>
              <a:prstGeom prst="rect">
                <a:avLst/>
              </a:prstGeom>
              <a:grp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Conditions are what </a:t>
                </a:r>
                <a:r>
                  <a:rPr lang="en-GB">
                    <a:latin typeface="Segoe UI"/>
                    <a:ea typeface="Calibri"/>
                    <a:cs typeface="Segoe UI"/>
                  </a:rPr>
                  <a:t>need to be fulfilled for the object to carry out the actions. </a:t>
                </a:r>
                <a:endParaRPr lang="en-US">
                  <a:effectLst/>
                  <a:latin typeface="Segoe UI"/>
                  <a:ea typeface="Calibri"/>
                  <a:cs typeface="Segoe UI"/>
                </a:endParaRPr>
              </a:p>
            </p:txBody>
          </p:sp>
        </p:grpSp>
        <p:pic>
          <p:nvPicPr>
            <p:cNvPr id="32" name="Graphic 31" descr="Lightbulb with solid fill">
              <a:extLst>
                <a:ext uri="{FF2B5EF4-FFF2-40B4-BE49-F238E27FC236}">
                  <a16:creationId xmlns:a16="http://schemas.microsoft.com/office/drawing/2014/main" id="{DC54A537-7868-D181-C3F2-EF9BC858CF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17917" y="4501839"/>
              <a:ext cx="699538" cy="676096"/>
            </a:xfrm>
            <a:prstGeom prst="rect">
              <a:avLst/>
            </a:prstGeom>
          </p:spPr>
        </p:pic>
      </p:grpSp>
      <p:sp>
        <p:nvSpPr>
          <p:cNvPr id="25" name="Rectangle: Rounded Corners 24">
            <a:extLst>
              <a:ext uri="{FF2B5EF4-FFF2-40B4-BE49-F238E27FC236}">
                <a16:creationId xmlns:a16="http://schemas.microsoft.com/office/drawing/2014/main" id="{F427DBA9-8E58-80D4-08E6-6F057197A063}"/>
              </a:ext>
            </a:extLst>
          </p:cNvPr>
          <p:cNvSpPr/>
          <p:nvPr/>
        </p:nvSpPr>
        <p:spPr>
          <a:xfrm>
            <a:off x="8940400" y="3021430"/>
            <a:ext cx="405548" cy="3201075"/>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669B939-617A-4A84-2631-2BF335FB13A1}"/>
              </a:ext>
            </a:extLst>
          </p:cNvPr>
          <p:cNvGrpSpPr/>
          <p:nvPr/>
        </p:nvGrpSpPr>
        <p:grpSpPr>
          <a:xfrm>
            <a:off x="6948183" y="5088459"/>
            <a:ext cx="4477698" cy="900164"/>
            <a:chOff x="4729633" y="4188032"/>
            <a:chExt cx="6074586" cy="1183177"/>
          </a:xfrm>
          <a:solidFill>
            <a:srgbClr val="93FFE8">
              <a:alpha val="85098"/>
            </a:srgbClr>
          </a:solidFill>
        </p:grpSpPr>
        <p:grpSp>
          <p:nvGrpSpPr>
            <p:cNvPr id="9" name="Group 8">
              <a:extLst>
                <a:ext uri="{FF2B5EF4-FFF2-40B4-BE49-F238E27FC236}">
                  <a16:creationId xmlns:a16="http://schemas.microsoft.com/office/drawing/2014/main" id="{94153234-E71B-141E-33A2-F00C9EA5FE5C}"/>
                </a:ext>
              </a:extLst>
            </p:cNvPr>
            <p:cNvGrpSpPr/>
            <p:nvPr/>
          </p:nvGrpSpPr>
          <p:grpSpPr>
            <a:xfrm>
              <a:off x="4729633" y="4188032"/>
              <a:ext cx="6074586" cy="1183177"/>
              <a:chOff x="787571" y="4899223"/>
              <a:chExt cx="9306165" cy="1064409"/>
            </a:xfrm>
            <a:grpFill/>
          </p:grpSpPr>
          <p:sp>
            <p:nvSpPr>
              <p:cNvPr id="11" name="Rectangle: Rounded Corners 10">
                <a:extLst>
                  <a:ext uri="{FF2B5EF4-FFF2-40B4-BE49-F238E27FC236}">
                    <a16:creationId xmlns:a16="http://schemas.microsoft.com/office/drawing/2014/main" id="{5CADC191-25DA-62F0-DE85-1E3A39C43F04}"/>
                  </a:ext>
                </a:extLst>
              </p:cNvPr>
              <p:cNvSpPr/>
              <p:nvPr/>
            </p:nvSpPr>
            <p:spPr>
              <a:xfrm>
                <a:off x="787571" y="4899223"/>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1D71419-EEDC-5651-6000-D127556A4B42}"/>
                  </a:ext>
                </a:extLst>
              </p:cNvPr>
              <p:cNvSpPr txBox="1"/>
              <p:nvPr/>
            </p:nvSpPr>
            <p:spPr>
              <a:xfrm>
                <a:off x="2335111" y="5051562"/>
                <a:ext cx="7536104" cy="764261"/>
              </a:xfrm>
              <a:prstGeom prst="rect">
                <a:avLst/>
              </a:prstGeom>
              <a:no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Actions are what the object does when the conditions are met.</a:t>
                </a:r>
                <a:endParaRPr lang="en-US">
                  <a:effectLst/>
                  <a:latin typeface="Segoe UI"/>
                  <a:ea typeface="Calibri"/>
                  <a:cs typeface="Segoe UI"/>
                </a:endParaRPr>
              </a:p>
            </p:txBody>
          </p:sp>
        </p:grpSp>
        <p:pic>
          <p:nvPicPr>
            <p:cNvPr id="10" name="Graphic 9" descr="Lightbulb with solid fill">
              <a:extLst>
                <a:ext uri="{FF2B5EF4-FFF2-40B4-BE49-F238E27FC236}">
                  <a16:creationId xmlns:a16="http://schemas.microsoft.com/office/drawing/2014/main" id="{A1FE8787-9D45-6646-AC1D-CB59550981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55360" y="4479292"/>
              <a:ext cx="758702" cy="702532"/>
            </a:xfrm>
            <a:prstGeom prst="rect">
              <a:avLst/>
            </a:prstGeom>
          </p:spPr>
        </p:pic>
      </p:grpSp>
      <p:sp>
        <p:nvSpPr>
          <p:cNvPr id="14" name="Rectangle 13">
            <a:extLst>
              <a:ext uri="{FF2B5EF4-FFF2-40B4-BE49-F238E27FC236}">
                <a16:creationId xmlns:a16="http://schemas.microsoft.com/office/drawing/2014/main" id="{FB6E679B-6BA0-A01F-A580-FB5FC600CF7C}"/>
              </a:ext>
            </a:extLst>
          </p:cNvPr>
          <p:cNvSpPr/>
          <p:nvPr/>
        </p:nvSpPr>
        <p:spPr>
          <a:xfrm>
            <a:off x="894522" y="2077333"/>
            <a:ext cx="10424292" cy="646331"/>
          </a:xfrm>
          <a:prstGeom prst="rect">
            <a:avLst/>
          </a:prstGeom>
          <a:effectLst/>
        </p:spPr>
        <p:txBody>
          <a:bodyPr wrap="square" lIns="91440" tIns="45720" rIns="91440" bIns="45720" anchor="t">
            <a:spAutoFit/>
          </a:bodyPr>
          <a:lstStyle/>
          <a:p>
            <a:pPr lvl="0"/>
            <a:r>
              <a:rPr lang="en-GB">
                <a:latin typeface="Segoe UI"/>
                <a:cs typeface="Segoe UI"/>
              </a:rPr>
              <a:t>The programme editor houses two building blocks which can be used to build your programmes: conditions and actions. </a:t>
            </a:r>
          </a:p>
        </p:txBody>
      </p:sp>
      <p:pic>
        <p:nvPicPr>
          <p:cNvPr id="15" name="Graphic 14" descr="Badge 3 with solid fill">
            <a:hlinkClick r:id="rId7" action="ppaction://hlinksldjump"/>
            <a:extLst>
              <a:ext uri="{FF2B5EF4-FFF2-40B4-BE49-F238E27FC236}">
                <a16:creationId xmlns:a16="http://schemas.microsoft.com/office/drawing/2014/main" id="{3972691E-1A48-1505-8DA2-92A990D22E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50820" y="405988"/>
            <a:ext cx="597267" cy="597267"/>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2822997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397243" y="108374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Programme Editor</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4" name="Rectangle: Rounded Corners 3">
            <a:hlinkClick r:id="rId3" action="ppaction://hlinksldjump"/>
            <a:extLst>
              <a:ext uri="{FF2B5EF4-FFF2-40B4-BE49-F238E27FC236}">
                <a16:creationId xmlns:a16="http://schemas.microsoft.com/office/drawing/2014/main" id="{B911F8A4-F6F7-18E1-88F5-8013021618A5}"/>
              </a:ext>
            </a:extLst>
          </p:cNvPr>
          <p:cNvSpPr/>
          <p:nvPr/>
        </p:nvSpPr>
        <p:spPr>
          <a:xfrm>
            <a:off x="-98479" y="1488110"/>
            <a:ext cx="4452016"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Segoe UI" panose="020B0502040204020203" pitchFamily="34" charset="0"/>
                <a:cs typeface="Segoe UI" panose="020B0502040204020203" pitchFamily="34" charset="0"/>
              </a:rPr>
              <a:t>Conditions &amp; Actions</a:t>
            </a:r>
            <a:endParaRPr lang="en-US" b="1">
              <a:solidFill>
                <a:schemeClr val="tx1"/>
              </a:solidFill>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D3C6F7E9-86F7-B421-7175-838A33DAAC92}"/>
              </a:ext>
            </a:extLst>
          </p:cNvPr>
          <p:cNvPicPr>
            <a:picLocks noChangeAspect="1"/>
          </p:cNvPicPr>
          <p:nvPr/>
        </p:nvPicPr>
        <p:blipFill rotWithShape="1">
          <a:blip r:embed="rId4"/>
          <a:srcRect t="42624" b="34905"/>
          <a:stretch/>
        </p:blipFill>
        <p:spPr>
          <a:xfrm>
            <a:off x="2232115" y="2883933"/>
            <a:ext cx="7727769" cy="822722"/>
          </a:xfrm>
          <a:prstGeom prst="roundRect">
            <a:avLst>
              <a:gd name="adj" fmla="val 6457"/>
            </a:avLst>
          </a:prstGeom>
          <a:ln>
            <a:solidFill>
              <a:srgbClr val="FFC000"/>
            </a:solidFill>
          </a:ln>
        </p:spPr>
      </p:pic>
      <p:grpSp>
        <p:nvGrpSpPr>
          <p:cNvPr id="7" name="Group 6">
            <a:extLst>
              <a:ext uri="{FF2B5EF4-FFF2-40B4-BE49-F238E27FC236}">
                <a16:creationId xmlns:a16="http://schemas.microsoft.com/office/drawing/2014/main" id="{0669B939-617A-4A84-2631-2BF335FB13A1}"/>
              </a:ext>
            </a:extLst>
          </p:cNvPr>
          <p:cNvGrpSpPr/>
          <p:nvPr/>
        </p:nvGrpSpPr>
        <p:grpSpPr>
          <a:xfrm>
            <a:off x="5174948" y="3902853"/>
            <a:ext cx="6170042" cy="1985665"/>
            <a:chOff x="4874672" y="4101370"/>
            <a:chExt cx="8276816" cy="1458495"/>
          </a:xfrm>
          <a:solidFill>
            <a:srgbClr val="93FFE8">
              <a:alpha val="85098"/>
            </a:srgbClr>
          </a:solidFill>
        </p:grpSpPr>
        <p:grpSp>
          <p:nvGrpSpPr>
            <p:cNvPr id="9" name="Group 8">
              <a:extLst>
                <a:ext uri="{FF2B5EF4-FFF2-40B4-BE49-F238E27FC236}">
                  <a16:creationId xmlns:a16="http://schemas.microsoft.com/office/drawing/2014/main" id="{94153234-E71B-141E-33A2-F00C9EA5FE5C}"/>
                </a:ext>
              </a:extLst>
            </p:cNvPr>
            <p:cNvGrpSpPr/>
            <p:nvPr/>
          </p:nvGrpSpPr>
          <p:grpSpPr>
            <a:xfrm>
              <a:off x="4874672" y="4101370"/>
              <a:ext cx="8276816" cy="1458495"/>
              <a:chOff x="1009769" y="4821267"/>
              <a:chExt cx="12679944" cy="1312092"/>
            </a:xfrm>
            <a:grpFill/>
          </p:grpSpPr>
          <p:sp>
            <p:nvSpPr>
              <p:cNvPr id="11" name="Rectangle: Rounded Corners 10">
                <a:extLst>
                  <a:ext uri="{FF2B5EF4-FFF2-40B4-BE49-F238E27FC236}">
                    <a16:creationId xmlns:a16="http://schemas.microsoft.com/office/drawing/2014/main" id="{5CADC191-25DA-62F0-DE85-1E3A39C43F04}"/>
                  </a:ext>
                </a:extLst>
              </p:cNvPr>
              <p:cNvSpPr/>
              <p:nvPr/>
            </p:nvSpPr>
            <p:spPr>
              <a:xfrm>
                <a:off x="1009769" y="4821267"/>
                <a:ext cx="12679944" cy="131209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1D71419-EEDC-5651-6000-D127556A4B42}"/>
                  </a:ext>
                </a:extLst>
              </p:cNvPr>
              <p:cNvSpPr txBox="1"/>
              <p:nvPr/>
            </p:nvSpPr>
            <p:spPr>
              <a:xfrm>
                <a:off x="2330704" y="4996217"/>
                <a:ext cx="11100661" cy="976192"/>
              </a:xfrm>
              <a:prstGeom prst="rect">
                <a:avLst/>
              </a:prstGeom>
              <a:no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For this rule, if the conditions are met (the character is touching the ground and a player presses the left arrow key on their keyboard), then the character wil</a:t>
                </a:r>
                <a:r>
                  <a:rPr lang="en-GB">
                    <a:latin typeface="Segoe UI"/>
                    <a:ea typeface="Calibri"/>
                    <a:cs typeface="Segoe UI"/>
                  </a:rPr>
                  <a:t>l move to the left (thanks to the addition of velocity and force to the left).</a:t>
                </a:r>
                <a:endParaRPr lang="en-US">
                  <a:effectLst/>
                  <a:latin typeface="Segoe UI"/>
                  <a:ea typeface="Calibri"/>
                  <a:cs typeface="Segoe UI"/>
                </a:endParaRPr>
              </a:p>
            </p:txBody>
          </p:sp>
        </p:grpSp>
        <p:pic>
          <p:nvPicPr>
            <p:cNvPr id="10" name="Graphic 9" descr="Lightbulb with solid fill">
              <a:extLst>
                <a:ext uri="{FF2B5EF4-FFF2-40B4-BE49-F238E27FC236}">
                  <a16:creationId xmlns:a16="http://schemas.microsoft.com/office/drawing/2014/main" id="{A1FE8787-9D45-6646-AC1D-CB59550981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52009" y="4675112"/>
              <a:ext cx="707564" cy="381113"/>
            </a:xfrm>
            <a:prstGeom prst="rect">
              <a:avLst/>
            </a:prstGeom>
          </p:spPr>
        </p:pic>
      </p:grpSp>
      <p:pic>
        <p:nvPicPr>
          <p:cNvPr id="5" name="Graphic 4" descr="Badge 3 with solid fill">
            <a:hlinkClick r:id="rId7" action="ppaction://hlinksldjump"/>
            <a:extLst>
              <a:ext uri="{FF2B5EF4-FFF2-40B4-BE49-F238E27FC236}">
                <a16:creationId xmlns:a16="http://schemas.microsoft.com/office/drawing/2014/main" id="{136C8CD4-51C6-C725-8CEC-B66CEFCB63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88886" y="362481"/>
            <a:ext cx="597267" cy="597267"/>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771152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387223" y="1078268"/>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Programme Editor</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4" name="Rectangle: Rounded Corners 3">
            <a:hlinkClick r:id="rId5" action="ppaction://hlinksldjump"/>
            <a:extLst>
              <a:ext uri="{FF2B5EF4-FFF2-40B4-BE49-F238E27FC236}">
                <a16:creationId xmlns:a16="http://schemas.microsoft.com/office/drawing/2014/main" id="{B911F8A4-F6F7-18E1-88F5-8013021618A5}"/>
              </a:ext>
            </a:extLst>
          </p:cNvPr>
          <p:cNvSpPr/>
          <p:nvPr/>
        </p:nvSpPr>
        <p:spPr>
          <a:xfrm>
            <a:off x="-98480" y="1488110"/>
            <a:ext cx="5304793"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a:solidFill>
                  <a:schemeClr val="tx1"/>
                </a:solidFill>
                <a:latin typeface="Segoe UI" panose="020B0502040204020203" pitchFamily="34" charset="0"/>
                <a:cs typeface="Segoe UI" panose="020B0502040204020203" pitchFamily="34" charset="0"/>
              </a:rPr>
              <a:t>Adding a new condition and action</a:t>
            </a:r>
            <a:endParaRPr lang="en-US" b="1" i="1">
              <a:solidFill>
                <a:schemeClr val="tx1"/>
              </a:solidFill>
              <a:latin typeface="Segoe UI" panose="020B0502040204020203" pitchFamily="34" charset="0"/>
              <a:cs typeface="Segoe UI" panose="020B0502040204020203" pitchFamily="34" charset="0"/>
            </a:endParaRPr>
          </a:p>
        </p:txBody>
      </p:sp>
      <p:grpSp>
        <p:nvGrpSpPr>
          <p:cNvPr id="16" name="Group 15">
            <a:extLst>
              <a:ext uri="{FF2B5EF4-FFF2-40B4-BE49-F238E27FC236}">
                <a16:creationId xmlns:a16="http://schemas.microsoft.com/office/drawing/2014/main" id="{3D5D4BA2-5784-CD2B-D2BE-5A2C5AB2612D}"/>
              </a:ext>
            </a:extLst>
          </p:cNvPr>
          <p:cNvGrpSpPr/>
          <p:nvPr/>
        </p:nvGrpSpPr>
        <p:grpSpPr>
          <a:xfrm>
            <a:off x="587960" y="2541969"/>
            <a:ext cx="3443195" cy="1473850"/>
            <a:chOff x="1223080" y="4459759"/>
            <a:chExt cx="9020515" cy="2086638"/>
          </a:xfrm>
          <a:solidFill>
            <a:srgbClr val="FFE699"/>
          </a:solidFill>
        </p:grpSpPr>
        <p:sp>
          <p:nvSpPr>
            <p:cNvPr id="19" name="Rectangle: Rounded Corners 18">
              <a:extLst>
                <a:ext uri="{FF2B5EF4-FFF2-40B4-BE49-F238E27FC236}">
                  <a16:creationId xmlns:a16="http://schemas.microsoft.com/office/drawing/2014/main" id="{D9759B4A-80CE-AD25-DCB0-7A72D7858493}"/>
                </a:ext>
              </a:extLst>
            </p:cNvPr>
            <p:cNvSpPr/>
            <p:nvPr/>
          </p:nvSpPr>
          <p:spPr>
            <a:xfrm>
              <a:off x="1223080" y="4459759"/>
              <a:ext cx="9020515" cy="2086638"/>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B1BDF01-187C-3054-9558-3E8ABD9B30BC}"/>
                </a:ext>
              </a:extLst>
            </p:cNvPr>
            <p:cNvSpPr txBox="1"/>
            <p:nvPr/>
          </p:nvSpPr>
          <p:spPr>
            <a:xfrm>
              <a:off x="2345646" y="4546639"/>
              <a:ext cx="7645371" cy="1912885"/>
            </a:xfrm>
            <a:prstGeom prst="rect">
              <a:avLst/>
            </a:prstGeom>
            <a:grpFill/>
            <a:ln>
              <a:solidFill>
                <a:srgbClr val="FFE699"/>
              </a:solidFill>
            </a:ln>
          </p:spPr>
          <p:txBody>
            <a:bodyPr wrap="square" rtlCol="0" anchor="ctr">
              <a:spAutoFit/>
            </a:bodyPr>
            <a:lstStyle/>
            <a:p>
              <a:pPr lvl="0"/>
              <a:r>
                <a:rPr lang="en-GB">
                  <a:latin typeface="Segoe UI"/>
                  <a:cs typeface="Segoe UI"/>
                </a:rPr>
                <a:t>To add a condition, drag and drop a condition to any empty dotted circle (in purple). </a:t>
              </a:r>
            </a:p>
          </p:txBody>
        </p:sp>
      </p:grpSp>
      <p:grpSp>
        <p:nvGrpSpPr>
          <p:cNvPr id="2" name="Group 1">
            <a:extLst>
              <a:ext uri="{FF2B5EF4-FFF2-40B4-BE49-F238E27FC236}">
                <a16:creationId xmlns:a16="http://schemas.microsoft.com/office/drawing/2014/main" id="{414E5932-090E-F4D8-2FC2-AD33718CEDE8}"/>
              </a:ext>
            </a:extLst>
          </p:cNvPr>
          <p:cNvGrpSpPr/>
          <p:nvPr/>
        </p:nvGrpSpPr>
        <p:grpSpPr>
          <a:xfrm>
            <a:off x="587959" y="4147234"/>
            <a:ext cx="3443195" cy="1632498"/>
            <a:chOff x="1165411" y="2610241"/>
            <a:chExt cx="5480487" cy="2170534"/>
          </a:xfrm>
        </p:grpSpPr>
        <p:grpSp>
          <p:nvGrpSpPr>
            <p:cNvPr id="5" name="Group 4">
              <a:extLst>
                <a:ext uri="{FF2B5EF4-FFF2-40B4-BE49-F238E27FC236}">
                  <a16:creationId xmlns:a16="http://schemas.microsoft.com/office/drawing/2014/main" id="{84AE0BCA-31DD-3CD5-5FE5-71B602992D0F}"/>
                </a:ext>
              </a:extLst>
            </p:cNvPr>
            <p:cNvGrpSpPr/>
            <p:nvPr/>
          </p:nvGrpSpPr>
          <p:grpSpPr>
            <a:xfrm>
              <a:off x="1165411" y="2610241"/>
              <a:ext cx="5480487" cy="2170534"/>
              <a:chOff x="1223080" y="4459759"/>
              <a:chExt cx="9020515" cy="2086638"/>
            </a:xfrm>
            <a:solidFill>
              <a:srgbClr val="FFE699"/>
            </a:solidFill>
          </p:grpSpPr>
          <p:sp>
            <p:nvSpPr>
              <p:cNvPr id="7" name="Rectangle: Rounded Corners 6">
                <a:extLst>
                  <a:ext uri="{FF2B5EF4-FFF2-40B4-BE49-F238E27FC236}">
                    <a16:creationId xmlns:a16="http://schemas.microsoft.com/office/drawing/2014/main" id="{6E7E6E00-A20E-69EC-43ED-248252F7245A}"/>
                  </a:ext>
                </a:extLst>
              </p:cNvPr>
              <p:cNvSpPr/>
              <p:nvPr/>
            </p:nvSpPr>
            <p:spPr>
              <a:xfrm>
                <a:off x="1223080" y="4459759"/>
                <a:ext cx="9020515" cy="2086638"/>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1194A14-F46D-9970-5290-2EDCBFAC5DD7}"/>
                  </a:ext>
                </a:extLst>
              </p:cNvPr>
              <p:cNvSpPr txBox="1"/>
              <p:nvPr/>
            </p:nvSpPr>
            <p:spPr>
              <a:xfrm>
                <a:off x="2345646" y="4614354"/>
                <a:ext cx="7645372" cy="1777456"/>
              </a:xfrm>
              <a:prstGeom prst="rect">
                <a:avLst/>
              </a:prstGeom>
              <a:noFill/>
              <a:ln>
                <a:noFill/>
              </a:ln>
            </p:spPr>
            <p:txBody>
              <a:bodyPr wrap="square" rtlCol="0" anchor="ctr">
                <a:spAutoFit/>
              </a:bodyPr>
              <a:lstStyle/>
              <a:p>
                <a:pPr lvl="0"/>
                <a:r>
                  <a:rPr lang="en-GB">
                    <a:latin typeface="Segoe UI"/>
                    <a:cs typeface="Segoe UI"/>
                  </a:rPr>
                  <a:t>To add a corresponding action to the condition, drag and drop the desired action to empty dotted circle (in orange). </a:t>
                </a:r>
              </a:p>
            </p:txBody>
          </p:sp>
        </p:grpSp>
        <p:pic>
          <p:nvPicPr>
            <p:cNvPr id="6" name="Graphic 5" descr="Touchscreen with solid fill">
              <a:extLst>
                <a:ext uri="{FF2B5EF4-FFF2-40B4-BE49-F238E27FC236}">
                  <a16:creationId xmlns:a16="http://schemas.microsoft.com/office/drawing/2014/main" id="{F50BC6F2-21AF-E229-51E5-8CA921FD88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5411" y="3361199"/>
              <a:ext cx="810888" cy="690312"/>
            </a:xfrm>
            <a:prstGeom prst="rect">
              <a:avLst/>
            </a:prstGeom>
          </p:spPr>
        </p:pic>
      </p:grpSp>
      <p:pic>
        <p:nvPicPr>
          <p:cNvPr id="13" name="Screen Recording 12">
            <a:hlinkClick r:id="" action="ppaction://media"/>
            <a:extLst>
              <a:ext uri="{FF2B5EF4-FFF2-40B4-BE49-F238E27FC236}">
                <a16:creationId xmlns:a16="http://schemas.microsoft.com/office/drawing/2014/main" id="{C942379F-A00F-B111-5D64-999F32621AB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221870" y="2285944"/>
            <a:ext cx="7362923" cy="3562581"/>
          </a:xfrm>
          <a:prstGeom prst="roundRect">
            <a:avLst>
              <a:gd name="adj" fmla="val 6457"/>
            </a:avLst>
          </a:prstGeom>
          <a:ln>
            <a:solidFill>
              <a:srgbClr val="FFC000"/>
            </a:solidFill>
          </a:ln>
        </p:spPr>
      </p:pic>
      <p:grpSp>
        <p:nvGrpSpPr>
          <p:cNvPr id="25" name="Group 24">
            <a:extLst>
              <a:ext uri="{FF2B5EF4-FFF2-40B4-BE49-F238E27FC236}">
                <a16:creationId xmlns:a16="http://schemas.microsoft.com/office/drawing/2014/main" id="{22E42DA6-43CF-6745-04AB-B08EE54CE2B5}"/>
              </a:ext>
            </a:extLst>
          </p:cNvPr>
          <p:cNvGrpSpPr/>
          <p:nvPr/>
        </p:nvGrpSpPr>
        <p:grpSpPr>
          <a:xfrm>
            <a:off x="8437907" y="5246927"/>
            <a:ext cx="3449195" cy="721967"/>
            <a:chOff x="4827453" y="4208085"/>
            <a:chExt cx="6074586" cy="1183177"/>
          </a:xfrm>
          <a:solidFill>
            <a:srgbClr val="93FFE8">
              <a:alpha val="85098"/>
            </a:srgbClr>
          </a:solidFill>
        </p:grpSpPr>
        <p:grpSp>
          <p:nvGrpSpPr>
            <p:cNvPr id="26" name="Group 25">
              <a:extLst>
                <a:ext uri="{FF2B5EF4-FFF2-40B4-BE49-F238E27FC236}">
                  <a16:creationId xmlns:a16="http://schemas.microsoft.com/office/drawing/2014/main" id="{9F17602D-FD3A-7842-C627-E1C339E048EB}"/>
                </a:ext>
              </a:extLst>
            </p:cNvPr>
            <p:cNvGrpSpPr/>
            <p:nvPr/>
          </p:nvGrpSpPr>
          <p:grpSpPr>
            <a:xfrm>
              <a:off x="4827453" y="4208085"/>
              <a:ext cx="6074586" cy="1183177"/>
              <a:chOff x="937430" y="4917264"/>
              <a:chExt cx="9306165" cy="1064409"/>
            </a:xfrm>
            <a:grpFill/>
          </p:grpSpPr>
          <p:sp>
            <p:nvSpPr>
              <p:cNvPr id="28" name="Rectangle: Rounded Corners 27">
                <a:extLst>
                  <a:ext uri="{FF2B5EF4-FFF2-40B4-BE49-F238E27FC236}">
                    <a16:creationId xmlns:a16="http://schemas.microsoft.com/office/drawing/2014/main" id="{A3AD0210-AEA7-23DC-D7A7-533F85C5A303}"/>
                  </a:ext>
                </a:extLst>
              </p:cNvPr>
              <p:cNvSpPr/>
              <p:nvPr/>
            </p:nvSpPr>
            <p:spPr>
              <a:xfrm>
                <a:off x="937430" y="4917264"/>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35F3674-98DD-2451-45A7-A3DDA374D8A0}"/>
                  </a:ext>
                </a:extLst>
              </p:cNvPr>
              <p:cNvSpPr txBox="1"/>
              <p:nvPr/>
            </p:nvSpPr>
            <p:spPr>
              <a:xfrm>
                <a:off x="2335109" y="5077626"/>
                <a:ext cx="7536104" cy="712134"/>
              </a:xfrm>
              <a:prstGeom prst="rect">
                <a:avLst/>
              </a:prstGeom>
              <a:grp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Play the video to see how it works!</a:t>
                </a:r>
                <a:endParaRPr lang="en-US">
                  <a:effectLst/>
                  <a:latin typeface="Segoe UI"/>
                  <a:ea typeface="Calibri"/>
                  <a:cs typeface="Segoe UI"/>
                </a:endParaRPr>
              </a:p>
            </p:txBody>
          </p:sp>
        </p:grpSp>
        <p:pic>
          <p:nvPicPr>
            <p:cNvPr id="27" name="Graphic 26" descr="Lightbulb with solid fill">
              <a:extLst>
                <a:ext uri="{FF2B5EF4-FFF2-40B4-BE49-F238E27FC236}">
                  <a16:creationId xmlns:a16="http://schemas.microsoft.com/office/drawing/2014/main" id="{043D45EB-4D37-F46A-5546-4F0E76BFB3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29838" y="4477540"/>
              <a:ext cx="707564" cy="674902"/>
            </a:xfrm>
            <a:prstGeom prst="rect">
              <a:avLst/>
            </a:prstGeom>
          </p:spPr>
        </p:pic>
      </p:grpSp>
      <p:pic>
        <p:nvPicPr>
          <p:cNvPr id="10" name="Graphic 9" descr="Badge 3 with solid fill">
            <a:hlinkClick r:id="rId11" action="ppaction://hlinksldjump"/>
            <a:extLst>
              <a:ext uri="{FF2B5EF4-FFF2-40B4-BE49-F238E27FC236}">
                <a16:creationId xmlns:a16="http://schemas.microsoft.com/office/drawing/2014/main" id="{481A8A0C-6528-97DD-142B-1EDC0FA1D82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88886" y="344957"/>
            <a:ext cx="597267" cy="597267"/>
          </a:xfrm>
          <a:prstGeom prst="rect">
            <a:avLst/>
          </a:prstGeom>
          <a:effectLst>
            <a:innerShdw blurRad="63500" dist="50800" dir="16200000">
              <a:prstClr val="black">
                <a:alpha val="50000"/>
              </a:prstClr>
            </a:innerShdw>
          </a:effectLst>
        </p:spPr>
      </p:pic>
      <p:pic>
        <p:nvPicPr>
          <p:cNvPr id="11" name="Graphic 10" descr="Touchscreen with solid fill">
            <a:extLst>
              <a:ext uri="{FF2B5EF4-FFF2-40B4-BE49-F238E27FC236}">
                <a16:creationId xmlns:a16="http://schemas.microsoft.com/office/drawing/2014/main" id="{E5182048-502A-B325-2DDF-69BBA8A182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9966" y="3019296"/>
            <a:ext cx="509452" cy="519196"/>
          </a:xfrm>
          <a:prstGeom prst="rect">
            <a:avLst/>
          </a:prstGeom>
        </p:spPr>
      </p:pic>
    </p:spTree>
    <p:extLst>
      <p:ext uri="{BB962C8B-B14F-4D97-AF65-F5344CB8AC3E}">
        <p14:creationId xmlns:p14="http://schemas.microsoft.com/office/powerpoint/2010/main" val="2366207620"/>
      </p:ext>
    </p:extLst>
  </p:cSld>
  <p:clrMapOvr>
    <a:masterClrMapping/>
  </p:clrMapOvr>
  <mc:AlternateContent xmlns:mc="http://schemas.openxmlformats.org/markup-compatibility/2006">
    <mc:Choice xmlns:p14="http://schemas.microsoft.com/office/powerpoint/2010/main" Requires="p14">
      <p:transition spd="slow" p14:dur="2000" advTm="17948"/>
    </mc:Choice>
    <mc:Fallback>
      <p:transition spd="slow" advTm="17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5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76925"/>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Programme Editor</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4" name="Rectangle: Rounded Corners 3">
            <a:hlinkClick r:id="rId5" action="ppaction://hlinksldjump"/>
            <a:extLst>
              <a:ext uri="{FF2B5EF4-FFF2-40B4-BE49-F238E27FC236}">
                <a16:creationId xmlns:a16="http://schemas.microsoft.com/office/drawing/2014/main" id="{B911F8A4-F6F7-18E1-88F5-8013021618A5}"/>
              </a:ext>
            </a:extLst>
          </p:cNvPr>
          <p:cNvSpPr/>
          <p:nvPr/>
        </p:nvSpPr>
        <p:spPr>
          <a:xfrm>
            <a:off x="-98480" y="1488110"/>
            <a:ext cx="517952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a:solidFill>
                  <a:schemeClr val="tx1"/>
                </a:solidFill>
                <a:latin typeface="Segoe UI" panose="020B0502040204020203" pitchFamily="34" charset="0"/>
                <a:cs typeface="Segoe UI" panose="020B0502040204020203" pitchFamily="34" charset="0"/>
              </a:rPr>
              <a:t>Creating conditionals</a:t>
            </a:r>
            <a:endParaRPr lang="en-US" b="1" i="1">
              <a:solidFill>
                <a:schemeClr val="tx1"/>
              </a:solidFill>
              <a:latin typeface="Segoe UI" panose="020B0502040204020203"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AE643217-E1BC-EF63-AEB0-C5B73AC5A648}"/>
              </a:ext>
            </a:extLst>
          </p:cNvPr>
          <p:cNvGrpSpPr/>
          <p:nvPr/>
        </p:nvGrpSpPr>
        <p:grpSpPr>
          <a:xfrm>
            <a:off x="811607" y="3182570"/>
            <a:ext cx="4206855" cy="1337474"/>
            <a:chOff x="4827453" y="3884320"/>
            <a:chExt cx="6074586" cy="1896771"/>
          </a:xfrm>
          <a:solidFill>
            <a:srgbClr val="93FFE8">
              <a:alpha val="85098"/>
            </a:srgbClr>
          </a:solidFill>
        </p:grpSpPr>
        <p:grpSp>
          <p:nvGrpSpPr>
            <p:cNvPr id="9" name="Group 8">
              <a:extLst>
                <a:ext uri="{FF2B5EF4-FFF2-40B4-BE49-F238E27FC236}">
                  <a16:creationId xmlns:a16="http://schemas.microsoft.com/office/drawing/2014/main" id="{E0E2E86E-7E73-2EA5-F377-143079EFFDF6}"/>
                </a:ext>
              </a:extLst>
            </p:cNvPr>
            <p:cNvGrpSpPr/>
            <p:nvPr/>
          </p:nvGrpSpPr>
          <p:grpSpPr>
            <a:xfrm>
              <a:off x="4827453" y="3884320"/>
              <a:ext cx="6074586" cy="1896771"/>
              <a:chOff x="937430" y="4625996"/>
              <a:chExt cx="9306165" cy="1706371"/>
            </a:xfrm>
            <a:grpFill/>
          </p:grpSpPr>
          <p:sp>
            <p:nvSpPr>
              <p:cNvPr id="11" name="Rectangle: Rounded Corners 10">
                <a:extLst>
                  <a:ext uri="{FF2B5EF4-FFF2-40B4-BE49-F238E27FC236}">
                    <a16:creationId xmlns:a16="http://schemas.microsoft.com/office/drawing/2014/main" id="{68C49F82-9E84-8A72-2BD3-981CA92B2859}"/>
                  </a:ext>
                </a:extLst>
              </p:cNvPr>
              <p:cNvSpPr/>
              <p:nvPr/>
            </p:nvSpPr>
            <p:spPr>
              <a:xfrm>
                <a:off x="937430" y="4625996"/>
                <a:ext cx="9306165" cy="170637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0874398-F365-32C6-7C64-56C85ED91D23}"/>
                  </a:ext>
                </a:extLst>
              </p:cNvPr>
              <p:cNvSpPr txBox="1"/>
              <p:nvPr/>
            </p:nvSpPr>
            <p:spPr>
              <a:xfrm>
                <a:off x="2335106" y="4667996"/>
                <a:ext cx="7681808" cy="1531399"/>
              </a:xfrm>
              <a:prstGeom prst="rect">
                <a:avLst/>
              </a:prstGeom>
              <a:noFill/>
              <a:ln>
                <a:noFill/>
              </a:ln>
            </p:spPr>
            <p:txBody>
              <a:bodyPr wrap="square" rtlCol="0" anchor="ctr">
                <a:spAutoFit/>
              </a:bodyPr>
              <a:lstStyle/>
              <a:p>
                <a:pPr lvl="0"/>
                <a:r>
                  <a:rPr lang="en-GB">
                    <a:latin typeface="Segoe UI"/>
                    <a:cs typeface="Segoe UI"/>
                  </a:rPr>
                  <a:t>You have now programmed your character to move right when the button &gt; is pressed – you have created a </a:t>
                </a:r>
                <a:r>
                  <a:rPr lang="en-GB" b="1">
                    <a:latin typeface="Segoe UI"/>
                    <a:cs typeface="Segoe UI"/>
                  </a:rPr>
                  <a:t>conditional</a:t>
                </a:r>
                <a:r>
                  <a:rPr lang="en-GB">
                    <a:latin typeface="Segoe UI"/>
                    <a:cs typeface="Segoe UI"/>
                  </a:rPr>
                  <a:t>.</a:t>
                </a:r>
              </a:p>
            </p:txBody>
          </p:sp>
        </p:grpSp>
        <p:pic>
          <p:nvPicPr>
            <p:cNvPr id="10" name="Graphic 9" descr="Lightbulb with solid fill">
              <a:extLst>
                <a:ext uri="{FF2B5EF4-FFF2-40B4-BE49-F238E27FC236}">
                  <a16:creationId xmlns:a16="http://schemas.microsoft.com/office/drawing/2014/main" id="{5A04778D-5EAD-D13E-F0C7-8CB3DC740F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12930" y="4487899"/>
              <a:ext cx="726854" cy="778478"/>
            </a:xfrm>
            <a:prstGeom prst="rect">
              <a:avLst/>
            </a:prstGeom>
          </p:spPr>
        </p:pic>
      </p:grpSp>
      <p:pic>
        <p:nvPicPr>
          <p:cNvPr id="2" name="Screen Recording 12">
            <a:hlinkClick r:id="" action="ppaction://media"/>
            <a:extLst>
              <a:ext uri="{FF2B5EF4-FFF2-40B4-BE49-F238E27FC236}">
                <a16:creationId xmlns:a16="http://schemas.microsoft.com/office/drawing/2014/main" id="{C003282B-BCE0-8CF4-FE5B-AF95E08073A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275237" y="2340303"/>
            <a:ext cx="5871804" cy="2841097"/>
          </a:xfrm>
          <a:prstGeom prst="roundRect">
            <a:avLst>
              <a:gd name="adj" fmla="val 6457"/>
            </a:avLst>
          </a:prstGeom>
          <a:ln>
            <a:solidFill>
              <a:srgbClr val="FFC000"/>
            </a:solidFill>
          </a:ln>
        </p:spPr>
      </p:pic>
      <p:pic>
        <p:nvPicPr>
          <p:cNvPr id="5" name="Graphic 4" descr="Badge 3 with solid fill">
            <a:hlinkClick r:id="rId9" action="ppaction://hlinksldjump"/>
            <a:extLst>
              <a:ext uri="{FF2B5EF4-FFF2-40B4-BE49-F238E27FC236}">
                <a16:creationId xmlns:a16="http://schemas.microsoft.com/office/drawing/2014/main" id="{41B16A75-57D7-291F-CDDD-4A02676AC9E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88886" y="362481"/>
            <a:ext cx="597267" cy="597267"/>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344742064"/>
      </p:ext>
    </p:extLst>
  </p:cSld>
  <p:clrMapOvr>
    <a:masterClrMapping/>
  </p:clrMapOvr>
  <mc:AlternateContent xmlns:mc="http://schemas.openxmlformats.org/markup-compatibility/2006">
    <mc:Choice xmlns:p14="http://schemas.microsoft.com/office/powerpoint/2010/main" Requires="p14">
      <p:transition spd="slow" p14:dur="2000" advTm="17948"/>
    </mc:Choice>
    <mc:Fallback>
      <p:transition spd="slow" advTm="17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397243" y="108374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Programme Editor</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5" name="Graphic 4" descr="Lightbulb with solid fill">
            <a:extLst>
              <a:ext uri="{FF2B5EF4-FFF2-40B4-BE49-F238E27FC236}">
                <a16:creationId xmlns:a16="http://schemas.microsoft.com/office/drawing/2014/main" id="{FAD1532C-05EF-379C-F140-F3215C6A39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02708" y="4291880"/>
            <a:ext cx="658579" cy="626812"/>
          </a:xfrm>
          <a:prstGeom prst="rect">
            <a:avLst/>
          </a:prstGeom>
        </p:spPr>
      </p:pic>
      <p:pic>
        <p:nvPicPr>
          <p:cNvPr id="7" name="Picture 6">
            <a:extLst>
              <a:ext uri="{FF2B5EF4-FFF2-40B4-BE49-F238E27FC236}">
                <a16:creationId xmlns:a16="http://schemas.microsoft.com/office/drawing/2014/main" id="{37458B60-C725-4182-E230-8D11CB324364}"/>
              </a:ext>
            </a:extLst>
          </p:cNvPr>
          <p:cNvPicPr>
            <a:picLocks noChangeAspect="1"/>
          </p:cNvPicPr>
          <p:nvPr/>
        </p:nvPicPr>
        <p:blipFill>
          <a:blip r:embed="rId5"/>
          <a:stretch>
            <a:fillRect/>
          </a:stretch>
        </p:blipFill>
        <p:spPr>
          <a:xfrm>
            <a:off x="4088886" y="2079952"/>
            <a:ext cx="7206566" cy="3973202"/>
          </a:xfrm>
          <a:prstGeom prst="roundRect">
            <a:avLst>
              <a:gd name="adj" fmla="val 6457"/>
            </a:avLst>
          </a:prstGeom>
          <a:ln>
            <a:solidFill>
              <a:srgbClr val="FFC000"/>
            </a:solidFill>
          </a:ln>
        </p:spPr>
      </p:pic>
      <p:grpSp>
        <p:nvGrpSpPr>
          <p:cNvPr id="30" name="Group 29">
            <a:extLst>
              <a:ext uri="{FF2B5EF4-FFF2-40B4-BE49-F238E27FC236}">
                <a16:creationId xmlns:a16="http://schemas.microsoft.com/office/drawing/2014/main" id="{7FFC3B9C-56DD-DB0F-718D-89DBA29D707B}"/>
              </a:ext>
            </a:extLst>
          </p:cNvPr>
          <p:cNvGrpSpPr/>
          <p:nvPr/>
        </p:nvGrpSpPr>
        <p:grpSpPr>
          <a:xfrm>
            <a:off x="609360" y="2671795"/>
            <a:ext cx="4555263" cy="1255582"/>
            <a:chOff x="4827453" y="3853488"/>
            <a:chExt cx="6074586" cy="1537775"/>
          </a:xfrm>
          <a:solidFill>
            <a:srgbClr val="93FFE8">
              <a:alpha val="85098"/>
            </a:srgbClr>
          </a:solidFill>
        </p:grpSpPr>
        <p:grpSp>
          <p:nvGrpSpPr>
            <p:cNvPr id="31" name="Group 30">
              <a:extLst>
                <a:ext uri="{FF2B5EF4-FFF2-40B4-BE49-F238E27FC236}">
                  <a16:creationId xmlns:a16="http://schemas.microsoft.com/office/drawing/2014/main" id="{FC77F9DD-F38B-B82A-85C1-B78141FE80E1}"/>
                </a:ext>
              </a:extLst>
            </p:cNvPr>
            <p:cNvGrpSpPr/>
            <p:nvPr/>
          </p:nvGrpSpPr>
          <p:grpSpPr>
            <a:xfrm>
              <a:off x="4827453" y="3853488"/>
              <a:ext cx="6074586" cy="1537775"/>
              <a:chOff x="937430" y="4598262"/>
              <a:chExt cx="9306165" cy="1383412"/>
            </a:xfrm>
            <a:grpFill/>
          </p:grpSpPr>
          <p:sp>
            <p:nvSpPr>
              <p:cNvPr id="33" name="Rectangle: Rounded Corners 32">
                <a:extLst>
                  <a:ext uri="{FF2B5EF4-FFF2-40B4-BE49-F238E27FC236}">
                    <a16:creationId xmlns:a16="http://schemas.microsoft.com/office/drawing/2014/main" id="{DFCC8D2D-DDA6-B023-0C92-A6C2AC6885A0}"/>
                  </a:ext>
                </a:extLst>
              </p:cNvPr>
              <p:cNvSpPr/>
              <p:nvPr/>
            </p:nvSpPr>
            <p:spPr>
              <a:xfrm>
                <a:off x="937430" y="4598262"/>
                <a:ext cx="9306165" cy="13834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19DFDF1-A62E-621D-49A6-5AF354776749}"/>
                  </a:ext>
                </a:extLst>
              </p:cNvPr>
              <p:cNvSpPr txBox="1"/>
              <p:nvPr/>
            </p:nvSpPr>
            <p:spPr>
              <a:xfrm>
                <a:off x="2335111" y="4628701"/>
                <a:ext cx="7536106" cy="1322534"/>
              </a:xfrm>
              <a:prstGeom prst="rect">
                <a:avLst/>
              </a:prstGeom>
              <a:grpFill/>
              <a:ln>
                <a:noFill/>
              </a:ln>
            </p:spPr>
            <p:txBody>
              <a:bodyPr wrap="square" rtlCol="0" anchor="ctr">
                <a:spAutoFit/>
              </a:bodyPr>
              <a:lstStyle/>
              <a:p>
                <a:pPr>
                  <a:tabLst>
                    <a:tab pos="539750" algn="l"/>
                    <a:tab pos="756285" algn="l"/>
                    <a:tab pos="972185" algn="l"/>
                  </a:tabLst>
                </a:pPr>
                <a:r>
                  <a:rPr lang="en-GB">
                    <a:latin typeface="Segoe UI"/>
                    <a:ea typeface="Calibri"/>
                    <a:cs typeface="Segoe UI"/>
                  </a:rPr>
                  <a:t>Note that some conditionals are pre-programmed – they are greyed out with a lock symbol to show they cannot be edited.</a:t>
                </a:r>
              </a:p>
            </p:txBody>
          </p:sp>
        </p:grpSp>
        <p:pic>
          <p:nvPicPr>
            <p:cNvPr id="32" name="Graphic 31" descr="Lightbulb with solid fill">
              <a:extLst>
                <a:ext uri="{FF2B5EF4-FFF2-40B4-BE49-F238E27FC236}">
                  <a16:creationId xmlns:a16="http://schemas.microsoft.com/office/drawing/2014/main" id="{DC54A537-7868-D181-C3F2-EF9BC858CF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9839" y="4339183"/>
              <a:ext cx="707562" cy="644408"/>
            </a:xfrm>
            <a:prstGeom prst="rect">
              <a:avLst/>
            </a:prstGeom>
          </p:spPr>
        </p:pic>
      </p:grpSp>
      <p:cxnSp>
        <p:nvCxnSpPr>
          <p:cNvPr id="20" name="Straight Connector 21">
            <a:extLst>
              <a:ext uri="{FF2B5EF4-FFF2-40B4-BE49-F238E27FC236}">
                <a16:creationId xmlns:a16="http://schemas.microsoft.com/office/drawing/2014/main" id="{14BAB890-50C9-FC26-DB5D-B550ADEB78CF}"/>
              </a:ext>
            </a:extLst>
          </p:cNvPr>
          <p:cNvCxnSpPr>
            <a:cxnSpLocks/>
            <a:stCxn id="33" idx="3"/>
            <a:endCxn id="23" idx="2"/>
          </p:cNvCxnSpPr>
          <p:nvPr/>
        </p:nvCxnSpPr>
        <p:spPr>
          <a:xfrm flipV="1">
            <a:off x="5164623" y="3169819"/>
            <a:ext cx="1129533" cy="129768"/>
          </a:xfrm>
          <a:prstGeom prst="curvedConnector3">
            <a:avLst>
              <a:gd name="adj1" fmla="val 50000"/>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36FE9D5A-A9FD-3B80-CEB4-6951DCEFF6AC}"/>
              </a:ext>
            </a:extLst>
          </p:cNvPr>
          <p:cNvSpPr/>
          <p:nvPr/>
        </p:nvSpPr>
        <p:spPr>
          <a:xfrm>
            <a:off x="6294156" y="2573327"/>
            <a:ext cx="2437843" cy="1192984"/>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 name="Rectangle: Rounded Corners 3">
            <a:hlinkClick r:id="rId6" action="ppaction://hlinksldjump"/>
            <a:extLst>
              <a:ext uri="{FF2B5EF4-FFF2-40B4-BE49-F238E27FC236}">
                <a16:creationId xmlns:a16="http://schemas.microsoft.com/office/drawing/2014/main" id="{B911F8A4-F6F7-18E1-88F5-8013021618A5}"/>
              </a:ext>
            </a:extLst>
          </p:cNvPr>
          <p:cNvSpPr/>
          <p:nvPr/>
        </p:nvSpPr>
        <p:spPr>
          <a:xfrm>
            <a:off x="-98479" y="1488110"/>
            <a:ext cx="4452016"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Segoe UI" panose="020B0502040204020203" pitchFamily="34" charset="0"/>
                <a:cs typeface="Segoe UI" panose="020B0502040204020203" pitchFamily="34" charset="0"/>
              </a:rPr>
              <a:t>Conditions and Actions</a:t>
            </a:r>
            <a:endParaRPr lang="en-US" b="1">
              <a:solidFill>
                <a:schemeClr val="tx1"/>
              </a:solidFill>
              <a:latin typeface="Segoe UI" panose="020B0502040204020203" pitchFamily="34" charset="0"/>
              <a:cs typeface="Segoe UI" panose="020B0502040204020203" pitchFamily="34" charset="0"/>
            </a:endParaRPr>
          </a:p>
        </p:txBody>
      </p:sp>
      <p:grpSp>
        <p:nvGrpSpPr>
          <p:cNvPr id="6" name="Group 5">
            <a:extLst>
              <a:ext uri="{FF2B5EF4-FFF2-40B4-BE49-F238E27FC236}">
                <a16:creationId xmlns:a16="http://schemas.microsoft.com/office/drawing/2014/main" id="{01BA3EAC-B972-3EC1-DDF2-4D865326755E}"/>
              </a:ext>
            </a:extLst>
          </p:cNvPr>
          <p:cNvGrpSpPr/>
          <p:nvPr/>
        </p:nvGrpSpPr>
        <p:grpSpPr>
          <a:xfrm>
            <a:off x="609360" y="4483533"/>
            <a:ext cx="5486640" cy="1297682"/>
            <a:chOff x="4827453" y="4034653"/>
            <a:chExt cx="6074586" cy="1153442"/>
          </a:xfrm>
          <a:solidFill>
            <a:srgbClr val="93FFE8">
              <a:alpha val="85098"/>
            </a:srgbClr>
          </a:solidFill>
        </p:grpSpPr>
        <p:grpSp>
          <p:nvGrpSpPr>
            <p:cNvPr id="9" name="Group 8">
              <a:extLst>
                <a:ext uri="{FF2B5EF4-FFF2-40B4-BE49-F238E27FC236}">
                  <a16:creationId xmlns:a16="http://schemas.microsoft.com/office/drawing/2014/main" id="{86B52CF3-5567-81D2-E8F0-51C078EFF766}"/>
                </a:ext>
              </a:extLst>
            </p:cNvPr>
            <p:cNvGrpSpPr/>
            <p:nvPr/>
          </p:nvGrpSpPr>
          <p:grpSpPr>
            <a:xfrm>
              <a:off x="4827453" y="4034653"/>
              <a:ext cx="6074586" cy="1153442"/>
              <a:chOff x="937430" y="4761242"/>
              <a:chExt cx="9306165" cy="1037659"/>
            </a:xfrm>
            <a:grpFill/>
          </p:grpSpPr>
          <p:sp>
            <p:nvSpPr>
              <p:cNvPr id="11" name="Rectangle: Rounded Corners 10">
                <a:extLst>
                  <a:ext uri="{FF2B5EF4-FFF2-40B4-BE49-F238E27FC236}">
                    <a16:creationId xmlns:a16="http://schemas.microsoft.com/office/drawing/2014/main" id="{E43D2CC3-F455-932A-BAE8-DBAF9DABDA47}"/>
                  </a:ext>
                </a:extLst>
              </p:cNvPr>
              <p:cNvSpPr/>
              <p:nvPr/>
            </p:nvSpPr>
            <p:spPr>
              <a:xfrm>
                <a:off x="937430" y="4761242"/>
                <a:ext cx="9306165" cy="10376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FDC7DF3-4218-35DF-25BF-6A5458F57226}"/>
                  </a:ext>
                </a:extLst>
              </p:cNvPr>
              <p:cNvSpPr txBox="1"/>
              <p:nvPr/>
            </p:nvSpPr>
            <p:spPr>
              <a:xfrm>
                <a:off x="2027997" y="4796962"/>
                <a:ext cx="8098543" cy="959813"/>
              </a:xfrm>
              <a:prstGeom prst="rect">
                <a:avLst/>
              </a:prstGeom>
              <a:grp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The pre-programmed elements are present so that students understand why some objects can already perform certain actions. </a:t>
                </a:r>
                <a:r>
                  <a:rPr lang="en-GB">
                    <a:latin typeface="Segoe UI"/>
                    <a:ea typeface="Calibri"/>
                    <a:cs typeface="Segoe UI"/>
                  </a:rPr>
                  <a:t>It also scaffolds students’ learning.</a:t>
                </a:r>
                <a:endParaRPr lang="en-US">
                  <a:effectLst/>
                  <a:latin typeface="Segoe UI"/>
                  <a:ea typeface="Calibri"/>
                  <a:cs typeface="Segoe UI"/>
                </a:endParaRPr>
              </a:p>
            </p:txBody>
          </p:sp>
        </p:grpSp>
        <p:pic>
          <p:nvPicPr>
            <p:cNvPr id="10" name="Graphic 9" descr="Lightbulb with solid fill">
              <a:extLst>
                <a:ext uri="{FF2B5EF4-FFF2-40B4-BE49-F238E27FC236}">
                  <a16:creationId xmlns:a16="http://schemas.microsoft.com/office/drawing/2014/main" id="{5AC562EE-A7E7-09D9-E240-5583B4F48D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45534" y="4397159"/>
              <a:ext cx="570943" cy="481189"/>
            </a:xfrm>
            <a:prstGeom prst="rect">
              <a:avLst/>
            </a:prstGeom>
          </p:spPr>
        </p:pic>
      </p:grpSp>
      <p:pic>
        <p:nvPicPr>
          <p:cNvPr id="19" name="Graphic 18" descr="Badge 3 with solid fill">
            <a:hlinkClick r:id="rId7" action="ppaction://hlinksldjump"/>
            <a:extLst>
              <a:ext uri="{FF2B5EF4-FFF2-40B4-BE49-F238E27FC236}">
                <a16:creationId xmlns:a16="http://schemas.microsoft.com/office/drawing/2014/main" id="{CC387E51-611D-6750-EB74-BA1D368082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88886" y="314130"/>
            <a:ext cx="597267" cy="597267"/>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01146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084327"/>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Programme Editor</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7" name="Picture 6">
            <a:extLst>
              <a:ext uri="{FF2B5EF4-FFF2-40B4-BE49-F238E27FC236}">
                <a16:creationId xmlns:a16="http://schemas.microsoft.com/office/drawing/2014/main" id="{68277F6E-36DD-F459-88A5-83683D20C9D8}"/>
              </a:ext>
            </a:extLst>
          </p:cNvPr>
          <p:cNvPicPr>
            <a:picLocks noChangeAspect="1"/>
          </p:cNvPicPr>
          <p:nvPr/>
        </p:nvPicPr>
        <p:blipFill>
          <a:blip r:embed="rId3"/>
          <a:stretch>
            <a:fillRect/>
          </a:stretch>
        </p:blipFill>
        <p:spPr>
          <a:xfrm>
            <a:off x="6333273" y="1527304"/>
            <a:ext cx="3993757" cy="1942796"/>
          </a:xfrm>
          <a:prstGeom prst="roundRect">
            <a:avLst>
              <a:gd name="adj" fmla="val 6457"/>
            </a:avLst>
          </a:prstGeom>
          <a:ln>
            <a:solidFill>
              <a:srgbClr val="FFC000"/>
            </a:solidFill>
          </a:ln>
        </p:spPr>
      </p:pic>
      <p:pic>
        <p:nvPicPr>
          <p:cNvPr id="10" name="Picture 9">
            <a:extLst>
              <a:ext uri="{FF2B5EF4-FFF2-40B4-BE49-F238E27FC236}">
                <a16:creationId xmlns:a16="http://schemas.microsoft.com/office/drawing/2014/main" id="{6985ADBF-17E9-C4B7-0FF2-5EBC417AB530}"/>
              </a:ext>
            </a:extLst>
          </p:cNvPr>
          <p:cNvPicPr>
            <a:picLocks noChangeAspect="1"/>
          </p:cNvPicPr>
          <p:nvPr/>
        </p:nvPicPr>
        <p:blipFill>
          <a:blip r:embed="rId4"/>
          <a:stretch>
            <a:fillRect/>
          </a:stretch>
        </p:blipFill>
        <p:spPr>
          <a:xfrm>
            <a:off x="6333273" y="3847517"/>
            <a:ext cx="3993757" cy="1926156"/>
          </a:xfrm>
          <a:prstGeom prst="roundRect">
            <a:avLst>
              <a:gd name="adj" fmla="val 6457"/>
            </a:avLst>
          </a:prstGeom>
          <a:ln>
            <a:solidFill>
              <a:srgbClr val="FFC000"/>
            </a:solidFill>
          </a:ln>
        </p:spPr>
      </p:pic>
      <p:grpSp>
        <p:nvGrpSpPr>
          <p:cNvPr id="11" name="Group 10">
            <a:extLst>
              <a:ext uri="{FF2B5EF4-FFF2-40B4-BE49-F238E27FC236}">
                <a16:creationId xmlns:a16="http://schemas.microsoft.com/office/drawing/2014/main" id="{D40084BB-968A-6940-014F-526458CF1DE2}"/>
              </a:ext>
            </a:extLst>
          </p:cNvPr>
          <p:cNvGrpSpPr/>
          <p:nvPr/>
        </p:nvGrpSpPr>
        <p:grpSpPr>
          <a:xfrm>
            <a:off x="705677" y="3157943"/>
            <a:ext cx="5184160" cy="1838263"/>
            <a:chOff x="4827453" y="3870434"/>
            <a:chExt cx="6074586" cy="1910654"/>
          </a:xfrm>
          <a:solidFill>
            <a:srgbClr val="93FFE8">
              <a:alpha val="85098"/>
            </a:srgbClr>
          </a:solidFill>
        </p:grpSpPr>
        <p:grpSp>
          <p:nvGrpSpPr>
            <p:cNvPr id="13" name="Group 12">
              <a:extLst>
                <a:ext uri="{FF2B5EF4-FFF2-40B4-BE49-F238E27FC236}">
                  <a16:creationId xmlns:a16="http://schemas.microsoft.com/office/drawing/2014/main" id="{D81CA433-5BB7-2A2A-3F5C-375FDEB93DBD}"/>
                </a:ext>
              </a:extLst>
            </p:cNvPr>
            <p:cNvGrpSpPr/>
            <p:nvPr/>
          </p:nvGrpSpPr>
          <p:grpSpPr>
            <a:xfrm>
              <a:off x="4827453" y="3870434"/>
              <a:ext cx="6074586" cy="1910654"/>
              <a:chOff x="937430" y="4613506"/>
              <a:chExt cx="9306165" cy="1718861"/>
            </a:xfrm>
            <a:grpFill/>
          </p:grpSpPr>
          <p:sp>
            <p:nvSpPr>
              <p:cNvPr id="17" name="Rectangle: Rounded Corners 16">
                <a:extLst>
                  <a:ext uri="{FF2B5EF4-FFF2-40B4-BE49-F238E27FC236}">
                    <a16:creationId xmlns:a16="http://schemas.microsoft.com/office/drawing/2014/main" id="{0C963D0E-93EE-36C7-D0E8-4F83A82E362F}"/>
                  </a:ext>
                </a:extLst>
              </p:cNvPr>
              <p:cNvSpPr/>
              <p:nvPr/>
            </p:nvSpPr>
            <p:spPr>
              <a:xfrm>
                <a:off x="937430" y="4625996"/>
                <a:ext cx="9306165" cy="170637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332EACD-DEAB-0B4F-C9E1-84FC8D8FF3CE}"/>
                  </a:ext>
                </a:extLst>
              </p:cNvPr>
              <p:cNvSpPr txBox="1"/>
              <p:nvPr/>
            </p:nvSpPr>
            <p:spPr>
              <a:xfrm>
                <a:off x="2335109" y="4613506"/>
                <a:ext cx="7683226" cy="1640376"/>
              </a:xfrm>
              <a:prstGeom prst="rect">
                <a:avLst/>
              </a:prstGeom>
              <a:noFill/>
              <a:ln>
                <a:noFill/>
              </a:ln>
            </p:spPr>
            <p:txBody>
              <a:bodyPr wrap="square" rtlCol="0" anchor="ctr">
                <a:spAutoFit/>
              </a:bodyPr>
              <a:lstStyle/>
              <a:p>
                <a:pPr lvl="0"/>
                <a:r>
                  <a:rPr lang="en-GB">
                    <a:latin typeface="Segoe UI"/>
                    <a:cs typeface="Segoe UI"/>
                  </a:rPr>
                  <a:t>Note that when you click on the condition or action after it has been added to the dotted circle, you can adjust their parameters – like changing the button’s direction or increasing the velocity.</a:t>
                </a:r>
              </a:p>
            </p:txBody>
          </p:sp>
        </p:grpSp>
        <p:pic>
          <p:nvPicPr>
            <p:cNvPr id="14" name="Graphic 13" descr="Lightbulb with solid fill">
              <a:extLst>
                <a:ext uri="{FF2B5EF4-FFF2-40B4-BE49-F238E27FC236}">
                  <a16:creationId xmlns:a16="http://schemas.microsoft.com/office/drawing/2014/main" id="{67BA998B-47BE-2A2A-A3B1-637C376B8E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74574" y="4487289"/>
              <a:ext cx="707563" cy="657399"/>
            </a:xfrm>
            <a:prstGeom prst="rect">
              <a:avLst/>
            </a:prstGeom>
          </p:spPr>
        </p:pic>
      </p:grpSp>
      <p:sp>
        <p:nvSpPr>
          <p:cNvPr id="22" name="Rectangle: Rounded Corners 21">
            <a:hlinkClick r:id="rId7" action="ppaction://hlinksldjump"/>
            <a:extLst>
              <a:ext uri="{FF2B5EF4-FFF2-40B4-BE49-F238E27FC236}">
                <a16:creationId xmlns:a16="http://schemas.microsoft.com/office/drawing/2014/main" id="{64E1B12F-D032-D1A0-F54D-9F7440E392DF}"/>
              </a:ext>
            </a:extLst>
          </p:cNvPr>
          <p:cNvSpPr/>
          <p:nvPr/>
        </p:nvSpPr>
        <p:spPr>
          <a:xfrm>
            <a:off x="-98480" y="1488110"/>
            <a:ext cx="5000418"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a:solidFill>
                  <a:schemeClr val="tx1"/>
                </a:solidFill>
                <a:latin typeface="Segoe UI" panose="020B0502040204020203" pitchFamily="34" charset="0"/>
                <a:cs typeface="Segoe UI" panose="020B0502040204020203" pitchFamily="34" charset="0"/>
              </a:rPr>
              <a:t>Editing conditions and actions</a:t>
            </a:r>
            <a:endParaRPr lang="en-US" b="1" i="1">
              <a:solidFill>
                <a:schemeClr val="tx1"/>
              </a:solidFill>
              <a:latin typeface="Segoe UI" panose="020B0502040204020203" pitchFamily="34" charset="0"/>
              <a:cs typeface="Segoe UI" panose="020B0502040204020203" pitchFamily="34" charset="0"/>
            </a:endParaRPr>
          </a:p>
        </p:txBody>
      </p:sp>
      <p:pic>
        <p:nvPicPr>
          <p:cNvPr id="2" name="Graphic 1" descr="Badge 3 with solid fill">
            <a:hlinkClick r:id="rId8" action="ppaction://hlinksldjump"/>
            <a:extLst>
              <a:ext uri="{FF2B5EF4-FFF2-40B4-BE49-F238E27FC236}">
                <a16:creationId xmlns:a16="http://schemas.microsoft.com/office/drawing/2014/main" id="{46B97342-1E66-51DC-6D2D-557B898989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88886" y="370197"/>
            <a:ext cx="597267" cy="597267"/>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2533154347"/>
      </p:ext>
    </p:extLst>
  </p:cSld>
  <p:clrMapOvr>
    <a:masterClrMapping/>
  </p:clrMapOvr>
  <mc:AlternateContent xmlns:mc="http://schemas.openxmlformats.org/markup-compatibility/2006">
    <mc:Choice xmlns:p14="http://schemas.microsoft.com/office/powerpoint/2010/main" Requires="p14">
      <p:transition spd="slow" p14:dur="2000" advTm="17948"/>
    </mc:Choice>
    <mc:Fallback>
      <p:transition spd="slow" advTm="1794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BD1C637-F423-D632-4E38-D30C80733CF2}"/>
              </a:ext>
            </a:extLst>
          </p:cNvPr>
          <p:cNvSpPr/>
          <p:nvPr/>
        </p:nvSpPr>
        <p:spPr>
          <a:xfrm>
            <a:off x="552450" y="762000"/>
            <a:ext cx="11239500" cy="5333999"/>
          </a:xfrm>
          <a:custGeom>
            <a:avLst/>
            <a:gdLst>
              <a:gd name="connsiteX0" fmla="*/ 0 w 11239500"/>
              <a:gd name="connsiteY0" fmla="*/ 296677 h 5333999"/>
              <a:gd name="connsiteX1" fmla="*/ 296677 w 11239500"/>
              <a:gd name="connsiteY1" fmla="*/ 0 h 5333999"/>
              <a:gd name="connsiteX2" fmla="*/ 10942823 w 11239500"/>
              <a:gd name="connsiteY2" fmla="*/ 0 h 5333999"/>
              <a:gd name="connsiteX3" fmla="*/ 11239500 w 11239500"/>
              <a:gd name="connsiteY3" fmla="*/ 296677 h 5333999"/>
              <a:gd name="connsiteX4" fmla="*/ 11239500 w 11239500"/>
              <a:gd name="connsiteY4" fmla="*/ 5037322 h 5333999"/>
              <a:gd name="connsiteX5" fmla="*/ 10942823 w 11239500"/>
              <a:gd name="connsiteY5" fmla="*/ 5333999 h 5333999"/>
              <a:gd name="connsiteX6" fmla="*/ 296677 w 11239500"/>
              <a:gd name="connsiteY6" fmla="*/ 5333999 h 5333999"/>
              <a:gd name="connsiteX7" fmla="*/ 0 w 11239500"/>
              <a:gd name="connsiteY7" fmla="*/ 5037322 h 5333999"/>
              <a:gd name="connsiteX8" fmla="*/ 0 w 11239500"/>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9500" h="5333999" fill="none" extrusionOk="0">
                <a:moveTo>
                  <a:pt x="0" y="296677"/>
                </a:moveTo>
                <a:cubicBezTo>
                  <a:pt x="7117" y="161972"/>
                  <a:pt x="162062" y="6842"/>
                  <a:pt x="296677" y="0"/>
                </a:cubicBezTo>
                <a:cubicBezTo>
                  <a:pt x="3896461" y="-4730"/>
                  <a:pt x="9497581" y="-22855"/>
                  <a:pt x="10942823" y="0"/>
                </a:cubicBezTo>
                <a:cubicBezTo>
                  <a:pt x="11106436" y="13822"/>
                  <a:pt x="11209022" y="140520"/>
                  <a:pt x="11239500" y="296677"/>
                </a:cubicBezTo>
                <a:cubicBezTo>
                  <a:pt x="11075397" y="2577744"/>
                  <a:pt x="11383816" y="2794980"/>
                  <a:pt x="11239500" y="5037322"/>
                </a:cubicBezTo>
                <a:cubicBezTo>
                  <a:pt x="11266449" y="5210758"/>
                  <a:pt x="11110614" y="5334375"/>
                  <a:pt x="10942823" y="5333999"/>
                </a:cubicBezTo>
                <a:cubicBezTo>
                  <a:pt x="6137958" y="5190651"/>
                  <a:pt x="3446781" y="5198300"/>
                  <a:pt x="296677" y="5333999"/>
                </a:cubicBezTo>
                <a:cubicBezTo>
                  <a:pt x="120759" y="5319085"/>
                  <a:pt x="-23773" y="5196840"/>
                  <a:pt x="0" y="5037322"/>
                </a:cubicBezTo>
                <a:cubicBezTo>
                  <a:pt x="62595" y="3199957"/>
                  <a:pt x="-114390" y="2309391"/>
                  <a:pt x="0" y="296677"/>
                </a:cubicBezTo>
                <a:close/>
              </a:path>
              <a:path w="11239500" h="5333999" stroke="0" extrusionOk="0">
                <a:moveTo>
                  <a:pt x="0" y="296677"/>
                </a:moveTo>
                <a:cubicBezTo>
                  <a:pt x="2338" y="146073"/>
                  <a:pt x="121279" y="-5005"/>
                  <a:pt x="296677" y="0"/>
                </a:cubicBezTo>
                <a:cubicBezTo>
                  <a:pt x="5356405" y="28882"/>
                  <a:pt x="8050987" y="-115930"/>
                  <a:pt x="10942823" y="0"/>
                </a:cubicBezTo>
                <a:cubicBezTo>
                  <a:pt x="11106386" y="5819"/>
                  <a:pt x="11219608" y="127404"/>
                  <a:pt x="11239500" y="296677"/>
                </a:cubicBezTo>
                <a:cubicBezTo>
                  <a:pt x="11213481" y="1320764"/>
                  <a:pt x="11121107" y="3818791"/>
                  <a:pt x="11239500" y="5037322"/>
                </a:cubicBezTo>
                <a:cubicBezTo>
                  <a:pt x="11223214" y="5198777"/>
                  <a:pt x="11102858" y="5330982"/>
                  <a:pt x="10942823" y="5333999"/>
                </a:cubicBezTo>
                <a:cubicBezTo>
                  <a:pt x="8316771" y="5364597"/>
                  <a:pt x="1734378" y="5397402"/>
                  <a:pt x="296677" y="5333999"/>
                </a:cubicBezTo>
                <a:cubicBezTo>
                  <a:pt x="161370" y="5323142"/>
                  <a:pt x="-15768" y="5211634"/>
                  <a:pt x="0" y="5037322"/>
                </a:cubicBezTo>
                <a:cubicBezTo>
                  <a:pt x="34687" y="4382309"/>
                  <a:pt x="-17827" y="1766765"/>
                  <a:pt x="0" y="296677"/>
                </a:cubicBezTo>
                <a:close/>
              </a:path>
            </a:pathLst>
          </a:custGeom>
          <a:solidFill>
            <a:srgbClr val="2D2FDE"/>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6">
            <a:extLst>
              <a:ext uri="{FF2B5EF4-FFF2-40B4-BE49-F238E27FC236}">
                <a16:creationId xmlns:a16="http://schemas.microsoft.com/office/drawing/2014/main" id="{A1913D46-53DC-498F-09B6-3979264586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2816" y="-1482103"/>
            <a:ext cx="5681244" cy="6921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7EF3FF8-9ECC-F637-4A3A-14EFEEE93B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914" y="609600"/>
            <a:ext cx="3160319" cy="38996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7666AC-7FB0-203E-A651-E7514E38D555}"/>
              </a:ext>
            </a:extLst>
          </p:cNvPr>
          <p:cNvSpPr txBox="1"/>
          <p:nvPr/>
        </p:nvSpPr>
        <p:spPr>
          <a:xfrm>
            <a:off x="2816926" y="3013500"/>
            <a:ext cx="6558145" cy="1569660"/>
          </a:xfrm>
          <a:prstGeom prst="rect">
            <a:avLst/>
          </a:prstGeom>
          <a:noFill/>
        </p:spPr>
        <p:txBody>
          <a:bodyPr wrap="square" lIns="91440" tIns="45720" rIns="91440" bIns="45720" rtlCol="0" anchor="t">
            <a:spAutoFit/>
          </a:bodyPr>
          <a:lstStyle/>
          <a:p>
            <a:pPr algn="ctr"/>
            <a:r>
              <a:rPr lang="en-GB" sz="4800" b="1">
                <a:solidFill>
                  <a:schemeClr val="bg1"/>
                </a:solidFill>
                <a:latin typeface="Segoe UI" panose="020B0502040204020203" pitchFamily="34" charset="0"/>
                <a:cs typeface="Segoe UI" panose="020B0502040204020203" pitchFamily="34" charset="0"/>
              </a:rPr>
              <a:t>What is the PILA Game Creator?</a:t>
            </a:r>
            <a:endParaRPr lang="en-US" sz="4800" b="1">
              <a:solidFill>
                <a:schemeClr val="bg1"/>
              </a:solidFill>
              <a:latin typeface="Segoe UI" panose="020B0502040204020203"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439C7945-05F8-0184-03B7-06FF07AA4AA1}"/>
              </a:ext>
            </a:extLst>
          </p:cNvPr>
          <p:cNvGrpSpPr/>
          <p:nvPr/>
        </p:nvGrpSpPr>
        <p:grpSpPr>
          <a:xfrm>
            <a:off x="9050604" y="2969804"/>
            <a:ext cx="1260631" cy="914400"/>
            <a:chOff x="4688792" y="5539035"/>
            <a:chExt cx="1260631" cy="914400"/>
          </a:xfrm>
        </p:grpSpPr>
        <p:sp>
          <p:nvSpPr>
            <p:cNvPr id="3" name="Half Frame 2">
              <a:extLst>
                <a:ext uri="{FF2B5EF4-FFF2-40B4-BE49-F238E27FC236}">
                  <a16:creationId xmlns:a16="http://schemas.microsoft.com/office/drawing/2014/main" id="{13703F79-3E7D-4D69-BF0D-ADA773DB0042}"/>
                </a:ext>
              </a:extLst>
            </p:cNvPr>
            <p:cNvSpPr/>
            <p:nvPr/>
          </p:nvSpPr>
          <p:spPr>
            <a:xfrm rot="8004532">
              <a:off x="5035023" y="5539035"/>
              <a:ext cx="914400" cy="914400"/>
            </a:xfrm>
            <a:prstGeom prst="halfFrame">
              <a:avLst>
                <a:gd name="adj1" fmla="val 15625"/>
                <a:gd name="adj2" fmla="val 15625"/>
              </a:avLst>
            </a:prstGeom>
            <a:solidFill>
              <a:schemeClr val="accent2"/>
            </a:solidFill>
            <a:ln>
              <a:solidFill>
                <a:schemeClr val="accent2"/>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Half Frame 5">
              <a:extLst>
                <a:ext uri="{FF2B5EF4-FFF2-40B4-BE49-F238E27FC236}">
                  <a16:creationId xmlns:a16="http://schemas.microsoft.com/office/drawing/2014/main" id="{8236F085-BB24-BBDB-1518-987429B7DB70}"/>
                </a:ext>
              </a:extLst>
            </p:cNvPr>
            <p:cNvSpPr/>
            <p:nvPr/>
          </p:nvSpPr>
          <p:spPr>
            <a:xfrm rot="8004532">
              <a:off x="4688792" y="5539035"/>
              <a:ext cx="914400" cy="914400"/>
            </a:xfrm>
            <a:prstGeom prst="halfFrame">
              <a:avLst>
                <a:gd name="adj1" fmla="val 15625"/>
                <a:gd name="adj2" fmla="val 15625"/>
              </a:avLst>
            </a:prstGeom>
            <a:solidFill>
              <a:schemeClr val="accent2"/>
            </a:solidFill>
            <a:ln>
              <a:solidFill>
                <a:schemeClr val="accent2"/>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2" name="Group 11">
            <a:extLst>
              <a:ext uri="{FF2B5EF4-FFF2-40B4-BE49-F238E27FC236}">
                <a16:creationId xmlns:a16="http://schemas.microsoft.com/office/drawing/2014/main" id="{D946CD11-7B78-5B7E-01A0-B56A14A92DFF}"/>
              </a:ext>
            </a:extLst>
          </p:cNvPr>
          <p:cNvGrpSpPr/>
          <p:nvPr/>
        </p:nvGrpSpPr>
        <p:grpSpPr>
          <a:xfrm>
            <a:off x="5543483" y="1733244"/>
            <a:ext cx="822960" cy="863600"/>
            <a:chOff x="219355" y="1005517"/>
            <a:chExt cx="822960" cy="863600"/>
          </a:xfrm>
        </p:grpSpPr>
        <p:sp>
          <p:nvSpPr>
            <p:cNvPr id="14" name="Text Placeholder 2">
              <a:extLst>
                <a:ext uri="{FF2B5EF4-FFF2-40B4-BE49-F238E27FC236}">
                  <a16:creationId xmlns:a16="http://schemas.microsoft.com/office/drawing/2014/main" id="{AB5E25F2-7A99-570B-805E-8114B90C005B}"/>
                </a:ext>
              </a:extLst>
            </p:cNvPr>
            <p:cNvSpPr txBox="1">
              <a:spLocks/>
            </p:cNvSpPr>
            <p:nvPr/>
          </p:nvSpPr>
          <p:spPr>
            <a:xfrm>
              <a:off x="424030" y="1099993"/>
              <a:ext cx="413611" cy="62130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b="1">
                  <a:solidFill>
                    <a:schemeClr val="accent4"/>
                  </a:solidFill>
                  <a:latin typeface="Segoe UI" panose="020B0502040204020203" pitchFamily="34" charset="0"/>
                  <a:cs typeface="Segoe UI" panose="020B0502040204020203" pitchFamily="34" charset="0"/>
                </a:rPr>
                <a:t>1</a:t>
              </a:r>
            </a:p>
          </p:txBody>
        </p:sp>
        <p:sp>
          <p:nvSpPr>
            <p:cNvPr id="15" name="Flowchart: Connector 14">
              <a:extLst>
                <a:ext uri="{FF2B5EF4-FFF2-40B4-BE49-F238E27FC236}">
                  <a16:creationId xmlns:a16="http://schemas.microsoft.com/office/drawing/2014/main" id="{382C8B87-B914-B759-78C5-84EC3559C783}"/>
                </a:ext>
              </a:extLst>
            </p:cNvPr>
            <p:cNvSpPr/>
            <p:nvPr/>
          </p:nvSpPr>
          <p:spPr>
            <a:xfrm>
              <a:off x="219355" y="1005517"/>
              <a:ext cx="822960" cy="863600"/>
            </a:xfrm>
            <a:custGeom>
              <a:avLst/>
              <a:gdLst>
                <a:gd name="connsiteX0" fmla="*/ 0 w 822960"/>
                <a:gd name="connsiteY0" fmla="*/ 431800 h 863600"/>
                <a:gd name="connsiteX1" fmla="*/ 411480 w 822960"/>
                <a:gd name="connsiteY1" fmla="*/ 0 h 863600"/>
                <a:gd name="connsiteX2" fmla="*/ 822960 w 822960"/>
                <a:gd name="connsiteY2" fmla="*/ 431800 h 863600"/>
                <a:gd name="connsiteX3" fmla="*/ 411480 w 822960"/>
                <a:gd name="connsiteY3" fmla="*/ 863600 h 863600"/>
                <a:gd name="connsiteX4" fmla="*/ 0 w 822960"/>
                <a:gd name="connsiteY4" fmla="*/ 431800 h 86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 h="863600" extrusionOk="0">
                  <a:moveTo>
                    <a:pt x="0" y="431800"/>
                  </a:moveTo>
                  <a:cubicBezTo>
                    <a:pt x="-27096" y="193795"/>
                    <a:pt x="178400" y="20306"/>
                    <a:pt x="411480" y="0"/>
                  </a:cubicBezTo>
                  <a:cubicBezTo>
                    <a:pt x="629834" y="24275"/>
                    <a:pt x="805270" y="167998"/>
                    <a:pt x="822960" y="431800"/>
                  </a:cubicBezTo>
                  <a:cubicBezTo>
                    <a:pt x="787682" y="679601"/>
                    <a:pt x="675978" y="842238"/>
                    <a:pt x="411480" y="863600"/>
                  </a:cubicBezTo>
                  <a:cubicBezTo>
                    <a:pt x="177539" y="861150"/>
                    <a:pt x="3181" y="679634"/>
                    <a:pt x="0" y="431800"/>
                  </a:cubicBezTo>
                  <a:close/>
                </a:path>
              </a:pathLst>
            </a:custGeom>
            <a:noFill/>
            <a:ln>
              <a:solidFill>
                <a:schemeClr val="accent4"/>
              </a:solidFill>
              <a:extLst>
                <a:ext uri="{C807C97D-BFC1-408E-A445-0C87EB9F89A2}">
                  <ask:lineSketchStyleProps xmlns:ask="http://schemas.microsoft.com/office/drawing/2018/sketchyshapes" sd="257837648">
                    <a:prstGeom prst="flowChartConnecto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BBED1407-6BE6-AF3F-0E61-8EF0E31D1A2B}"/>
              </a:ext>
            </a:extLst>
          </p:cNvPr>
          <p:cNvGrpSpPr/>
          <p:nvPr/>
        </p:nvGrpSpPr>
        <p:grpSpPr>
          <a:xfrm>
            <a:off x="4489448" y="5227531"/>
            <a:ext cx="3213100" cy="587223"/>
            <a:chOff x="5438275" y="4554732"/>
            <a:chExt cx="1954443" cy="587223"/>
          </a:xfrm>
        </p:grpSpPr>
        <p:sp>
          <p:nvSpPr>
            <p:cNvPr id="16" name="Rectangle: Rounded Corners 15">
              <a:hlinkClick r:id="rId5" action="ppaction://hlinksldjump"/>
              <a:extLst>
                <a:ext uri="{FF2B5EF4-FFF2-40B4-BE49-F238E27FC236}">
                  <a16:creationId xmlns:a16="http://schemas.microsoft.com/office/drawing/2014/main" id="{E7D20A08-64D8-6BE3-0DA3-1BBA07F66E93}"/>
                </a:ext>
              </a:extLst>
            </p:cNvPr>
            <p:cNvSpPr/>
            <p:nvPr/>
          </p:nvSpPr>
          <p:spPr>
            <a:xfrm>
              <a:off x="5438275" y="4554732"/>
              <a:ext cx="1954443" cy="587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a:latin typeface="Segoe UI" panose="020B0502040204020203" pitchFamily="34" charset="0"/>
                  <a:cs typeface="Segoe UI" panose="020B0502040204020203" pitchFamily="34" charset="0"/>
                </a:rPr>
                <a:t>BACK TO MAIN MENU</a:t>
              </a:r>
              <a:endParaRPr lang="en-US" b="1">
                <a:latin typeface="Segoe UI" panose="020B0502040204020203" pitchFamily="34" charset="0"/>
                <a:cs typeface="Segoe UI" panose="020B0502040204020203" pitchFamily="34" charset="0"/>
              </a:endParaRPr>
            </a:p>
          </p:txBody>
        </p:sp>
        <p:pic>
          <p:nvPicPr>
            <p:cNvPr id="9" name="Graphic 8" descr="Home with solid fill">
              <a:extLst>
                <a:ext uri="{FF2B5EF4-FFF2-40B4-BE49-F238E27FC236}">
                  <a16:creationId xmlns:a16="http://schemas.microsoft.com/office/drawing/2014/main" id="{AACEBD27-8FE7-B372-62A8-4791BF1136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28741" y="4621514"/>
              <a:ext cx="295950" cy="462985"/>
            </a:xfrm>
            <a:prstGeom prst="rect">
              <a:avLst/>
            </a:prstGeom>
          </p:spPr>
        </p:pic>
      </p:grpSp>
    </p:spTree>
    <p:extLst>
      <p:ext uri="{BB962C8B-B14F-4D97-AF65-F5344CB8AC3E}">
        <p14:creationId xmlns:p14="http://schemas.microsoft.com/office/powerpoint/2010/main" val="480737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04428"/>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Programme Editor</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grpSp>
        <p:nvGrpSpPr>
          <p:cNvPr id="11" name="Group 10">
            <a:extLst>
              <a:ext uri="{FF2B5EF4-FFF2-40B4-BE49-F238E27FC236}">
                <a16:creationId xmlns:a16="http://schemas.microsoft.com/office/drawing/2014/main" id="{D40084BB-968A-6940-014F-526458CF1DE2}"/>
              </a:ext>
            </a:extLst>
          </p:cNvPr>
          <p:cNvGrpSpPr/>
          <p:nvPr/>
        </p:nvGrpSpPr>
        <p:grpSpPr>
          <a:xfrm>
            <a:off x="919172" y="3175058"/>
            <a:ext cx="4868170" cy="1629162"/>
            <a:chOff x="4827453" y="3884316"/>
            <a:chExt cx="6074586" cy="1896770"/>
          </a:xfrm>
          <a:solidFill>
            <a:srgbClr val="93FFE8">
              <a:alpha val="85098"/>
            </a:srgbClr>
          </a:solidFill>
        </p:grpSpPr>
        <p:grpSp>
          <p:nvGrpSpPr>
            <p:cNvPr id="13" name="Group 12">
              <a:extLst>
                <a:ext uri="{FF2B5EF4-FFF2-40B4-BE49-F238E27FC236}">
                  <a16:creationId xmlns:a16="http://schemas.microsoft.com/office/drawing/2014/main" id="{D81CA433-5BB7-2A2A-3F5C-375FDEB93DBD}"/>
                </a:ext>
              </a:extLst>
            </p:cNvPr>
            <p:cNvGrpSpPr/>
            <p:nvPr/>
          </p:nvGrpSpPr>
          <p:grpSpPr>
            <a:xfrm>
              <a:off x="4827453" y="3884316"/>
              <a:ext cx="6074586" cy="1896770"/>
              <a:chOff x="937430" y="4625996"/>
              <a:chExt cx="9306165" cy="1706371"/>
            </a:xfrm>
            <a:grpFill/>
          </p:grpSpPr>
          <p:sp>
            <p:nvSpPr>
              <p:cNvPr id="17" name="Rectangle: Rounded Corners 16">
                <a:extLst>
                  <a:ext uri="{FF2B5EF4-FFF2-40B4-BE49-F238E27FC236}">
                    <a16:creationId xmlns:a16="http://schemas.microsoft.com/office/drawing/2014/main" id="{0C963D0E-93EE-36C7-D0E8-4F83A82E362F}"/>
                  </a:ext>
                </a:extLst>
              </p:cNvPr>
              <p:cNvSpPr/>
              <p:nvPr/>
            </p:nvSpPr>
            <p:spPr>
              <a:xfrm>
                <a:off x="937430" y="4625996"/>
                <a:ext cx="9306165" cy="170637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332EACD-DEAB-0B4F-C9E1-84FC8D8FF3CE}"/>
                  </a:ext>
                </a:extLst>
              </p:cNvPr>
              <p:cNvSpPr txBox="1"/>
              <p:nvPr/>
            </p:nvSpPr>
            <p:spPr>
              <a:xfrm>
                <a:off x="2319353" y="4705510"/>
                <a:ext cx="7683227" cy="1547341"/>
              </a:xfrm>
              <a:prstGeom prst="rect">
                <a:avLst/>
              </a:prstGeom>
              <a:noFill/>
              <a:ln>
                <a:noFill/>
              </a:ln>
            </p:spPr>
            <p:txBody>
              <a:bodyPr wrap="square" rtlCol="0" anchor="ctr">
                <a:spAutoFit/>
              </a:bodyPr>
              <a:lstStyle/>
              <a:p>
                <a:pPr lvl="0"/>
                <a:r>
                  <a:rPr lang="en-GB">
                    <a:latin typeface="Segoe UI"/>
                    <a:cs typeface="Segoe UI"/>
                  </a:rPr>
                  <a:t>The      icon indicates that something is missing in the programme. It could be that students need to modify a block by clicking on the circle, or something still needs to be added. </a:t>
                </a:r>
              </a:p>
            </p:txBody>
          </p:sp>
        </p:grpSp>
        <p:pic>
          <p:nvPicPr>
            <p:cNvPr id="14" name="Graphic 13" descr="Lightbulb with solid fill">
              <a:extLst>
                <a:ext uri="{FF2B5EF4-FFF2-40B4-BE49-F238E27FC236}">
                  <a16:creationId xmlns:a16="http://schemas.microsoft.com/office/drawing/2014/main" id="{67BA998B-47BE-2A2A-A3B1-637C376B8E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4695" y="4480187"/>
              <a:ext cx="707563" cy="713812"/>
            </a:xfrm>
            <a:prstGeom prst="rect">
              <a:avLst/>
            </a:prstGeom>
          </p:spPr>
        </p:pic>
      </p:grpSp>
      <p:sp>
        <p:nvSpPr>
          <p:cNvPr id="22" name="Rectangle: Rounded Corners 21">
            <a:hlinkClick r:id="rId5" action="ppaction://hlinksldjump"/>
            <a:extLst>
              <a:ext uri="{FF2B5EF4-FFF2-40B4-BE49-F238E27FC236}">
                <a16:creationId xmlns:a16="http://schemas.microsoft.com/office/drawing/2014/main" id="{64E1B12F-D032-D1A0-F54D-9F7440E392DF}"/>
              </a:ext>
            </a:extLst>
          </p:cNvPr>
          <p:cNvSpPr/>
          <p:nvPr/>
        </p:nvSpPr>
        <p:spPr>
          <a:xfrm>
            <a:off x="-98480" y="1488110"/>
            <a:ext cx="5000418"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a:solidFill>
                  <a:schemeClr val="tx1"/>
                </a:solidFill>
                <a:latin typeface="Segoe UI" panose="020B0502040204020203" pitchFamily="34" charset="0"/>
                <a:cs typeface="Segoe UI" panose="020B0502040204020203" pitchFamily="34" charset="0"/>
              </a:rPr>
              <a:t>Editing conditions and actions</a:t>
            </a:r>
            <a:endParaRPr lang="en-US" b="1" i="1">
              <a:solidFill>
                <a:schemeClr val="tx1"/>
              </a:solidFill>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09E1833C-CCD4-EE24-9A7B-E2401ADACFD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7692" y1="79452" x2="61538" y2="84932"/>
                        <a14:foregroundMark x1="53846" y1="83562" x2="46154" y2="84932"/>
                        <a14:foregroundMark x1="57692" y1="35616" x2="57692" y2="61644"/>
                      </a14:backgroundRemoval>
                    </a14:imgEffect>
                  </a14:imgLayer>
                </a14:imgProps>
              </a:ext>
            </a:extLst>
          </a:blip>
          <a:stretch>
            <a:fillRect/>
          </a:stretch>
        </p:blipFill>
        <p:spPr>
          <a:xfrm>
            <a:off x="2202452" y="3273772"/>
            <a:ext cx="117827" cy="330822"/>
          </a:xfrm>
          <a:prstGeom prst="rect">
            <a:avLst/>
          </a:prstGeom>
        </p:spPr>
      </p:pic>
      <p:pic>
        <p:nvPicPr>
          <p:cNvPr id="15" name="Picture 14">
            <a:extLst>
              <a:ext uri="{FF2B5EF4-FFF2-40B4-BE49-F238E27FC236}">
                <a16:creationId xmlns:a16="http://schemas.microsoft.com/office/drawing/2014/main" id="{8D82246C-ACE9-2CEF-3BF7-AEEE67CC198B}"/>
              </a:ext>
            </a:extLst>
          </p:cNvPr>
          <p:cNvPicPr>
            <a:picLocks noChangeAspect="1"/>
          </p:cNvPicPr>
          <p:nvPr/>
        </p:nvPicPr>
        <p:blipFill rotWithShape="1">
          <a:blip r:embed="rId8"/>
          <a:srcRect l="2078" t="47641" r="27622" b="945"/>
          <a:stretch/>
        </p:blipFill>
        <p:spPr>
          <a:xfrm>
            <a:off x="7056190" y="3335176"/>
            <a:ext cx="3620289" cy="1308925"/>
          </a:xfrm>
          <a:prstGeom prst="roundRect">
            <a:avLst>
              <a:gd name="adj" fmla="val 6457"/>
            </a:avLst>
          </a:prstGeom>
          <a:ln>
            <a:solidFill>
              <a:srgbClr val="FFC000"/>
            </a:solidFill>
          </a:ln>
        </p:spPr>
      </p:pic>
      <p:pic>
        <p:nvPicPr>
          <p:cNvPr id="2" name="Graphic 1" descr="Badge 3 with solid fill">
            <a:hlinkClick r:id="rId9" action="ppaction://hlinksldjump"/>
            <a:extLst>
              <a:ext uri="{FF2B5EF4-FFF2-40B4-BE49-F238E27FC236}">
                <a16:creationId xmlns:a16="http://schemas.microsoft.com/office/drawing/2014/main" id="{388263C0-3CCF-052A-8491-81645B8863D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88886" y="351729"/>
            <a:ext cx="597267" cy="597267"/>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004169698"/>
      </p:ext>
    </p:extLst>
  </p:cSld>
  <p:clrMapOvr>
    <a:masterClrMapping/>
  </p:clrMapOvr>
  <mc:AlternateContent xmlns:mc="http://schemas.openxmlformats.org/markup-compatibility/2006">
    <mc:Choice xmlns:p14="http://schemas.microsoft.com/office/powerpoint/2010/main" Requires="p14">
      <p:transition spd="slow" p14:dur="2000" advTm="17948"/>
    </mc:Choice>
    <mc:Fallback>
      <p:transition spd="slow" advTm="1794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397243" y="108374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Programme Editor</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4" name="Rectangle: Rounded Corners 3">
            <a:hlinkClick r:id="rId5" action="ppaction://hlinksldjump"/>
            <a:extLst>
              <a:ext uri="{FF2B5EF4-FFF2-40B4-BE49-F238E27FC236}">
                <a16:creationId xmlns:a16="http://schemas.microsoft.com/office/drawing/2014/main" id="{B911F8A4-F6F7-18E1-88F5-8013021618A5}"/>
              </a:ext>
            </a:extLst>
          </p:cNvPr>
          <p:cNvSpPr/>
          <p:nvPr/>
        </p:nvSpPr>
        <p:spPr>
          <a:xfrm>
            <a:off x="-98479" y="1488110"/>
            <a:ext cx="11729554"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a:solidFill>
                  <a:schemeClr val="tx1"/>
                </a:solidFill>
                <a:latin typeface="Segoe UI" panose="020B0502040204020203" pitchFamily="34" charset="0"/>
                <a:cs typeface="Segoe UI" panose="020B0502040204020203" pitchFamily="34" charset="0"/>
              </a:rPr>
              <a:t>Example: This sub-goal asks students to programme the character to jump when the ‘A’ key is pressed. </a:t>
            </a:r>
            <a:endParaRPr lang="en-US" b="1" i="1">
              <a:solidFill>
                <a:schemeClr val="tx1"/>
              </a:solidFill>
              <a:latin typeface="Segoe UI" panose="020B0502040204020203" pitchFamily="34" charset="0"/>
              <a:cs typeface="Segoe UI" panose="020B0502040204020203" pitchFamily="34" charset="0"/>
            </a:endParaRPr>
          </a:p>
        </p:txBody>
      </p:sp>
      <p:pic>
        <p:nvPicPr>
          <p:cNvPr id="18" name="Picture 17">
            <a:extLst>
              <a:ext uri="{FF2B5EF4-FFF2-40B4-BE49-F238E27FC236}">
                <a16:creationId xmlns:a16="http://schemas.microsoft.com/office/drawing/2014/main" id="{22B8B7C6-FAB0-0172-5458-C74283F0BD75}"/>
              </a:ext>
            </a:extLst>
          </p:cNvPr>
          <p:cNvPicPr>
            <a:picLocks noChangeAspect="1"/>
          </p:cNvPicPr>
          <p:nvPr/>
        </p:nvPicPr>
        <p:blipFill rotWithShape="1">
          <a:blip r:embed="rId6"/>
          <a:srcRect l="13965" t="7697" b="34119"/>
          <a:stretch/>
        </p:blipFill>
        <p:spPr>
          <a:xfrm>
            <a:off x="719579" y="2170659"/>
            <a:ext cx="2490782" cy="3990227"/>
          </a:xfrm>
          <a:prstGeom prst="roundRect">
            <a:avLst>
              <a:gd name="adj" fmla="val 6457"/>
            </a:avLst>
          </a:prstGeom>
          <a:ln>
            <a:solidFill>
              <a:srgbClr val="FFC000"/>
            </a:solidFill>
          </a:ln>
        </p:spPr>
      </p:pic>
      <p:pic>
        <p:nvPicPr>
          <p:cNvPr id="19" name="Screen Recording 14">
            <a:hlinkClick r:id="" action="ppaction://media"/>
            <a:extLst>
              <a:ext uri="{FF2B5EF4-FFF2-40B4-BE49-F238E27FC236}">
                <a16:creationId xmlns:a16="http://schemas.microsoft.com/office/drawing/2014/main" id="{3B8E9C2B-4C6D-9AD9-C4D7-9AE1CCD792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653229" y="2203946"/>
            <a:ext cx="7504010" cy="3668953"/>
          </a:xfrm>
          <a:prstGeom prst="roundRect">
            <a:avLst>
              <a:gd name="adj" fmla="val 6457"/>
            </a:avLst>
          </a:prstGeom>
          <a:ln>
            <a:solidFill>
              <a:srgbClr val="FFC000"/>
            </a:solidFill>
          </a:ln>
        </p:spPr>
      </p:pic>
      <p:grpSp>
        <p:nvGrpSpPr>
          <p:cNvPr id="21" name="Group 20">
            <a:extLst>
              <a:ext uri="{FF2B5EF4-FFF2-40B4-BE49-F238E27FC236}">
                <a16:creationId xmlns:a16="http://schemas.microsoft.com/office/drawing/2014/main" id="{EA76A9F4-63EF-97EC-20B6-D70B84ECCED1}"/>
              </a:ext>
            </a:extLst>
          </p:cNvPr>
          <p:cNvGrpSpPr/>
          <p:nvPr/>
        </p:nvGrpSpPr>
        <p:grpSpPr>
          <a:xfrm>
            <a:off x="7859497" y="5454510"/>
            <a:ext cx="3771577" cy="721967"/>
            <a:chOff x="4827453" y="4208085"/>
            <a:chExt cx="6074586" cy="1183177"/>
          </a:xfrm>
          <a:solidFill>
            <a:srgbClr val="93FFE8">
              <a:alpha val="85098"/>
            </a:srgbClr>
          </a:solidFill>
        </p:grpSpPr>
        <p:grpSp>
          <p:nvGrpSpPr>
            <p:cNvPr id="22" name="Group 21">
              <a:extLst>
                <a:ext uri="{FF2B5EF4-FFF2-40B4-BE49-F238E27FC236}">
                  <a16:creationId xmlns:a16="http://schemas.microsoft.com/office/drawing/2014/main" id="{7F2682A9-A8F8-CBE9-B026-D33D00CF392C}"/>
                </a:ext>
              </a:extLst>
            </p:cNvPr>
            <p:cNvGrpSpPr/>
            <p:nvPr/>
          </p:nvGrpSpPr>
          <p:grpSpPr>
            <a:xfrm>
              <a:off x="4827453" y="4208085"/>
              <a:ext cx="6074586" cy="1183177"/>
              <a:chOff x="937430" y="4917264"/>
              <a:chExt cx="9306165" cy="1064409"/>
            </a:xfrm>
            <a:grpFill/>
          </p:grpSpPr>
          <p:sp>
            <p:nvSpPr>
              <p:cNvPr id="25" name="Rectangle: Rounded Corners 24">
                <a:extLst>
                  <a:ext uri="{FF2B5EF4-FFF2-40B4-BE49-F238E27FC236}">
                    <a16:creationId xmlns:a16="http://schemas.microsoft.com/office/drawing/2014/main" id="{C09422AA-ECB2-12F7-DE6B-16C6F8C98B78}"/>
                  </a:ext>
                </a:extLst>
              </p:cNvPr>
              <p:cNvSpPr/>
              <p:nvPr/>
            </p:nvSpPr>
            <p:spPr>
              <a:xfrm>
                <a:off x="937430" y="4917264"/>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9A91A3C-A517-C2F7-125F-C0C01E865C59}"/>
                  </a:ext>
                </a:extLst>
              </p:cNvPr>
              <p:cNvSpPr txBox="1"/>
              <p:nvPr/>
            </p:nvSpPr>
            <p:spPr>
              <a:xfrm>
                <a:off x="2335110" y="4957245"/>
                <a:ext cx="7536105" cy="952897"/>
              </a:xfrm>
              <a:prstGeom prst="rect">
                <a:avLst/>
              </a:prstGeom>
              <a:grp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Play the video to see an example solution!</a:t>
                </a:r>
                <a:endParaRPr lang="en-US">
                  <a:effectLst/>
                  <a:latin typeface="Segoe UI"/>
                  <a:ea typeface="Calibri"/>
                  <a:cs typeface="Segoe UI"/>
                </a:endParaRPr>
              </a:p>
            </p:txBody>
          </p:sp>
        </p:grpSp>
        <p:pic>
          <p:nvPicPr>
            <p:cNvPr id="24" name="Graphic 23" descr="Lightbulb with solid fill">
              <a:extLst>
                <a:ext uri="{FF2B5EF4-FFF2-40B4-BE49-F238E27FC236}">
                  <a16:creationId xmlns:a16="http://schemas.microsoft.com/office/drawing/2014/main" id="{55F7D51E-573A-719C-179D-4B55312B30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24696" y="4426310"/>
              <a:ext cx="707563" cy="767689"/>
            </a:xfrm>
            <a:prstGeom prst="rect">
              <a:avLst/>
            </a:prstGeom>
          </p:spPr>
        </p:pic>
      </p:grpSp>
      <p:sp>
        <p:nvSpPr>
          <p:cNvPr id="27" name="Oval 26">
            <a:extLst>
              <a:ext uri="{FF2B5EF4-FFF2-40B4-BE49-F238E27FC236}">
                <a16:creationId xmlns:a16="http://schemas.microsoft.com/office/drawing/2014/main" id="{947224F9-EDF2-2627-DAFF-9A3C98F4F465}"/>
              </a:ext>
            </a:extLst>
          </p:cNvPr>
          <p:cNvSpPr/>
          <p:nvPr/>
        </p:nvSpPr>
        <p:spPr>
          <a:xfrm>
            <a:off x="609360" y="5137608"/>
            <a:ext cx="2601001" cy="1113985"/>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Badge 3 with solid fill">
            <a:hlinkClick r:id="rId10" action="ppaction://hlinksldjump"/>
            <a:extLst>
              <a:ext uri="{FF2B5EF4-FFF2-40B4-BE49-F238E27FC236}">
                <a16:creationId xmlns:a16="http://schemas.microsoft.com/office/drawing/2014/main" id="{1D0F7C12-5017-2E8A-6D1D-D35392E1F0C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88886" y="356299"/>
            <a:ext cx="597267" cy="597267"/>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309914794"/>
      </p:ext>
    </p:extLst>
  </p:cSld>
  <p:clrMapOvr>
    <a:masterClrMapping/>
  </p:clrMapOvr>
  <mc:AlternateContent xmlns:mc="http://schemas.openxmlformats.org/markup-compatibility/2006">
    <mc:Choice xmlns:p14="http://schemas.microsoft.com/office/powerpoint/2010/main" Requires="p14">
      <p:transition spd="slow" p14:dur="2000" advTm="27970"/>
    </mc:Choice>
    <mc:Fallback>
      <p:transition spd="slow" advTm="27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7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fill="hold" display="0">
                  <p:stCondLst>
                    <p:cond delay="indefinite"/>
                  </p:stCondLst>
                </p:cTn>
                <p:tgtEl>
                  <p:spTgt spid="19"/>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0089" y="110613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592A64BD-634F-70D9-B248-C81B52596652}"/>
              </a:ext>
            </a:extLst>
          </p:cNvPr>
          <p:cNvGrpSpPr/>
          <p:nvPr/>
        </p:nvGrpSpPr>
        <p:grpSpPr>
          <a:xfrm>
            <a:off x="-108160" y="1317981"/>
            <a:ext cx="4265382" cy="591842"/>
            <a:chOff x="-111915" y="1317981"/>
            <a:chExt cx="5112177" cy="591842"/>
          </a:xfrm>
        </p:grpSpPr>
        <p:sp>
          <p:nvSpPr>
            <p:cNvPr id="19" name="Rectangle: Rounded Corners 18">
              <a:extLst>
                <a:ext uri="{FF2B5EF4-FFF2-40B4-BE49-F238E27FC236}">
                  <a16:creationId xmlns:a16="http://schemas.microsoft.com/office/drawing/2014/main" id="{D6B06C5C-C6B4-198A-5233-CC320E093D87}"/>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280D92F-0FBD-DB38-7545-496EE6C80E7C}"/>
                </a:ext>
              </a:extLst>
            </p:cNvPr>
            <p:cNvSpPr txBox="1"/>
            <p:nvPr/>
          </p:nvSpPr>
          <p:spPr>
            <a:xfrm>
              <a:off x="655610" y="1425143"/>
              <a:ext cx="3229337" cy="369332"/>
            </a:xfrm>
            <a:prstGeom prst="rect">
              <a:avLst/>
            </a:prstGeom>
            <a:noFill/>
          </p:spPr>
          <p:txBody>
            <a:bodyPr wrap="square" rtlCol="0">
              <a:spAutoFit/>
            </a:bodyPr>
            <a:lstStyle/>
            <a:p>
              <a:pPr algn="ctr"/>
              <a:r>
                <a:rPr lang="en-GB" b="1" err="1">
                  <a:latin typeface="Segoe UI" panose="020B0502040204020203" pitchFamily="34" charset="0"/>
                  <a:cs typeface="Segoe UI" panose="020B0502040204020203" pitchFamily="34" charset="0"/>
                </a:rPr>
                <a:t>Candlipedia</a:t>
              </a:r>
              <a:endParaRPr lang="en-US" b="1">
                <a:latin typeface="Segoe UI" panose="020B0502040204020203" pitchFamily="34" charset="0"/>
                <a:cs typeface="Segoe UI" panose="020B0502040204020203" pitchFamily="34" charset="0"/>
              </a:endParaRPr>
            </a:p>
          </p:txBody>
        </p:sp>
      </p:grpSp>
      <p:sp>
        <p:nvSpPr>
          <p:cNvPr id="25" name="Rectangle 24">
            <a:extLst>
              <a:ext uri="{FF2B5EF4-FFF2-40B4-BE49-F238E27FC236}">
                <a16:creationId xmlns:a16="http://schemas.microsoft.com/office/drawing/2014/main" id="{F06FCFFC-6E24-05AD-E17C-48E02CEB880D}"/>
              </a:ext>
            </a:extLst>
          </p:cNvPr>
          <p:cNvSpPr/>
          <p:nvPr/>
        </p:nvSpPr>
        <p:spPr>
          <a:xfrm>
            <a:off x="1064329" y="2056205"/>
            <a:ext cx="9116620"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72F1119E-14D8-019D-06DC-3FFF888B7673}"/>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err="1">
                <a:solidFill>
                  <a:schemeClr val="bg1"/>
                </a:solidFill>
                <a:latin typeface="Segoe UI" panose="020B0502040204020203" pitchFamily="34" charset="0"/>
                <a:cs typeface="Segoe UI" panose="020B0502040204020203" pitchFamily="34" charset="0"/>
              </a:rPr>
              <a:t>Candlipedia</a:t>
            </a:r>
            <a:endParaRPr lang="en-US" sz="3000" b="1">
              <a:solidFill>
                <a:schemeClr val="bg1"/>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28ACA057-0DE8-D85B-FBE0-30205B289765}"/>
              </a:ext>
            </a:extLst>
          </p:cNvPr>
          <p:cNvSpPr txBox="1"/>
          <p:nvPr/>
        </p:nvSpPr>
        <p:spPr>
          <a:xfrm>
            <a:off x="1064329" y="3056599"/>
            <a:ext cx="4110943" cy="2303579"/>
          </a:xfrm>
          <a:prstGeom prst="rect">
            <a:avLst/>
          </a:prstGeom>
          <a:noFill/>
        </p:spPr>
        <p:txBody>
          <a:bodyPr wrap="square">
            <a:spAutoFit/>
          </a:bodyPr>
          <a:lstStyle/>
          <a:p>
            <a:pPr lvl="0">
              <a:lnSpc>
                <a:spcPct val="114000"/>
              </a:lnSpc>
            </a:pPr>
            <a:r>
              <a:rPr lang="en-US" sz="1600">
                <a:latin typeface="Segoe UI" panose="020B0502040204020203" pitchFamily="34" charset="0"/>
                <a:cs typeface="Segoe UI" panose="020B0502040204020203" pitchFamily="34" charset="0"/>
              </a:rPr>
              <a:t>‘</a:t>
            </a:r>
            <a:r>
              <a:rPr lang="en-US" sz="1600" err="1">
                <a:latin typeface="Segoe UI" panose="020B0502040204020203" pitchFamily="34" charset="0"/>
                <a:cs typeface="Segoe UI" panose="020B0502040204020203" pitchFamily="34" charset="0"/>
              </a:rPr>
              <a:t>Candlipedia</a:t>
            </a:r>
            <a:r>
              <a:rPr lang="en-US" sz="1600">
                <a:latin typeface="Segoe UI" panose="020B0502040204020203" pitchFamily="34" charset="0"/>
                <a:cs typeface="Segoe UI" panose="020B0502040204020203" pitchFamily="34" charset="0"/>
              </a:rPr>
              <a:t>’, represented by the        icon, is documentation in which all the different elements (</a:t>
            </a:r>
            <a:r>
              <a:rPr lang="en-US" sz="1600" b="1">
                <a:latin typeface="Segoe UI" panose="020B0502040204020203" pitchFamily="34" charset="0"/>
                <a:cs typeface="Segoe UI" panose="020B0502040204020203" pitchFamily="34" charset="0"/>
              </a:rPr>
              <a:t>level</a:t>
            </a:r>
            <a:r>
              <a:rPr lang="en-US" sz="1600">
                <a:latin typeface="Segoe UI" panose="020B0502040204020203" pitchFamily="34" charset="0"/>
                <a:cs typeface="Segoe UI" panose="020B0502040204020203" pitchFamily="34" charset="0"/>
              </a:rPr>
              <a:t>, </a:t>
            </a:r>
            <a:r>
              <a:rPr lang="en-US" sz="1600" b="1">
                <a:latin typeface="Segoe UI" panose="020B0502040204020203" pitchFamily="34" charset="0"/>
                <a:cs typeface="Segoe UI" panose="020B0502040204020203" pitchFamily="34" charset="0"/>
              </a:rPr>
              <a:t>object</a:t>
            </a:r>
            <a:r>
              <a:rPr lang="en-US" sz="1600">
                <a:latin typeface="Segoe UI" panose="020B0502040204020203" pitchFamily="34" charset="0"/>
                <a:cs typeface="Segoe UI" panose="020B0502040204020203" pitchFamily="34" charset="0"/>
              </a:rPr>
              <a:t>, </a:t>
            </a:r>
            <a:r>
              <a:rPr lang="en-US" sz="1600" b="1">
                <a:latin typeface="Segoe UI" panose="020B0502040204020203" pitchFamily="34" charset="0"/>
                <a:cs typeface="Segoe UI" panose="020B0502040204020203" pitchFamily="34" charset="0"/>
              </a:rPr>
              <a:t>program</a:t>
            </a:r>
            <a:r>
              <a:rPr lang="en-US" sz="1600">
                <a:latin typeface="Segoe UI" panose="020B0502040204020203" pitchFamily="34" charset="0"/>
                <a:cs typeface="Segoe UI" panose="020B0502040204020203" pitchFamily="34" charset="0"/>
              </a:rPr>
              <a:t>, </a:t>
            </a:r>
            <a:r>
              <a:rPr lang="en-US" sz="1600" b="1">
                <a:latin typeface="Segoe UI" panose="020B0502040204020203" pitchFamily="34" charset="0"/>
                <a:cs typeface="Segoe UI" panose="020B0502040204020203" pitchFamily="34" charset="0"/>
              </a:rPr>
              <a:t>variable</a:t>
            </a:r>
            <a:r>
              <a:rPr lang="en-US" sz="1600">
                <a:latin typeface="Segoe UI" panose="020B0502040204020203" pitchFamily="34" charset="0"/>
                <a:cs typeface="Segoe UI" panose="020B0502040204020203" pitchFamily="34" charset="0"/>
              </a:rPr>
              <a:t>) of the </a:t>
            </a:r>
            <a:r>
              <a:rPr lang="en-US" sz="1600" err="1">
                <a:latin typeface="Segoe UI" panose="020B0502040204020203" pitchFamily="34" charset="0"/>
                <a:cs typeface="Segoe UI" panose="020B0502040204020203" pitchFamily="34" charset="0"/>
              </a:rPr>
              <a:t>Candli</a:t>
            </a:r>
            <a:r>
              <a:rPr lang="en-US" sz="1600">
                <a:latin typeface="Segoe UI" panose="020B0502040204020203" pitchFamily="34" charset="0"/>
                <a:cs typeface="Segoe UI" panose="020B0502040204020203" pitchFamily="34" charset="0"/>
              </a:rPr>
              <a:t> application are clearly explained for teachers and students to understand the platform better. </a:t>
            </a:r>
          </a:p>
          <a:p>
            <a:pPr lvl="0">
              <a:lnSpc>
                <a:spcPct val="114000"/>
              </a:lnSpc>
            </a:pPr>
            <a:endParaRPr lang="en-US" sz="1600">
              <a:latin typeface="Segoe UI" panose="020B0502040204020203" pitchFamily="34" charset="0"/>
              <a:cs typeface="Segoe UI" panose="020B0502040204020203" pitchFamily="34" charset="0"/>
            </a:endParaRPr>
          </a:p>
          <a:p>
            <a:pPr lvl="0"/>
            <a:endParaRPr lang="en-US" sz="1600">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B98EACFE-2E95-6F1A-7458-9A3259D8F46C}"/>
              </a:ext>
            </a:extLst>
          </p:cNvPr>
          <p:cNvPicPr>
            <a:picLocks noChangeAspect="1"/>
          </p:cNvPicPr>
          <p:nvPr/>
        </p:nvPicPr>
        <p:blipFill rotWithShape="1">
          <a:blip r:embed="rId3"/>
          <a:srcRect l="71244" r="-1" b="48449"/>
          <a:stretch/>
        </p:blipFill>
        <p:spPr>
          <a:xfrm>
            <a:off x="5420003" y="1425143"/>
            <a:ext cx="1733797" cy="1510369"/>
          </a:xfrm>
          <a:prstGeom prst="roundRect">
            <a:avLst>
              <a:gd name="adj" fmla="val 7870"/>
            </a:avLst>
          </a:prstGeom>
          <a:ln>
            <a:solidFill>
              <a:srgbClr val="FFC000"/>
            </a:solidFill>
          </a:ln>
        </p:spPr>
      </p:pic>
      <p:sp>
        <p:nvSpPr>
          <p:cNvPr id="9" name="Oval 8">
            <a:extLst>
              <a:ext uri="{FF2B5EF4-FFF2-40B4-BE49-F238E27FC236}">
                <a16:creationId xmlns:a16="http://schemas.microsoft.com/office/drawing/2014/main" id="{827C151B-31C5-9869-E194-D38B4F9618CC}"/>
              </a:ext>
            </a:extLst>
          </p:cNvPr>
          <p:cNvSpPr/>
          <p:nvPr/>
        </p:nvSpPr>
        <p:spPr>
          <a:xfrm>
            <a:off x="6693937" y="1361564"/>
            <a:ext cx="268356" cy="369332"/>
          </a:xfrm>
          <a:prstGeom prst="ellipse">
            <a:avLst/>
          </a:prstGeom>
          <a:no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55E52D4-44D7-6734-46E2-D8FE96BAAE5E}"/>
              </a:ext>
            </a:extLst>
          </p:cNvPr>
          <p:cNvPicPr>
            <a:picLocks noChangeAspect="1"/>
          </p:cNvPicPr>
          <p:nvPr/>
        </p:nvPicPr>
        <p:blipFill rotWithShape="1">
          <a:blip r:embed="rId4"/>
          <a:srcRect l="36844" t="23986" r="24384" b="35508"/>
          <a:stretch/>
        </p:blipFill>
        <p:spPr>
          <a:xfrm>
            <a:off x="4127405" y="3087245"/>
            <a:ext cx="358219" cy="300917"/>
          </a:xfrm>
          <a:prstGeom prst="rect">
            <a:avLst/>
          </a:prstGeom>
        </p:spPr>
      </p:pic>
      <p:pic>
        <p:nvPicPr>
          <p:cNvPr id="11" name="Picture 10">
            <a:extLst>
              <a:ext uri="{FF2B5EF4-FFF2-40B4-BE49-F238E27FC236}">
                <a16:creationId xmlns:a16="http://schemas.microsoft.com/office/drawing/2014/main" id="{F74046E6-3118-EC1E-BF28-F40DF5D86382}"/>
              </a:ext>
            </a:extLst>
          </p:cNvPr>
          <p:cNvPicPr>
            <a:picLocks noChangeAspect="1"/>
          </p:cNvPicPr>
          <p:nvPr/>
        </p:nvPicPr>
        <p:blipFill rotWithShape="1">
          <a:blip r:embed="rId5"/>
          <a:srcRect r="10933"/>
          <a:stretch/>
        </p:blipFill>
        <p:spPr>
          <a:xfrm>
            <a:off x="6342575" y="2637387"/>
            <a:ext cx="5166899" cy="3010465"/>
          </a:xfrm>
          <a:prstGeom prst="roundRect">
            <a:avLst>
              <a:gd name="adj" fmla="val 7870"/>
            </a:avLst>
          </a:prstGeom>
          <a:ln>
            <a:solidFill>
              <a:srgbClr val="FFC000"/>
            </a:solidFill>
          </a:ln>
        </p:spPr>
      </p:pic>
      <p:sp>
        <p:nvSpPr>
          <p:cNvPr id="5" name="Oval 4">
            <a:extLst>
              <a:ext uri="{FF2B5EF4-FFF2-40B4-BE49-F238E27FC236}">
                <a16:creationId xmlns:a16="http://schemas.microsoft.com/office/drawing/2014/main" id="{B8B00A8D-1A21-4D7F-A0DE-D92F19D0FD15}"/>
              </a:ext>
            </a:extLst>
          </p:cNvPr>
          <p:cNvSpPr/>
          <p:nvPr/>
        </p:nvSpPr>
        <p:spPr>
          <a:xfrm>
            <a:off x="6184020" y="2778657"/>
            <a:ext cx="784236" cy="1688112"/>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Badge 4 with solid fill">
            <a:hlinkClick r:id="rId6" action="ppaction://hlinksldjump"/>
            <a:extLst>
              <a:ext uri="{FF2B5EF4-FFF2-40B4-BE49-F238E27FC236}">
                <a16:creationId xmlns:a16="http://schemas.microsoft.com/office/drawing/2014/main" id="{97C81959-607B-23D7-0026-885236849A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19005" y="401937"/>
            <a:ext cx="602445" cy="602445"/>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2278413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43837"/>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592A64BD-634F-70D9-B248-C81B52596652}"/>
              </a:ext>
            </a:extLst>
          </p:cNvPr>
          <p:cNvGrpSpPr/>
          <p:nvPr/>
        </p:nvGrpSpPr>
        <p:grpSpPr>
          <a:xfrm>
            <a:off x="-108160" y="1317981"/>
            <a:ext cx="4265382" cy="591842"/>
            <a:chOff x="-111915" y="1317981"/>
            <a:chExt cx="5112177" cy="591842"/>
          </a:xfrm>
        </p:grpSpPr>
        <p:sp>
          <p:nvSpPr>
            <p:cNvPr id="19" name="Rectangle: Rounded Corners 18">
              <a:extLst>
                <a:ext uri="{FF2B5EF4-FFF2-40B4-BE49-F238E27FC236}">
                  <a16:creationId xmlns:a16="http://schemas.microsoft.com/office/drawing/2014/main" id="{D6B06C5C-C6B4-198A-5233-CC320E093D87}"/>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280D92F-0FBD-DB38-7545-496EE6C80E7C}"/>
                </a:ext>
              </a:extLst>
            </p:cNvPr>
            <p:cNvSpPr txBox="1"/>
            <p:nvPr/>
          </p:nvSpPr>
          <p:spPr>
            <a:xfrm>
              <a:off x="655610" y="1425143"/>
              <a:ext cx="4129983" cy="369332"/>
            </a:xfrm>
            <a:prstGeom prst="rect">
              <a:avLst/>
            </a:prstGeom>
            <a:noFill/>
          </p:spPr>
          <p:txBody>
            <a:bodyPr wrap="square" rtlCol="0">
              <a:spAutoFit/>
            </a:bodyPr>
            <a:lstStyle/>
            <a:p>
              <a:pPr algn="ctr"/>
              <a:r>
                <a:rPr lang="en-GB" b="1" err="1">
                  <a:latin typeface="Segoe UI" panose="020B0502040204020203" pitchFamily="34" charset="0"/>
                  <a:cs typeface="Segoe UI" panose="020B0502040204020203" pitchFamily="34" charset="0"/>
                </a:rPr>
                <a:t>Candlipedia</a:t>
              </a:r>
              <a:r>
                <a:rPr lang="en-GB" b="1">
                  <a:latin typeface="Segoe UI" panose="020B0502040204020203" pitchFamily="34" charset="0"/>
                  <a:cs typeface="Segoe UI" panose="020B0502040204020203" pitchFamily="34" charset="0"/>
                </a:rPr>
                <a:t>: </a:t>
              </a:r>
              <a:r>
                <a:rPr lang="en-GB" b="1" i="1">
                  <a:latin typeface="Segoe UI" panose="020B0502040204020203" pitchFamily="34" charset="0"/>
                  <a:cs typeface="Segoe UI" panose="020B0502040204020203" pitchFamily="34" charset="0"/>
                </a:rPr>
                <a:t>Shortcuts</a:t>
              </a:r>
              <a:endParaRPr lang="en-US" b="1" i="1">
                <a:latin typeface="Segoe UI" panose="020B0502040204020203" pitchFamily="34" charset="0"/>
                <a:cs typeface="Segoe UI" panose="020B0502040204020203" pitchFamily="34" charset="0"/>
              </a:endParaRPr>
            </a:p>
          </p:txBody>
        </p:sp>
      </p:grpSp>
      <p:sp>
        <p:nvSpPr>
          <p:cNvPr id="25" name="Rectangle 24">
            <a:extLst>
              <a:ext uri="{FF2B5EF4-FFF2-40B4-BE49-F238E27FC236}">
                <a16:creationId xmlns:a16="http://schemas.microsoft.com/office/drawing/2014/main" id="{F06FCFFC-6E24-05AD-E17C-48E02CEB880D}"/>
              </a:ext>
            </a:extLst>
          </p:cNvPr>
          <p:cNvSpPr/>
          <p:nvPr/>
        </p:nvSpPr>
        <p:spPr>
          <a:xfrm>
            <a:off x="1064329" y="2056205"/>
            <a:ext cx="9116620"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72F1119E-14D8-019D-06DC-3FFF888B7673}"/>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err="1">
                <a:solidFill>
                  <a:schemeClr val="bg1"/>
                </a:solidFill>
                <a:latin typeface="Segoe UI" panose="020B0502040204020203" pitchFamily="34" charset="0"/>
                <a:cs typeface="Segoe UI" panose="020B0502040204020203" pitchFamily="34" charset="0"/>
              </a:rPr>
              <a:t>Candlipedia</a:t>
            </a:r>
            <a:endParaRPr lang="en-US" sz="3000" b="1">
              <a:solidFill>
                <a:schemeClr val="bg1"/>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28ACA057-0DE8-D85B-FBE0-30205B289765}"/>
              </a:ext>
            </a:extLst>
          </p:cNvPr>
          <p:cNvSpPr txBox="1"/>
          <p:nvPr/>
        </p:nvSpPr>
        <p:spPr>
          <a:xfrm>
            <a:off x="1064329" y="2240871"/>
            <a:ext cx="2584419" cy="1752980"/>
          </a:xfrm>
          <a:prstGeom prst="rect">
            <a:avLst/>
          </a:prstGeom>
          <a:noFill/>
        </p:spPr>
        <p:txBody>
          <a:bodyPr wrap="square">
            <a:spAutoFit/>
          </a:bodyPr>
          <a:lstStyle/>
          <a:p>
            <a:pPr lvl="0">
              <a:lnSpc>
                <a:spcPct val="114000"/>
              </a:lnSpc>
            </a:pPr>
            <a:r>
              <a:rPr lang="en-US" sz="1600" b="1">
                <a:latin typeface="Segoe UI" panose="020B0502040204020203" pitchFamily="34" charset="0"/>
                <a:cs typeface="Segoe UI" panose="020B0502040204020203" pitchFamily="34" charset="0"/>
              </a:rPr>
              <a:t>Shortcuts</a:t>
            </a:r>
            <a:r>
              <a:rPr lang="en-US" sz="1600">
                <a:latin typeface="Segoe UI" panose="020B0502040204020203" pitchFamily="34" charset="0"/>
                <a:cs typeface="Segoe UI" panose="020B0502040204020203" pitchFamily="34" charset="0"/>
              </a:rPr>
              <a:t> that can help you create the games are also explained.</a:t>
            </a:r>
          </a:p>
          <a:p>
            <a:pPr lvl="0">
              <a:lnSpc>
                <a:spcPct val="114000"/>
              </a:lnSpc>
            </a:pPr>
            <a:endParaRPr lang="en-US" sz="1600">
              <a:latin typeface="Segoe UI" panose="020B0502040204020203" pitchFamily="34" charset="0"/>
              <a:cs typeface="Segoe UI" panose="020B0502040204020203" pitchFamily="34" charset="0"/>
            </a:endParaRPr>
          </a:p>
          <a:p>
            <a:pPr lvl="0">
              <a:lnSpc>
                <a:spcPct val="114000"/>
              </a:lnSpc>
            </a:pPr>
            <a:r>
              <a:rPr lang="en-US" sz="1600">
                <a:latin typeface="Segoe UI" panose="020B0502040204020203" pitchFamily="34" charset="0"/>
                <a:cs typeface="Segoe UI" panose="020B0502040204020203" pitchFamily="34" charset="0"/>
              </a:rPr>
              <a:t>These can be both mouse and keyboard shortcuts. </a:t>
            </a:r>
          </a:p>
        </p:txBody>
      </p:sp>
      <p:pic>
        <p:nvPicPr>
          <p:cNvPr id="6" name="Picture 5">
            <a:extLst>
              <a:ext uri="{FF2B5EF4-FFF2-40B4-BE49-F238E27FC236}">
                <a16:creationId xmlns:a16="http://schemas.microsoft.com/office/drawing/2014/main" id="{34608D09-0F39-39D0-E9E7-7FE54CAE879F}"/>
              </a:ext>
            </a:extLst>
          </p:cNvPr>
          <p:cNvPicPr>
            <a:picLocks noChangeAspect="1"/>
          </p:cNvPicPr>
          <p:nvPr/>
        </p:nvPicPr>
        <p:blipFill>
          <a:blip r:embed="rId3"/>
          <a:stretch>
            <a:fillRect/>
          </a:stretch>
        </p:blipFill>
        <p:spPr>
          <a:xfrm>
            <a:off x="4501340" y="1602266"/>
            <a:ext cx="6770606" cy="4235597"/>
          </a:xfrm>
          <a:prstGeom prst="roundRect">
            <a:avLst>
              <a:gd name="adj" fmla="val 12112"/>
            </a:avLst>
          </a:prstGeom>
          <a:ln>
            <a:solidFill>
              <a:srgbClr val="FFC000"/>
            </a:solidFill>
          </a:ln>
        </p:spPr>
      </p:pic>
      <p:pic>
        <p:nvPicPr>
          <p:cNvPr id="4" name="Graphic 3" descr="Badge 4 with solid fill">
            <a:hlinkClick r:id="rId4" action="ppaction://hlinksldjump"/>
            <a:extLst>
              <a:ext uri="{FF2B5EF4-FFF2-40B4-BE49-F238E27FC236}">
                <a16:creationId xmlns:a16="http://schemas.microsoft.com/office/drawing/2014/main" id="{B8033961-EE3B-0702-F308-480DED250F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19005" y="401937"/>
            <a:ext cx="602445" cy="602445"/>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824138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43837"/>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a:effectLst>
            <a:outerShdw blurRad="50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592A64BD-634F-70D9-B248-C81B52596652}"/>
              </a:ext>
            </a:extLst>
          </p:cNvPr>
          <p:cNvGrpSpPr/>
          <p:nvPr/>
        </p:nvGrpSpPr>
        <p:grpSpPr>
          <a:xfrm>
            <a:off x="-108160" y="1317981"/>
            <a:ext cx="4265382" cy="591842"/>
            <a:chOff x="-111915" y="1317981"/>
            <a:chExt cx="5112177" cy="591842"/>
          </a:xfrm>
        </p:grpSpPr>
        <p:sp>
          <p:nvSpPr>
            <p:cNvPr id="19" name="Rectangle: Rounded Corners 18">
              <a:extLst>
                <a:ext uri="{FF2B5EF4-FFF2-40B4-BE49-F238E27FC236}">
                  <a16:creationId xmlns:a16="http://schemas.microsoft.com/office/drawing/2014/main" id="{D6B06C5C-C6B4-198A-5233-CC320E093D87}"/>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280D92F-0FBD-DB38-7545-496EE6C80E7C}"/>
                </a:ext>
              </a:extLst>
            </p:cNvPr>
            <p:cNvSpPr txBox="1"/>
            <p:nvPr/>
          </p:nvSpPr>
          <p:spPr>
            <a:xfrm>
              <a:off x="655610" y="1425143"/>
              <a:ext cx="4129983" cy="369332"/>
            </a:xfrm>
            <a:prstGeom prst="rect">
              <a:avLst/>
            </a:prstGeom>
            <a:noFill/>
          </p:spPr>
          <p:txBody>
            <a:bodyPr wrap="square" rtlCol="0">
              <a:spAutoFit/>
            </a:bodyPr>
            <a:lstStyle/>
            <a:p>
              <a:pPr algn="ctr"/>
              <a:r>
                <a:rPr lang="en-GB" b="1" err="1">
                  <a:latin typeface="Segoe UI" panose="020B0502040204020203" pitchFamily="34" charset="0"/>
                  <a:cs typeface="Segoe UI" panose="020B0502040204020203" pitchFamily="34" charset="0"/>
                </a:rPr>
                <a:t>Candlipedia</a:t>
              </a:r>
              <a:r>
                <a:rPr lang="en-GB" b="1">
                  <a:latin typeface="Segoe UI" panose="020B0502040204020203" pitchFamily="34" charset="0"/>
                  <a:cs typeface="Segoe UI" panose="020B0502040204020203" pitchFamily="34" charset="0"/>
                </a:rPr>
                <a:t>: </a:t>
              </a:r>
              <a:r>
                <a:rPr lang="en-GB" b="1" i="1">
                  <a:latin typeface="Segoe UI" panose="020B0502040204020203" pitchFamily="34" charset="0"/>
                  <a:cs typeface="Segoe UI" panose="020B0502040204020203" pitchFamily="34" charset="0"/>
                </a:rPr>
                <a:t>Skills Framework</a:t>
              </a:r>
              <a:endParaRPr lang="en-US" b="1" i="1">
                <a:latin typeface="Segoe UI" panose="020B0502040204020203" pitchFamily="34" charset="0"/>
                <a:cs typeface="Segoe UI" panose="020B0502040204020203" pitchFamily="34" charset="0"/>
              </a:endParaRPr>
            </a:p>
          </p:txBody>
        </p:sp>
      </p:grpSp>
      <p:sp>
        <p:nvSpPr>
          <p:cNvPr id="25" name="Rectangle 24">
            <a:extLst>
              <a:ext uri="{FF2B5EF4-FFF2-40B4-BE49-F238E27FC236}">
                <a16:creationId xmlns:a16="http://schemas.microsoft.com/office/drawing/2014/main" id="{F06FCFFC-6E24-05AD-E17C-48E02CEB880D}"/>
              </a:ext>
            </a:extLst>
          </p:cNvPr>
          <p:cNvSpPr/>
          <p:nvPr/>
        </p:nvSpPr>
        <p:spPr>
          <a:xfrm>
            <a:off x="1064329" y="2056205"/>
            <a:ext cx="9116620"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72F1119E-14D8-019D-06DC-3FFF888B7673}"/>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err="1">
                <a:solidFill>
                  <a:schemeClr val="bg1"/>
                </a:solidFill>
                <a:latin typeface="Segoe UI" panose="020B0502040204020203" pitchFamily="34" charset="0"/>
                <a:cs typeface="Segoe UI" panose="020B0502040204020203" pitchFamily="34" charset="0"/>
              </a:rPr>
              <a:t>Candlipedia</a:t>
            </a:r>
            <a:endParaRPr lang="en-US" sz="3000" b="1">
              <a:solidFill>
                <a:schemeClr val="bg1"/>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28ACA057-0DE8-D85B-FBE0-30205B289765}"/>
              </a:ext>
            </a:extLst>
          </p:cNvPr>
          <p:cNvSpPr txBox="1"/>
          <p:nvPr/>
        </p:nvSpPr>
        <p:spPr>
          <a:xfrm>
            <a:off x="772999" y="2206856"/>
            <a:ext cx="4265382" cy="3718006"/>
          </a:xfrm>
          <a:prstGeom prst="rect">
            <a:avLst/>
          </a:prstGeom>
          <a:noFill/>
        </p:spPr>
        <p:txBody>
          <a:bodyPr wrap="square">
            <a:spAutoFit/>
          </a:bodyPr>
          <a:lstStyle/>
          <a:p>
            <a:pPr>
              <a:lnSpc>
                <a:spcPct val="114000"/>
              </a:lnSpc>
            </a:pPr>
            <a:r>
              <a:rPr lang="en-GB" sz="1600">
                <a:latin typeface="Segoe UI" panose="020B0502040204020203" pitchFamily="34" charset="0"/>
                <a:cs typeface="Segoe UI" panose="020B0502040204020203" pitchFamily="34" charset="0"/>
              </a:rPr>
              <a:t>You already know that Game Creator aims to develop </a:t>
            </a:r>
            <a:r>
              <a:rPr lang="en-GB" sz="1600" b="1">
                <a:latin typeface="Segoe UI" panose="020B0502040204020203" pitchFamily="34" charset="0"/>
                <a:cs typeface="Segoe UI" panose="020B0502040204020203" pitchFamily="34" charset="0"/>
              </a:rPr>
              <a:t>game design </a:t>
            </a:r>
            <a:r>
              <a:rPr lang="en-GB" sz="1600">
                <a:latin typeface="Segoe UI" panose="020B0502040204020203" pitchFamily="34" charset="0"/>
                <a:cs typeface="Segoe UI" panose="020B0502040204020203" pitchFamily="34" charset="0"/>
              </a:rPr>
              <a:t>and </a:t>
            </a:r>
            <a:r>
              <a:rPr lang="en-GB" sz="1600" b="1">
                <a:latin typeface="Segoe UI" panose="020B0502040204020203" pitchFamily="34" charset="0"/>
                <a:cs typeface="Segoe UI" panose="020B0502040204020203" pitchFamily="34" charset="0"/>
              </a:rPr>
              <a:t>computational thinking</a:t>
            </a:r>
            <a:r>
              <a:rPr lang="en-GB" sz="1600">
                <a:latin typeface="Segoe UI" panose="020B0502040204020203" pitchFamily="34" charset="0"/>
                <a:cs typeface="Segoe UI" panose="020B0502040204020203" pitchFamily="34" charset="0"/>
              </a:rPr>
              <a:t> skills among students. </a:t>
            </a:r>
          </a:p>
          <a:p>
            <a:pPr>
              <a:lnSpc>
                <a:spcPct val="114000"/>
              </a:lnSpc>
            </a:pPr>
            <a:endParaRPr lang="en-GB" sz="1600">
              <a:latin typeface="Segoe UI" panose="020B0502040204020203" pitchFamily="34" charset="0"/>
              <a:cs typeface="Segoe UI" panose="020B0502040204020203" pitchFamily="34" charset="0"/>
            </a:endParaRPr>
          </a:p>
          <a:p>
            <a:pPr>
              <a:lnSpc>
                <a:spcPct val="114000"/>
              </a:lnSpc>
            </a:pPr>
            <a:r>
              <a:rPr lang="en-GB" sz="1600">
                <a:latin typeface="Segoe UI" panose="020B0502040204020203" pitchFamily="34" charset="0"/>
                <a:cs typeface="Segoe UI" panose="020B0502040204020203" pitchFamily="34" charset="0"/>
              </a:rPr>
              <a:t>In this video, you can see the various sub-skills, as well as the levels of “mastery”. As students achieve sub-goals in the levels, they will receive feedback on what they can do. </a:t>
            </a:r>
          </a:p>
          <a:p>
            <a:pPr>
              <a:lnSpc>
                <a:spcPct val="114000"/>
              </a:lnSpc>
            </a:pPr>
            <a:endParaRPr lang="en-GB" sz="1600">
              <a:latin typeface="Segoe UI" panose="020B0502040204020203" pitchFamily="34" charset="0"/>
              <a:cs typeface="Segoe UI" panose="020B0502040204020203" pitchFamily="34" charset="0"/>
            </a:endParaRPr>
          </a:p>
          <a:p>
            <a:pPr>
              <a:lnSpc>
                <a:spcPct val="114000"/>
              </a:lnSpc>
            </a:pPr>
            <a:r>
              <a:rPr lang="en-GB" sz="1600">
                <a:latin typeface="Segoe UI" panose="020B0502040204020203" pitchFamily="34" charset="0"/>
                <a:cs typeface="Segoe UI" panose="020B0502040204020203" pitchFamily="34" charset="0"/>
              </a:rPr>
              <a:t>Teachers and students can access this information in </a:t>
            </a:r>
            <a:r>
              <a:rPr lang="en-GB" sz="1600" err="1">
                <a:latin typeface="Segoe UI" panose="020B0502040204020203" pitchFamily="34" charset="0"/>
                <a:cs typeface="Segoe UI" panose="020B0502040204020203" pitchFamily="34" charset="0"/>
              </a:rPr>
              <a:t>Candlipedia</a:t>
            </a:r>
            <a:r>
              <a:rPr lang="en-GB" sz="1600">
                <a:latin typeface="Segoe UI" panose="020B0502040204020203" pitchFamily="34" charset="0"/>
                <a:cs typeface="Segoe UI" panose="020B0502040204020203" pitchFamily="34" charset="0"/>
              </a:rPr>
              <a:t> in the Skills tab and the teacher dashboard.</a:t>
            </a:r>
            <a:endParaRPr lang="en-US" sz="1600">
              <a:latin typeface="Segoe UI" panose="020B0502040204020203" pitchFamily="34" charset="0"/>
              <a:cs typeface="Segoe UI" panose="020B0502040204020203" pitchFamily="34" charset="0"/>
            </a:endParaRPr>
          </a:p>
          <a:p>
            <a:pPr>
              <a:lnSpc>
                <a:spcPct val="114000"/>
              </a:lnSpc>
            </a:pPr>
            <a:endParaRPr lang="en-GB" sz="1600">
              <a:latin typeface="Segoe UI" panose="020B0502040204020203" pitchFamily="34" charset="0"/>
              <a:cs typeface="Segoe UI" panose="020B0502040204020203" pitchFamily="34" charset="0"/>
            </a:endParaRPr>
          </a:p>
        </p:txBody>
      </p:sp>
      <p:pic>
        <p:nvPicPr>
          <p:cNvPr id="13" name="Graphic 12" descr="Badge 4 with solid fill">
            <a:hlinkClick r:id="rId5" action="ppaction://hlinksldjump"/>
            <a:extLst>
              <a:ext uri="{FF2B5EF4-FFF2-40B4-BE49-F238E27FC236}">
                <a16:creationId xmlns:a16="http://schemas.microsoft.com/office/drawing/2014/main" id="{BB37533F-0037-7A88-DDF7-86FB9F435F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19005" y="401937"/>
            <a:ext cx="602445" cy="602445"/>
          </a:xfrm>
          <a:prstGeom prst="rect">
            <a:avLst/>
          </a:prstGeom>
          <a:effectLst>
            <a:innerShdw blurRad="63500" dist="50800" dir="16200000">
              <a:prstClr val="black">
                <a:alpha val="50000"/>
              </a:prstClr>
            </a:innerShdw>
          </a:effectLst>
        </p:spPr>
      </p:pic>
      <p:pic>
        <p:nvPicPr>
          <p:cNvPr id="4" name="Screen Recording 3">
            <a:hlinkClick r:id="" action="ppaction://media"/>
            <a:extLst>
              <a:ext uri="{FF2B5EF4-FFF2-40B4-BE49-F238E27FC236}">
                <a16:creationId xmlns:a16="http://schemas.microsoft.com/office/drawing/2014/main" id="{E24BC7CC-FFC8-66B3-158F-DB1D9F36CFA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396311" y="2206856"/>
            <a:ext cx="5735146" cy="3244609"/>
          </a:xfrm>
          <a:prstGeom prst="roundRect">
            <a:avLst>
              <a:gd name="adj" fmla="val 12112"/>
            </a:avLst>
          </a:prstGeom>
          <a:ln>
            <a:solidFill>
              <a:srgbClr val="FFC000"/>
            </a:solidFill>
          </a:ln>
        </p:spPr>
      </p:pic>
    </p:spTree>
    <p:extLst>
      <p:ext uri="{BB962C8B-B14F-4D97-AF65-F5344CB8AC3E}">
        <p14:creationId xmlns:p14="http://schemas.microsoft.com/office/powerpoint/2010/main" val="2336849552"/>
      </p:ext>
    </p:extLst>
  </p:cSld>
  <p:clrMapOvr>
    <a:masterClrMapping/>
  </p:clrMapOvr>
  <mc:AlternateContent xmlns:mc="http://schemas.openxmlformats.org/markup-compatibility/2006">
    <mc:Choice xmlns:p14="http://schemas.microsoft.com/office/powerpoint/2010/main" Requires="p14">
      <p:transition spd="slow" p14:dur="2000" advTm="10831"/>
    </mc:Choice>
    <mc:Fallback>
      <p:transition spd="slow" advTm="10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43837"/>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592A64BD-634F-70D9-B248-C81B52596652}"/>
              </a:ext>
            </a:extLst>
          </p:cNvPr>
          <p:cNvGrpSpPr/>
          <p:nvPr/>
        </p:nvGrpSpPr>
        <p:grpSpPr>
          <a:xfrm>
            <a:off x="-108160" y="1317981"/>
            <a:ext cx="4265382" cy="591842"/>
            <a:chOff x="-111915" y="1317981"/>
            <a:chExt cx="5112177" cy="591842"/>
          </a:xfrm>
        </p:grpSpPr>
        <p:sp>
          <p:nvSpPr>
            <p:cNvPr id="19" name="Rectangle: Rounded Corners 18">
              <a:extLst>
                <a:ext uri="{FF2B5EF4-FFF2-40B4-BE49-F238E27FC236}">
                  <a16:creationId xmlns:a16="http://schemas.microsoft.com/office/drawing/2014/main" id="{D6B06C5C-C6B4-198A-5233-CC320E093D87}"/>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280D92F-0FBD-DB38-7545-496EE6C80E7C}"/>
                </a:ext>
              </a:extLst>
            </p:cNvPr>
            <p:cNvSpPr txBox="1"/>
            <p:nvPr/>
          </p:nvSpPr>
          <p:spPr>
            <a:xfrm>
              <a:off x="655610" y="1425143"/>
              <a:ext cx="4129983" cy="369332"/>
            </a:xfrm>
            <a:prstGeom prst="rect">
              <a:avLst/>
            </a:prstGeom>
            <a:noFill/>
          </p:spPr>
          <p:txBody>
            <a:bodyPr wrap="square" rtlCol="0">
              <a:spAutoFit/>
            </a:bodyPr>
            <a:lstStyle/>
            <a:p>
              <a:pPr algn="ctr"/>
              <a:r>
                <a:rPr lang="en-GB" b="1" err="1">
                  <a:latin typeface="Segoe UI" panose="020B0502040204020203" pitchFamily="34" charset="0"/>
                  <a:cs typeface="Segoe UI" panose="020B0502040204020203" pitchFamily="34" charset="0"/>
                </a:rPr>
                <a:t>Candlipedia</a:t>
              </a:r>
              <a:r>
                <a:rPr lang="en-GB" b="1">
                  <a:latin typeface="Segoe UI" panose="020B0502040204020203" pitchFamily="34" charset="0"/>
                  <a:cs typeface="Segoe UI" panose="020B0502040204020203" pitchFamily="34" charset="0"/>
                </a:rPr>
                <a:t>: </a:t>
              </a:r>
              <a:r>
                <a:rPr lang="en-GB" b="1" i="1">
                  <a:latin typeface="Segoe UI" panose="020B0502040204020203" pitchFamily="34" charset="0"/>
                  <a:cs typeface="Segoe UI" panose="020B0502040204020203" pitchFamily="34" charset="0"/>
                </a:rPr>
                <a:t>Skills Framework</a:t>
              </a:r>
              <a:endParaRPr lang="en-US" b="1" i="1">
                <a:latin typeface="Segoe UI" panose="020B0502040204020203" pitchFamily="34" charset="0"/>
                <a:cs typeface="Segoe UI" panose="020B0502040204020203" pitchFamily="34" charset="0"/>
              </a:endParaRPr>
            </a:p>
          </p:txBody>
        </p:sp>
      </p:grpSp>
      <p:sp>
        <p:nvSpPr>
          <p:cNvPr id="25" name="Rectangle 24">
            <a:extLst>
              <a:ext uri="{FF2B5EF4-FFF2-40B4-BE49-F238E27FC236}">
                <a16:creationId xmlns:a16="http://schemas.microsoft.com/office/drawing/2014/main" id="{F06FCFFC-6E24-05AD-E17C-48E02CEB880D}"/>
              </a:ext>
            </a:extLst>
          </p:cNvPr>
          <p:cNvSpPr/>
          <p:nvPr/>
        </p:nvSpPr>
        <p:spPr>
          <a:xfrm>
            <a:off x="1064329" y="2056205"/>
            <a:ext cx="9116620"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72F1119E-14D8-019D-06DC-3FFF888B7673}"/>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err="1">
                <a:solidFill>
                  <a:schemeClr val="bg1"/>
                </a:solidFill>
                <a:latin typeface="Segoe UI" panose="020B0502040204020203" pitchFamily="34" charset="0"/>
                <a:cs typeface="Segoe UI" panose="020B0502040204020203" pitchFamily="34" charset="0"/>
              </a:rPr>
              <a:t>Candlipedia</a:t>
            </a:r>
            <a:endParaRPr lang="en-US" sz="3000" b="1">
              <a:solidFill>
                <a:schemeClr val="bg1"/>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28ACA057-0DE8-D85B-FBE0-30205B289765}"/>
              </a:ext>
            </a:extLst>
          </p:cNvPr>
          <p:cNvSpPr txBox="1"/>
          <p:nvPr/>
        </p:nvSpPr>
        <p:spPr>
          <a:xfrm>
            <a:off x="716438" y="2106018"/>
            <a:ext cx="3354212" cy="910827"/>
          </a:xfrm>
          <a:prstGeom prst="rect">
            <a:avLst/>
          </a:prstGeom>
          <a:noFill/>
        </p:spPr>
        <p:txBody>
          <a:bodyPr wrap="square">
            <a:spAutoFit/>
          </a:bodyPr>
          <a:lstStyle/>
          <a:p>
            <a:pPr>
              <a:lnSpc>
                <a:spcPct val="114000"/>
              </a:lnSpc>
            </a:pPr>
            <a:r>
              <a:rPr lang="en-US" sz="1600">
                <a:latin typeface="Segoe UI" panose="020B0502040204020203" pitchFamily="34" charset="0"/>
                <a:cs typeface="Segoe UI" panose="020B0502040204020203" pitchFamily="34" charset="0"/>
              </a:rPr>
              <a:t>When a student achieves level 1 within a sub-skill, they will “earn” a bronze       badge. </a:t>
            </a:r>
          </a:p>
        </p:txBody>
      </p:sp>
      <p:pic>
        <p:nvPicPr>
          <p:cNvPr id="5" name="Picture 4">
            <a:extLst>
              <a:ext uri="{FF2B5EF4-FFF2-40B4-BE49-F238E27FC236}">
                <a16:creationId xmlns:a16="http://schemas.microsoft.com/office/drawing/2014/main" id="{5034D218-A0A1-5512-6472-0798239C3077}"/>
              </a:ext>
            </a:extLst>
          </p:cNvPr>
          <p:cNvPicPr>
            <a:picLocks noChangeAspect="1"/>
          </p:cNvPicPr>
          <p:nvPr/>
        </p:nvPicPr>
        <p:blipFill rotWithShape="1">
          <a:blip r:embed="rId3"/>
          <a:srcRect t="13415"/>
          <a:stretch/>
        </p:blipFill>
        <p:spPr>
          <a:xfrm>
            <a:off x="5545461" y="4338196"/>
            <a:ext cx="4873241" cy="1873948"/>
          </a:xfrm>
          <a:prstGeom prst="roundRect">
            <a:avLst>
              <a:gd name="adj" fmla="val 12112"/>
            </a:avLst>
          </a:prstGeom>
          <a:ln>
            <a:solidFill>
              <a:srgbClr val="FFC000"/>
            </a:solidFill>
          </a:ln>
        </p:spPr>
      </p:pic>
      <p:grpSp>
        <p:nvGrpSpPr>
          <p:cNvPr id="14" name="Group 13">
            <a:extLst>
              <a:ext uri="{FF2B5EF4-FFF2-40B4-BE49-F238E27FC236}">
                <a16:creationId xmlns:a16="http://schemas.microsoft.com/office/drawing/2014/main" id="{B0B4189C-8566-2571-366D-5FB795636515}"/>
              </a:ext>
            </a:extLst>
          </p:cNvPr>
          <p:cNvGrpSpPr/>
          <p:nvPr/>
        </p:nvGrpSpPr>
        <p:grpSpPr>
          <a:xfrm>
            <a:off x="5545461" y="1275925"/>
            <a:ext cx="4873241" cy="2395927"/>
            <a:chOff x="5562231" y="1471386"/>
            <a:chExt cx="4873241" cy="2395927"/>
          </a:xfrm>
        </p:grpSpPr>
        <p:pic>
          <p:nvPicPr>
            <p:cNvPr id="7" name="Picture 6">
              <a:extLst>
                <a:ext uri="{FF2B5EF4-FFF2-40B4-BE49-F238E27FC236}">
                  <a16:creationId xmlns:a16="http://schemas.microsoft.com/office/drawing/2014/main" id="{2427624E-DEE8-0E81-61F2-B81EEDE0E8FA}"/>
                </a:ext>
              </a:extLst>
            </p:cNvPr>
            <p:cNvPicPr>
              <a:picLocks noChangeAspect="1"/>
            </p:cNvPicPr>
            <p:nvPr/>
          </p:nvPicPr>
          <p:blipFill>
            <a:blip r:embed="rId4"/>
            <a:stretch>
              <a:fillRect/>
            </a:stretch>
          </p:blipFill>
          <p:spPr>
            <a:xfrm>
              <a:off x="5562231" y="1993366"/>
              <a:ext cx="4873241" cy="1873947"/>
            </a:xfrm>
            <a:prstGeom prst="roundRect">
              <a:avLst>
                <a:gd name="adj" fmla="val 12112"/>
              </a:avLst>
            </a:prstGeom>
            <a:ln>
              <a:solidFill>
                <a:srgbClr val="FFC000"/>
              </a:solidFill>
            </a:ln>
          </p:spPr>
        </p:pic>
        <p:pic>
          <p:nvPicPr>
            <p:cNvPr id="11" name="Picture 10">
              <a:extLst>
                <a:ext uri="{FF2B5EF4-FFF2-40B4-BE49-F238E27FC236}">
                  <a16:creationId xmlns:a16="http://schemas.microsoft.com/office/drawing/2014/main" id="{3644B438-6E1A-8AF5-C306-2688D2724C2F}"/>
                </a:ext>
              </a:extLst>
            </p:cNvPr>
            <p:cNvPicPr>
              <a:picLocks noChangeAspect="1"/>
            </p:cNvPicPr>
            <p:nvPr/>
          </p:nvPicPr>
          <p:blipFill>
            <a:blip r:embed="rId5"/>
            <a:stretch>
              <a:fillRect/>
            </a:stretch>
          </p:blipFill>
          <p:spPr>
            <a:xfrm>
              <a:off x="5562231" y="1471386"/>
              <a:ext cx="4873241" cy="381057"/>
            </a:xfrm>
            <a:prstGeom prst="roundRect">
              <a:avLst>
                <a:gd name="adj" fmla="val 12112"/>
              </a:avLst>
            </a:prstGeom>
            <a:ln>
              <a:solidFill>
                <a:srgbClr val="FFC000"/>
              </a:solidFill>
            </a:ln>
          </p:spPr>
        </p:pic>
      </p:grpSp>
      <p:pic>
        <p:nvPicPr>
          <p:cNvPr id="16" name="Picture 15">
            <a:extLst>
              <a:ext uri="{FF2B5EF4-FFF2-40B4-BE49-F238E27FC236}">
                <a16:creationId xmlns:a16="http://schemas.microsoft.com/office/drawing/2014/main" id="{45AE3C99-86C8-F7B1-4F8E-0E2A57843925}"/>
              </a:ext>
            </a:extLst>
          </p:cNvPr>
          <p:cNvPicPr>
            <a:picLocks noChangeAspect="1"/>
          </p:cNvPicPr>
          <p:nvPr/>
        </p:nvPicPr>
        <p:blipFill>
          <a:blip r:embed="rId6"/>
          <a:stretch>
            <a:fillRect/>
          </a:stretch>
        </p:blipFill>
        <p:spPr>
          <a:xfrm>
            <a:off x="5545461" y="3811307"/>
            <a:ext cx="4873241" cy="371087"/>
          </a:xfrm>
          <a:prstGeom prst="roundRect">
            <a:avLst>
              <a:gd name="adj" fmla="val 12112"/>
            </a:avLst>
          </a:prstGeom>
          <a:ln>
            <a:solidFill>
              <a:srgbClr val="FFC000"/>
            </a:solidFill>
          </a:ln>
        </p:spPr>
      </p:pic>
      <p:sp>
        <p:nvSpPr>
          <p:cNvPr id="24" name="TextBox 23">
            <a:extLst>
              <a:ext uri="{FF2B5EF4-FFF2-40B4-BE49-F238E27FC236}">
                <a16:creationId xmlns:a16="http://schemas.microsoft.com/office/drawing/2014/main" id="{6F3B45AC-1CB3-CFDE-62BD-6012F02E5912}"/>
              </a:ext>
            </a:extLst>
          </p:cNvPr>
          <p:cNvSpPr txBox="1"/>
          <p:nvPr/>
        </p:nvSpPr>
        <p:spPr>
          <a:xfrm>
            <a:off x="716438" y="3317302"/>
            <a:ext cx="3354212" cy="910827"/>
          </a:xfrm>
          <a:prstGeom prst="rect">
            <a:avLst/>
          </a:prstGeom>
          <a:noFill/>
        </p:spPr>
        <p:txBody>
          <a:bodyPr wrap="square">
            <a:spAutoFit/>
          </a:bodyPr>
          <a:lstStyle/>
          <a:p>
            <a:pPr>
              <a:lnSpc>
                <a:spcPct val="114000"/>
              </a:lnSpc>
            </a:pPr>
            <a:r>
              <a:rPr lang="en-US" sz="1600">
                <a:latin typeface="Segoe UI" panose="020B0502040204020203" pitchFamily="34" charset="0"/>
                <a:cs typeface="Segoe UI" panose="020B0502040204020203" pitchFamily="34" charset="0"/>
              </a:rPr>
              <a:t>When a student achieves level 2 within a sub-skill, they will earn a silver        badge. </a:t>
            </a:r>
          </a:p>
        </p:txBody>
      </p:sp>
      <p:pic>
        <p:nvPicPr>
          <p:cNvPr id="2054" name="Picture 2">
            <a:extLst>
              <a:ext uri="{FF2B5EF4-FFF2-40B4-BE49-F238E27FC236}">
                <a16:creationId xmlns:a16="http://schemas.microsoft.com/office/drawing/2014/main" id="{A328B0F1-4A93-6619-FAA0-5966D7252E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7830" y="2695771"/>
            <a:ext cx="288004" cy="30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
            <a:extLst>
              <a:ext uri="{FF2B5EF4-FFF2-40B4-BE49-F238E27FC236}">
                <a16:creationId xmlns:a16="http://schemas.microsoft.com/office/drawing/2014/main" id="{D3FB8EE1-A209-D278-A585-FD4E93C3FE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38755" y="3899761"/>
            <a:ext cx="293077" cy="2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2765CACF-B591-801E-9705-534AE8775886}"/>
              </a:ext>
            </a:extLst>
          </p:cNvPr>
          <p:cNvSpPr txBox="1"/>
          <p:nvPr/>
        </p:nvSpPr>
        <p:spPr>
          <a:xfrm>
            <a:off x="716438" y="4528586"/>
            <a:ext cx="3354212" cy="630109"/>
          </a:xfrm>
          <a:prstGeom prst="rect">
            <a:avLst/>
          </a:prstGeom>
          <a:noFill/>
        </p:spPr>
        <p:txBody>
          <a:bodyPr wrap="square">
            <a:spAutoFit/>
          </a:bodyPr>
          <a:lstStyle/>
          <a:p>
            <a:pPr>
              <a:lnSpc>
                <a:spcPct val="114000"/>
              </a:lnSpc>
            </a:pPr>
            <a:r>
              <a:rPr lang="en-US" sz="1600">
                <a:latin typeface="Segoe UI" panose="020B0502040204020203" pitchFamily="34" charset="0"/>
                <a:cs typeface="Segoe UI" panose="020B0502040204020203" pitchFamily="34" charset="0"/>
              </a:rPr>
              <a:t>When a student achieves level 3, they will earn a gold        shield. </a:t>
            </a:r>
          </a:p>
        </p:txBody>
      </p:sp>
      <p:pic>
        <p:nvPicPr>
          <p:cNvPr id="27" name="Picture 26">
            <a:extLst>
              <a:ext uri="{FF2B5EF4-FFF2-40B4-BE49-F238E27FC236}">
                <a16:creationId xmlns:a16="http://schemas.microsoft.com/office/drawing/2014/main" id="{3F416001-EF91-4B48-53A7-5318756ED9A2}"/>
              </a:ext>
            </a:extLst>
          </p:cNvPr>
          <p:cNvPicPr>
            <a:picLocks noChangeAspect="1"/>
          </p:cNvPicPr>
          <p:nvPr/>
        </p:nvPicPr>
        <p:blipFill>
          <a:blip r:embed="rId9"/>
          <a:stretch>
            <a:fillRect/>
          </a:stretch>
        </p:blipFill>
        <p:spPr>
          <a:xfrm>
            <a:off x="2095305" y="5467271"/>
            <a:ext cx="323975" cy="369332"/>
          </a:xfrm>
          <a:prstGeom prst="rect">
            <a:avLst/>
          </a:prstGeom>
        </p:spPr>
      </p:pic>
      <p:pic>
        <p:nvPicPr>
          <p:cNvPr id="2055" name="Picture 4">
            <a:extLst>
              <a:ext uri="{FF2B5EF4-FFF2-40B4-BE49-F238E27FC236}">
                <a16:creationId xmlns:a16="http://schemas.microsoft.com/office/drawing/2014/main" id="{CCE5FD0D-8D54-BB73-D42D-03A90556079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9891" y="4808751"/>
            <a:ext cx="349944" cy="34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0B15AE8-90BB-707C-E8E2-E805B469D217}"/>
              </a:ext>
            </a:extLst>
          </p:cNvPr>
          <p:cNvSpPr txBox="1"/>
          <p:nvPr/>
        </p:nvSpPr>
        <p:spPr>
          <a:xfrm>
            <a:off x="716438" y="5464622"/>
            <a:ext cx="3607930" cy="630109"/>
          </a:xfrm>
          <a:prstGeom prst="rect">
            <a:avLst/>
          </a:prstGeom>
          <a:noFill/>
        </p:spPr>
        <p:txBody>
          <a:bodyPr wrap="square">
            <a:spAutoFit/>
          </a:bodyPr>
          <a:lstStyle/>
          <a:p>
            <a:pPr>
              <a:lnSpc>
                <a:spcPct val="114000"/>
              </a:lnSpc>
            </a:pPr>
            <a:r>
              <a:rPr lang="en-US" sz="1600">
                <a:latin typeface="Segoe UI" panose="020B0502040204020203" pitchFamily="34" charset="0"/>
                <a:cs typeface="Segoe UI" panose="020B0502040204020203" pitchFamily="34" charset="0"/>
              </a:rPr>
              <a:t>The small icon       is a reminder of their progress.</a:t>
            </a:r>
          </a:p>
        </p:txBody>
      </p:sp>
      <p:pic>
        <p:nvPicPr>
          <p:cNvPr id="6" name="Graphic 5" descr="Badge 4 with solid fill">
            <a:hlinkClick r:id="rId11" action="ppaction://hlinksldjump"/>
            <a:extLst>
              <a:ext uri="{FF2B5EF4-FFF2-40B4-BE49-F238E27FC236}">
                <a16:creationId xmlns:a16="http://schemas.microsoft.com/office/drawing/2014/main" id="{6526EA71-CDB1-8328-4D08-0C42B7F2C0D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19005" y="401937"/>
            <a:ext cx="602445" cy="602445"/>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2729809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00051"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Feedback System</a:t>
            </a:r>
            <a:endParaRPr lang="en-US" sz="3000" b="1">
              <a:solidFill>
                <a:schemeClr val="bg1"/>
              </a:solidFill>
              <a:latin typeface="Segoe UI" panose="020B0502040204020203" pitchFamily="34" charset="0"/>
              <a:cs typeface="Segoe UI" panose="020B0502040204020203" pitchFamily="34" charset="0"/>
            </a:endParaRPr>
          </a:p>
        </p:txBody>
      </p:sp>
      <p:pic>
        <p:nvPicPr>
          <p:cNvPr id="19" name="Picture 18">
            <a:extLst>
              <a:ext uri="{FF2B5EF4-FFF2-40B4-BE49-F238E27FC236}">
                <a16:creationId xmlns:a16="http://schemas.microsoft.com/office/drawing/2014/main" id="{F6EEE0DA-262F-F138-C6EA-741F047CCDFD}"/>
              </a:ext>
            </a:extLst>
          </p:cNvPr>
          <p:cNvPicPr>
            <a:picLocks noChangeAspect="1"/>
          </p:cNvPicPr>
          <p:nvPr/>
        </p:nvPicPr>
        <p:blipFill>
          <a:blip r:embed="rId3"/>
          <a:stretch>
            <a:fillRect/>
          </a:stretch>
        </p:blipFill>
        <p:spPr>
          <a:xfrm>
            <a:off x="4347128" y="1901653"/>
            <a:ext cx="7196595" cy="3984997"/>
          </a:xfrm>
          <a:prstGeom prst="roundRect">
            <a:avLst>
              <a:gd name="adj" fmla="val 7870"/>
            </a:avLst>
          </a:prstGeom>
          <a:ln>
            <a:solidFill>
              <a:srgbClr val="FFC000"/>
            </a:solidFill>
          </a:ln>
        </p:spPr>
      </p:pic>
      <p:sp>
        <p:nvSpPr>
          <p:cNvPr id="2" name="Rectangle: Rounded Corners 1">
            <a:hlinkClick r:id="rId4" action="ppaction://hlinksldjump"/>
            <a:extLst>
              <a:ext uri="{FF2B5EF4-FFF2-40B4-BE49-F238E27FC236}">
                <a16:creationId xmlns:a16="http://schemas.microsoft.com/office/drawing/2014/main" id="{BD809A4D-38B0-15C6-3616-359C9CE38907}"/>
              </a:ext>
            </a:extLst>
          </p:cNvPr>
          <p:cNvSpPr/>
          <p:nvPr/>
        </p:nvSpPr>
        <p:spPr>
          <a:xfrm>
            <a:off x="-181362" y="1486676"/>
            <a:ext cx="4310302"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Segoe UI" panose="020B0502040204020203" pitchFamily="34" charset="0"/>
                <a:cs typeface="Segoe UI" panose="020B0502040204020203" pitchFamily="34" charset="0"/>
              </a:rPr>
              <a:t>Pop-Up Notifications</a:t>
            </a:r>
            <a:endParaRPr lang="en-US" b="1">
              <a:solidFill>
                <a:schemeClr val="tx1"/>
              </a:solidFill>
              <a:latin typeface="Segoe UI" panose="020B0502040204020203" pitchFamily="34" charset="0"/>
              <a:cs typeface="Segoe UI" panose="020B0502040204020203" pitchFamily="34" charset="0"/>
            </a:endParaRPr>
          </a:p>
        </p:txBody>
      </p:sp>
      <p:sp>
        <p:nvSpPr>
          <p:cNvPr id="22" name="TextBox 21">
            <a:extLst>
              <a:ext uri="{FF2B5EF4-FFF2-40B4-BE49-F238E27FC236}">
                <a16:creationId xmlns:a16="http://schemas.microsoft.com/office/drawing/2014/main" id="{628264C7-EC7A-D8FD-AA5C-43364AA715A8}"/>
              </a:ext>
            </a:extLst>
          </p:cNvPr>
          <p:cNvSpPr txBox="1"/>
          <p:nvPr/>
        </p:nvSpPr>
        <p:spPr>
          <a:xfrm>
            <a:off x="807333" y="2416081"/>
            <a:ext cx="3162551" cy="2314416"/>
          </a:xfrm>
          <a:prstGeom prst="rect">
            <a:avLst/>
          </a:prstGeom>
          <a:noFill/>
        </p:spPr>
        <p:txBody>
          <a:bodyPr wrap="square">
            <a:spAutoFit/>
          </a:bodyPr>
          <a:lstStyle/>
          <a:p>
            <a:pPr lvl="0">
              <a:lnSpc>
                <a:spcPct val="114000"/>
              </a:lnSpc>
            </a:pPr>
            <a:r>
              <a:rPr lang="en-GB" sz="1600">
                <a:latin typeface="Segoe UI" panose="020B0502040204020203" pitchFamily="34" charset="0"/>
                <a:cs typeface="Segoe UI" panose="020B0502040204020203" pitchFamily="34" charset="0"/>
              </a:rPr>
              <a:t>The fifth element of Game Creator is its feedback system. </a:t>
            </a:r>
          </a:p>
          <a:p>
            <a:pPr lvl="0">
              <a:lnSpc>
                <a:spcPct val="114000"/>
              </a:lnSpc>
            </a:pPr>
            <a:endParaRPr lang="en-GB" sz="1600">
              <a:latin typeface="Segoe UI" panose="020B0502040204020203" pitchFamily="34" charset="0"/>
              <a:cs typeface="Segoe UI" panose="020B0502040204020203" pitchFamily="34" charset="0"/>
            </a:endParaRPr>
          </a:p>
          <a:p>
            <a:pPr lvl="0">
              <a:lnSpc>
                <a:spcPct val="114000"/>
              </a:lnSpc>
            </a:pPr>
            <a:r>
              <a:rPr lang="en-GB" sz="1600">
                <a:latin typeface="Segoe UI" panose="020B0502040204020203" pitchFamily="34" charset="0"/>
                <a:cs typeface="Segoe UI" panose="020B0502040204020203" pitchFamily="34" charset="0"/>
              </a:rPr>
              <a:t>Based on the skills framework available in </a:t>
            </a:r>
            <a:r>
              <a:rPr lang="en-GB" sz="1600" err="1">
                <a:latin typeface="Segoe UI" panose="020B0502040204020203" pitchFamily="34" charset="0"/>
                <a:cs typeface="Segoe UI" panose="020B0502040204020203" pitchFamily="34" charset="0"/>
              </a:rPr>
              <a:t>Candlipedia</a:t>
            </a:r>
            <a:r>
              <a:rPr lang="en-GB" sz="1600">
                <a:latin typeface="Segoe UI" panose="020B0502040204020203" pitchFamily="34" charset="0"/>
                <a:cs typeface="Segoe UI" panose="020B0502040204020203" pitchFamily="34" charset="0"/>
              </a:rPr>
              <a:t>, students will receive information on the progress of achieving skills through pop-up notifications. </a:t>
            </a:r>
            <a:endParaRPr lang="en-US" sz="1600">
              <a:latin typeface="Segoe UI" panose="020B0502040204020203" pitchFamily="34" charset="0"/>
              <a:cs typeface="Segoe UI" panose="020B0502040204020203" pitchFamily="34" charset="0"/>
            </a:endParaRPr>
          </a:p>
        </p:txBody>
      </p:sp>
      <p:pic>
        <p:nvPicPr>
          <p:cNvPr id="23" name="Graphic 22" descr="Badge 5 with solid fill">
            <a:hlinkClick r:id="rId5" action="ppaction://hlinksldjump"/>
            <a:extLst>
              <a:ext uri="{FF2B5EF4-FFF2-40B4-BE49-F238E27FC236}">
                <a16:creationId xmlns:a16="http://schemas.microsoft.com/office/drawing/2014/main" id="{C52AFD05-CC31-2129-B921-0B4A9B456E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40523" y="382914"/>
            <a:ext cx="576834" cy="576834"/>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356237884"/>
      </p:ext>
    </p:extLst>
  </p:cSld>
  <p:clrMapOvr>
    <a:masterClrMapping/>
  </p:clrMapOvr>
  <mc:AlternateContent xmlns:mc="http://schemas.openxmlformats.org/markup-compatibility/2006">
    <mc:Choice xmlns:p14="http://schemas.microsoft.com/office/powerpoint/2010/main" Requires="p14">
      <p:transition spd="slow" p14:dur="2000" advTm="18129"/>
    </mc:Choice>
    <mc:Fallback>
      <p:transition spd="slow" advTm="18129"/>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26764"/>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Game Play</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6" name="Picture 5">
            <a:extLst>
              <a:ext uri="{FF2B5EF4-FFF2-40B4-BE49-F238E27FC236}">
                <a16:creationId xmlns:a16="http://schemas.microsoft.com/office/drawing/2014/main" id="{8138F1A0-50C4-51C1-EB51-6D0A4A51DC99}"/>
              </a:ext>
            </a:extLst>
          </p:cNvPr>
          <p:cNvPicPr>
            <a:picLocks noChangeAspect="1"/>
          </p:cNvPicPr>
          <p:nvPr/>
        </p:nvPicPr>
        <p:blipFill>
          <a:blip r:embed="rId3"/>
          <a:stretch>
            <a:fillRect/>
          </a:stretch>
        </p:blipFill>
        <p:spPr>
          <a:xfrm>
            <a:off x="1347769" y="2295499"/>
            <a:ext cx="6203264" cy="3045004"/>
          </a:xfrm>
          <a:prstGeom prst="roundRect">
            <a:avLst>
              <a:gd name="adj" fmla="val 2917"/>
            </a:avLst>
          </a:prstGeom>
          <a:ln>
            <a:solidFill>
              <a:srgbClr val="FFC000"/>
            </a:solidFill>
          </a:ln>
        </p:spPr>
      </p:pic>
      <p:sp>
        <p:nvSpPr>
          <p:cNvPr id="2" name="Rectangle: Rounded Corners 1">
            <a:hlinkClick r:id="rId4" action="ppaction://hlinksldjump"/>
            <a:extLst>
              <a:ext uri="{FF2B5EF4-FFF2-40B4-BE49-F238E27FC236}">
                <a16:creationId xmlns:a16="http://schemas.microsoft.com/office/drawing/2014/main" id="{BD809A4D-38B0-15C6-3616-359C9CE38907}"/>
              </a:ext>
            </a:extLst>
          </p:cNvPr>
          <p:cNvSpPr/>
          <p:nvPr/>
        </p:nvSpPr>
        <p:spPr>
          <a:xfrm>
            <a:off x="-181362" y="1486676"/>
            <a:ext cx="5507506"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Segoe UI" panose="020B0502040204020203" pitchFamily="34" charset="0"/>
                <a:cs typeface="Segoe UI" panose="020B0502040204020203" pitchFamily="34" charset="0"/>
              </a:rPr>
              <a:t>Game Play Button</a:t>
            </a:r>
            <a:endParaRPr lang="en-US" b="1">
              <a:solidFill>
                <a:schemeClr val="tx1"/>
              </a:solidFill>
              <a:latin typeface="Segoe UI" panose="020B0502040204020203" pitchFamily="34" charset="0"/>
              <a:cs typeface="Segoe UI" panose="020B0502040204020203" pitchFamily="34" charset="0"/>
            </a:endParaRPr>
          </a:p>
        </p:txBody>
      </p:sp>
      <p:pic>
        <p:nvPicPr>
          <p:cNvPr id="9" name="Graphic 8" descr="Badge 6 with solid fill">
            <a:hlinkClick r:id="rId5" action="ppaction://hlinksldjump"/>
            <a:extLst>
              <a:ext uri="{FF2B5EF4-FFF2-40B4-BE49-F238E27FC236}">
                <a16:creationId xmlns:a16="http://schemas.microsoft.com/office/drawing/2014/main" id="{22FE1D80-BCE6-5239-C091-D48A4AE449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57346" y="431838"/>
            <a:ext cx="548494" cy="548494"/>
          </a:xfrm>
          <a:prstGeom prst="rect">
            <a:avLst/>
          </a:prstGeom>
          <a:effectLst>
            <a:innerShdw blurRad="63500" dist="50800" dir="16200000">
              <a:prstClr val="black">
                <a:alpha val="50000"/>
              </a:prstClr>
            </a:innerShdw>
          </a:effectLst>
        </p:spPr>
      </p:pic>
      <p:sp>
        <p:nvSpPr>
          <p:cNvPr id="5" name="Oval 4">
            <a:extLst>
              <a:ext uri="{FF2B5EF4-FFF2-40B4-BE49-F238E27FC236}">
                <a16:creationId xmlns:a16="http://schemas.microsoft.com/office/drawing/2014/main" id="{6BF3A3ED-0C05-8F96-589B-36C4DD1503AB}"/>
              </a:ext>
            </a:extLst>
          </p:cNvPr>
          <p:cNvSpPr/>
          <p:nvPr/>
        </p:nvSpPr>
        <p:spPr>
          <a:xfrm>
            <a:off x="7258039" y="2241705"/>
            <a:ext cx="331108" cy="34875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7" name="Straight Connector 21">
            <a:extLst>
              <a:ext uri="{FF2B5EF4-FFF2-40B4-BE49-F238E27FC236}">
                <a16:creationId xmlns:a16="http://schemas.microsoft.com/office/drawing/2014/main" id="{D5323FDE-3073-31B7-2297-B3E10B6A37C1}"/>
              </a:ext>
            </a:extLst>
          </p:cNvPr>
          <p:cNvCxnSpPr>
            <a:cxnSpLocks/>
            <a:stCxn id="16" idx="0"/>
            <a:endCxn id="5" idx="4"/>
          </p:cNvCxnSpPr>
          <p:nvPr/>
        </p:nvCxnSpPr>
        <p:spPr>
          <a:xfrm rot="16200000" flipV="1">
            <a:off x="6794232" y="3219819"/>
            <a:ext cx="2592055" cy="1333331"/>
          </a:xfrm>
          <a:prstGeom prst="curvedConnector3">
            <a:avLst>
              <a:gd name="adj1" fmla="val 50000"/>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FC0AD262-8859-2E30-9B15-2F9AEB223696}"/>
              </a:ext>
            </a:extLst>
          </p:cNvPr>
          <p:cNvGrpSpPr/>
          <p:nvPr/>
        </p:nvGrpSpPr>
        <p:grpSpPr>
          <a:xfrm>
            <a:off x="5721898" y="5182512"/>
            <a:ext cx="6070051" cy="974546"/>
            <a:chOff x="991862" y="3160369"/>
            <a:chExt cx="5654036" cy="1361841"/>
          </a:xfrm>
        </p:grpSpPr>
        <p:grpSp>
          <p:nvGrpSpPr>
            <p:cNvPr id="14" name="Group 13">
              <a:extLst>
                <a:ext uri="{FF2B5EF4-FFF2-40B4-BE49-F238E27FC236}">
                  <a16:creationId xmlns:a16="http://schemas.microsoft.com/office/drawing/2014/main" id="{18508FD1-DB4B-ABBD-136B-38BA3773C2F8}"/>
                </a:ext>
              </a:extLst>
            </p:cNvPr>
            <p:cNvGrpSpPr/>
            <p:nvPr/>
          </p:nvGrpSpPr>
          <p:grpSpPr>
            <a:xfrm>
              <a:off x="991862" y="3160369"/>
              <a:ext cx="5654036" cy="1361841"/>
              <a:chOff x="937430" y="4988624"/>
              <a:chExt cx="9306165" cy="1309203"/>
            </a:xfrm>
            <a:solidFill>
              <a:srgbClr val="FFE699"/>
            </a:solidFill>
          </p:grpSpPr>
          <p:sp>
            <p:nvSpPr>
              <p:cNvPr id="16" name="Rectangle: Rounded Corners 15">
                <a:extLst>
                  <a:ext uri="{FF2B5EF4-FFF2-40B4-BE49-F238E27FC236}">
                    <a16:creationId xmlns:a16="http://schemas.microsoft.com/office/drawing/2014/main" id="{EE4C9A51-4C11-23D8-E603-A4D8CC640203}"/>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99F42C1-1BD8-F4F2-EF71-2FF09311E9FB}"/>
                  </a:ext>
                </a:extLst>
              </p:cNvPr>
              <p:cNvSpPr txBox="1"/>
              <p:nvPr/>
            </p:nvSpPr>
            <p:spPr>
              <a:xfrm>
                <a:off x="2345645" y="5204350"/>
                <a:ext cx="7645370" cy="868280"/>
              </a:xfrm>
              <a:prstGeom prst="rect">
                <a:avLst/>
              </a:prstGeom>
              <a:grpFill/>
              <a:ln>
                <a:solidFill>
                  <a:srgbClr val="FFE699"/>
                </a:solidFill>
              </a:ln>
            </p:spPr>
            <p:txBody>
              <a:bodyPr wrap="square" rtlCol="0" anchor="ctr">
                <a:spAutoFit/>
              </a:bodyPr>
              <a:lstStyle/>
              <a:p>
                <a:pPr>
                  <a:tabLst>
                    <a:tab pos="539750" algn="l"/>
                    <a:tab pos="756285" algn="l"/>
                    <a:tab pos="972185" algn="l"/>
                  </a:tabLst>
                </a:pPr>
                <a:r>
                  <a:rPr lang="en-GB">
                    <a:latin typeface="Segoe UI"/>
                    <a:cs typeface="Segoe UI"/>
                  </a:rPr>
                  <a:t>Click on this button to test the game that you have designed and programmed. </a:t>
                </a:r>
                <a:endParaRPr lang="en-US">
                  <a:latin typeface="Segoe UI"/>
                  <a:cs typeface="Segoe UI"/>
                </a:endParaRPr>
              </a:p>
            </p:txBody>
          </p:sp>
        </p:grpSp>
        <p:pic>
          <p:nvPicPr>
            <p:cNvPr id="15" name="Graphic 14" descr="Touchscreen with solid fill">
              <a:extLst>
                <a:ext uri="{FF2B5EF4-FFF2-40B4-BE49-F238E27FC236}">
                  <a16:creationId xmlns:a16="http://schemas.microsoft.com/office/drawing/2014/main" id="{9F74F2E0-5F7A-EC2B-5AD7-53CDB09A08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4961" y="3253649"/>
              <a:ext cx="741821" cy="1037930"/>
            </a:xfrm>
            <a:prstGeom prst="rect">
              <a:avLst/>
            </a:prstGeom>
          </p:spPr>
        </p:pic>
      </p:grpSp>
    </p:spTree>
    <p:extLst>
      <p:ext uri="{BB962C8B-B14F-4D97-AF65-F5344CB8AC3E}">
        <p14:creationId xmlns:p14="http://schemas.microsoft.com/office/powerpoint/2010/main" val="164735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26764"/>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Game Creator Map</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pic>
        <p:nvPicPr>
          <p:cNvPr id="6" name="Picture 5">
            <a:extLst>
              <a:ext uri="{FF2B5EF4-FFF2-40B4-BE49-F238E27FC236}">
                <a16:creationId xmlns:a16="http://schemas.microsoft.com/office/drawing/2014/main" id="{E2D85CFE-3EE9-9C38-1118-80A18B7FEF90}"/>
              </a:ext>
            </a:extLst>
          </p:cNvPr>
          <p:cNvPicPr>
            <a:picLocks noChangeAspect="1"/>
          </p:cNvPicPr>
          <p:nvPr/>
        </p:nvPicPr>
        <p:blipFill>
          <a:blip r:embed="rId3"/>
          <a:stretch>
            <a:fillRect/>
          </a:stretch>
        </p:blipFill>
        <p:spPr>
          <a:xfrm>
            <a:off x="1194769" y="2238866"/>
            <a:ext cx="7389430" cy="3627258"/>
          </a:xfrm>
          <a:prstGeom prst="roundRect">
            <a:avLst>
              <a:gd name="adj" fmla="val 4938"/>
            </a:avLst>
          </a:prstGeom>
          <a:ln>
            <a:solidFill>
              <a:srgbClr val="FFC000"/>
            </a:solidFill>
          </a:ln>
        </p:spPr>
      </p:pic>
      <p:sp>
        <p:nvSpPr>
          <p:cNvPr id="2" name="Rectangle: Rounded Corners 1">
            <a:hlinkClick r:id="rId4" action="ppaction://hlinksldjump"/>
            <a:extLst>
              <a:ext uri="{FF2B5EF4-FFF2-40B4-BE49-F238E27FC236}">
                <a16:creationId xmlns:a16="http://schemas.microsoft.com/office/drawing/2014/main" id="{BD809A4D-38B0-15C6-3616-359C9CE38907}"/>
              </a:ext>
            </a:extLst>
          </p:cNvPr>
          <p:cNvSpPr/>
          <p:nvPr/>
        </p:nvSpPr>
        <p:spPr>
          <a:xfrm>
            <a:off x="-181362" y="1486676"/>
            <a:ext cx="3584438"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Segoe UI" panose="020B0502040204020203" pitchFamily="34" charset="0"/>
                <a:cs typeface="Segoe UI" panose="020B0502040204020203" pitchFamily="34" charset="0"/>
              </a:rPr>
              <a:t>Map Button</a:t>
            </a:r>
            <a:endParaRPr lang="en-US" b="1">
              <a:solidFill>
                <a:schemeClr val="tx1"/>
              </a:solidFill>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023AE49D-1E57-82E7-4E43-571D70100E14}"/>
              </a:ext>
            </a:extLst>
          </p:cNvPr>
          <p:cNvGrpSpPr/>
          <p:nvPr/>
        </p:nvGrpSpPr>
        <p:grpSpPr>
          <a:xfrm>
            <a:off x="5421222" y="4619134"/>
            <a:ext cx="6070051" cy="974546"/>
            <a:chOff x="991862" y="3160369"/>
            <a:chExt cx="5654036" cy="1361841"/>
          </a:xfrm>
        </p:grpSpPr>
        <p:grpSp>
          <p:nvGrpSpPr>
            <p:cNvPr id="7" name="Group 6">
              <a:extLst>
                <a:ext uri="{FF2B5EF4-FFF2-40B4-BE49-F238E27FC236}">
                  <a16:creationId xmlns:a16="http://schemas.microsoft.com/office/drawing/2014/main" id="{A16300EC-3DC7-758A-54C1-45CCB3303AA2}"/>
                </a:ext>
              </a:extLst>
            </p:cNvPr>
            <p:cNvGrpSpPr/>
            <p:nvPr/>
          </p:nvGrpSpPr>
          <p:grpSpPr>
            <a:xfrm>
              <a:off x="991862" y="3160369"/>
              <a:ext cx="5654036" cy="1361841"/>
              <a:chOff x="937430" y="4988624"/>
              <a:chExt cx="9306165" cy="1309203"/>
            </a:xfrm>
            <a:solidFill>
              <a:srgbClr val="FFE699"/>
            </a:solidFill>
          </p:grpSpPr>
          <p:sp>
            <p:nvSpPr>
              <p:cNvPr id="16" name="Rectangle: Rounded Corners 15">
                <a:extLst>
                  <a:ext uri="{FF2B5EF4-FFF2-40B4-BE49-F238E27FC236}">
                    <a16:creationId xmlns:a16="http://schemas.microsoft.com/office/drawing/2014/main" id="{2877CD48-FB60-EDA7-01BF-7D505F98B432}"/>
                  </a:ext>
                </a:extLst>
              </p:cNvPr>
              <p:cNvSpPr/>
              <p:nvPr/>
            </p:nvSpPr>
            <p:spPr>
              <a:xfrm>
                <a:off x="937430" y="4988624"/>
                <a:ext cx="9306165" cy="1309203"/>
              </a:xfrm>
              <a:prstGeom prst="roundRect">
                <a:avLst/>
              </a:prstGeom>
              <a:grpFill/>
              <a:ln>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6012E28-6AF2-976B-EC40-697914BFA7C6}"/>
                  </a:ext>
                </a:extLst>
              </p:cNvPr>
              <p:cNvSpPr txBox="1"/>
              <p:nvPr/>
            </p:nvSpPr>
            <p:spPr>
              <a:xfrm>
                <a:off x="2345645" y="5018292"/>
                <a:ext cx="7645370" cy="1240400"/>
              </a:xfrm>
              <a:prstGeom prst="rect">
                <a:avLst/>
              </a:prstGeom>
              <a:grpFill/>
              <a:ln>
                <a:solidFill>
                  <a:srgbClr val="FFE699"/>
                </a:solidFill>
              </a:ln>
            </p:spPr>
            <p:txBody>
              <a:bodyPr wrap="square" rtlCol="0" anchor="ctr">
                <a:spAutoFit/>
              </a:bodyPr>
              <a:lstStyle/>
              <a:p>
                <a:pPr>
                  <a:tabLst>
                    <a:tab pos="539750" algn="l"/>
                    <a:tab pos="756285" algn="l"/>
                    <a:tab pos="972185" algn="l"/>
                  </a:tabLst>
                </a:pPr>
                <a:r>
                  <a:rPr lang="en-GB">
                    <a:latin typeface="Segoe UI"/>
                    <a:cs typeface="Segoe UI"/>
                  </a:rPr>
                  <a:t>Click on this icon to go back to the map in which the other levels of the experience are present.</a:t>
                </a:r>
                <a:endParaRPr lang="en-US">
                  <a:latin typeface="Segoe UI"/>
                  <a:cs typeface="Segoe UI"/>
                </a:endParaRPr>
              </a:p>
            </p:txBody>
          </p:sp>
        </p:grpSp>
        <p:pic>
          <p:nvPicPr>
            <p:cNvPr id="15" name="Graphic 14" descr="Touchscreen with solid fill">
              <a:extLst>
                <a:ext uri="{FF2B5EF4-FFF2-40B4-BE49-F238E27FC236}">
                  <a16:creationId xmlns:a16="http://schemas.microsoft.com/office/drawing/2014/main" id="{8F91C5FC-17B6-D708-06BA-93AA945CD0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443" y="3346033"/>
              <a:ext cx="741821" cy="1037930"/>
            </a:xfrm>
            <a:prstGeom prst="rect">
              <a:avLst/>
            </a:prstGeom>
          </p:spPr>
        </p:pic>
      </p:grpSp>
      <p:cxnSp>
        <p:nvCxnSpPr>
          <p:cNvPr id="9" name="Straight Connector 21">
            <a:extLst>
              <a:ext uri="{FF2B5EF4-FFF2-40B4-BE49-F238E27FC236}">
                <a16:creationId xmlns:a16="http://schemas.microsoft.com/office/drawing/2014/main" id="{41CE987A-7320-92C5-D13C-3DA10A90A04D}"/>
              </a:ext>
            </a:extLst>
          </p:cNvPr>
          <p:cNvCxnSpPr>
            <a:cxnSpLocks/>
            <a:endCxn id="10" idx="4"/>
          </p:cNvCxnSpPr>
          <p:nvPr/>
        </p:nvCxnSpPr>
        <p:spPr>
          <a:xfrm rot="16200000" flipV="1">
            <a:off x="3919966" y="82851"/>
            <a:ext cx="2002200" cy="7070365"/>
          </a:xfrm>
          <a:prstGeom prst="curvedConnector3">
            <a:avLst>
              <a:gd name="adj1" fmla="val 50000"/>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ECC49E75-7375-7116-5A2A-CAC2EF291F92}"/>
              </a:ext>
            </a:extLst>
          </p:cNvPr>
          <p:cNvSpPr/>
          <p:nvPr/>
        </p:nvSpPr>
        <p:spPr>
          <a:xfrm>
            <a:off x="1194769" y="2215227"/>
            <a:ext cx="382228" cy="40170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21" name="Graphic 20" descr="Badge 7 with solid fill">
            <a:hlinkClick r:id="rId7" action="ppaction://hlinksldjump"/>
            <a:extLst>
              <a:ext uri="{FF2B5EF4-FFF2-40B4-BE49-F238E27FC236}">
                <a16:creationId xmlns:a16="http://schemas.microsoft.com/office/drawing/2014/main" id="{DDC78DF3-5C3D-6432-C9D0-3E5966162F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76761" y="405749"/>
            <a:ext cx="584894" cy="584894"/>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3300306350"/>
      </p:ext>
    </p:extLst>
  </p:cSld>
  <p:clrMapOvr>
    <a:masterClrMapping/>
  </p:clrMapOvr>
  <mc:AlternateContent xmlns:mc="http://schemas.openxmlformats.org/markup-compatibility/2006">
    <mc:Choice xmlns:p14="http://schemas.microsoft.com/office/powerpoint/2010/main" Requires="p14">
      <p:transition spd="slow" p14:dur="2000" advTm="37662"/>
    </mc:Choice>
    <mc:Fallback>
      <p:transition spd="slow" advTm="37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2</a:t>
            </a:r>
          </a:p>
        </p:txBody>
      </p:sp>
      <p:sp>
        <p:nvSpPr>
          <p:cNvPr id="8" name="Rounded Rectangle 11">
            <a:extLst>
              <a:ext uri="{FF2B5EF4-FFF2-40B4-BE49-F238E27FC236}">
                <a16:creationId xmlns:a16="http://schemas.microsoft.com/office/drawing/2014/main" id="{F1CC87A0-41CE-6BA2-5707-5D31E09A2481}"/>
              </a:ext>
            </a:extLst>
          </p:cNvPr>
          <p:cNvSpPr/>
          <p:nvPr/>
        </p:nvSpPr>
        <p:spPr>
          <a:xfrm>
            <a:off x="988478" y="2089893"/>
            <a:ext cx="10179394" cy="320953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6386CA1-C53B-1C6C-3A63-771032D31160}"/>
              </a:ext>
            </a:extLst>
          </p:cNvPr>
          <p:cNvSpPr txBox="1"/>
          <p:nvPr/>
        </p:nvSpPr>
        <p:spPr>
          <a:xfrm>
            <a:off x="1511753" y="3515032"/>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err="1">
                <a:latin typeface="Segoe UI Light"/>
                <a:ea typeface="Calibri"/>
                <a:cs typeface="Segoe UI"/>
              </a:rPr>
              <a:t>Candlipedia</a:t>
            </a:r>
            <a:endParaRPr lang="en-US" sz="2400">
              <a:latin typeface="Segoe UI Light"/>
              <a:ea typeface="Calibri"/>
              <a:cs typeface="Segoe UI"/>
            </a:endParaRPr>
          </a:p>
        </p:txBody>
      </p:sp>
      <p:sp>
        <p:nvSpPr>
          <p:cNvPr id="4" name="TextBox 3">
            <a:extLst>
              <a:ext uri="{FF2B5EF4-FFF2-40B4-BE49-F238E27FC236}">
                <a16:creationId xmlns:a16="http://schemas.microsoft.com/office/drawing/2014/main" id="{3574E8A2-3556-7A98-DA1C-DCC026F5D545}"/>
              </a:ext>
            </a:extLst>
          </p:cNvPr>
          <p:cNvSpPr txBox="1"/>
          <p:nvPr/>
        </p:nvSpPr>
        <p:spPr>
          <a:xfrm>
            <a:off x="6250446" y="3515032"/>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Programme Editor</a:t>
            </a:r>
            <a:endParaRPr lang="en-US" sz="2400">
              <a:latin typeface="Segoe UI Light"/>
              <a:ea typeface="Calibri"/>
              <a:cs typeface="Segoe UI"/>
            </a:endParaRPr>
          </a:p>
        </p:txBody>
      </p:sp>
      <p:sp>
        <p:nvSpPr>
          <p:cNvPr id="14" name="TextBox 13">
            <a:extLst>
              <a:ext uri="{FF2B5EF4-FFF2-40B4-BE49-F238E27FC236}">
                <a16:creationId xmlns:a16="http://schemas.microsoft.com/office/drawing/2014/main" id="{0AA3F4EC-5701-F966-8CD2-FECA01C226B9}"/>
              </a:ext>
            </a:extLst>
          </p:cNvPr>
          <p:cNvSpPr txBox="1"/>
          <p:nvPr/>
        </p:nvSpPr>
        <p:spPr>
          <a:xfrm>
            <a:off x="1511753"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Level Editor</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A8F232FC-8FA0-A868-C5FE-7C6E0FE1C7A7}"/>
              </a:ext>
            </a:extLst>
          </p:cNvPr>
          <p:cNvSpPr txBox="1"/>
          <p:nvPr/>
        </p:nvSpPr>
        <p:spPr>
          <a:xfrm>
            <a:off x="6250446"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Pop-Up Notifications</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
        <p:nvSpPr>
          <p:cNvPr id="10" name="Rectangle 9">
            <a:extLst>
              <a:ext uri="{FF2B5EF4-FFF2-40B4-BE49-F238E27FC236}">
                <a16:creationId xmlns:a16="http://schemas.microsoft.com/office/drawing/2014/main" id="{5C20531E-E0E4-A074-7DDE-02CAF6B115EB}"/>
              </a:ext>
            </a:extLst>
          </p:cNvPr>
          <p:cNvSpPr/>
          <p:nvPr/>
        </p:nvSpPr>
        <p:spPr>
          <a:xfrm>
            <a:off x="1024128" y="2202298"/>
            <a:ext cx="9870649" cy="1200329"/>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You want to know what skills you have gained after completing a level in the PILA Game Creator. Which of the following can give you that information?</a:t>
            </a:r>
          </a:p>
        </p:txBody>
      </p:sp>
    </p:spTree>
    <p:extLst>
      <p:ext uri="{BB962C8B-B14F-4D97-AF65-F5344CB8AC3E}">
        <p14:creationId xmlns:p14="http://schemas.microsoft.com/office/powerpoint/2010/main" val="3845062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203165"/>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Introduction to PILA Game Creator</a:t>
            </a:r>
            <a:endParaRPr lang="en-US" sz="3000" b="1">
              <a:solidFill>
                <a:schemeClr val="bg1"/>
              </a:solidFill>
              <a:latin typeface="Segoe UI" panose="020B0502040204020203" pitchFamily="34" charset="0"/>
              <a:cs typeface="Segoe UI" panose="020B0502040204020203" pitchFamily="34" charset="0"/>
            </a:endParaRPr>
          </a:p>
        </p:txBody>
      </p:sp>
      <p:grpSp>
        <p:nvGrpSpPr>
          <p:cNvPr id="17" name="Group 16">
            <a:extLst>
              <a:ext uri="{FF2B5EF4-FFF2-40B4-BE49-F238E27FC236}">
                <a16:creationId xmlns:a16="http://schemas.microsoft.com/office/drawing/2014/main" id="{2DB9AD1B-6216-0036-6598-85BBE9D5F79B}"/>
              </a:ext>
            </a:extLst>
          </p:cNvPr>
          <p:cNvGrpSpPr/>
          <p:nvPr/>
        </p:nvGrpSpPr>
        <p:grpSpPr>
          <a:xfrm>
            <a:off x="-111916" y="1317981"/>
            <a:ext cx="6003670" cy="591842"/>
            <a:chOff x="-111915" y="1317981"/>
            <a:chExt cx="5112177" cy="591842"/>
          </a:xfrm>
        </p:grpSpPr>
        <p:sp>
          <p:nvSpPr>
            <p:cNvPr id="13" name="Rectangle: Rounded Corners 12">
              <a:extLst>
                <a:ext uri="{FF2B5EF4-FFF2-40B4-BE49-F238E27FC236}">
                  <a16:creationId xmlns:a16="http://schemas.microsoft.com/office/drawing/2014/main" id="{22190B38-8529-CC79-E853-C60684C7F48E}"/>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DB63310-5936-CF45-F586-31FDCAD362F7}"/>
                </a:ext>
              </a:extLst>
            </p:cNvPr>
            <p:cNvSpPr txBox="1"/>
            <p:nvPr/>
          </p:nvSpPr>
          <p:spPr>
            <a:xfrm>
              <a:off x="783256" y="1448015"/>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What is the PILA Game Creator?</a:t>
              </a:r>
              <a:endParaRPr lang="en-US" b="1">
                <a:latin typeface="Segoe UI" panose="020B0502040204020203" pitchFamily="34" charset="0"/>
                <a:cs typeface="Segoe UI" panose="020B0502040204020203" pitchFamily="34" charset="0"/>
              </a:endParaRPr>
            </a:p>
          </p:txBody>
        </p:sp>
      </p:grpSp>
      <p:sp>
        <p:nvSpPr>
          <p:cNvPr id="2" name="TextBox 1">
            <a:extLst>
              <a:ext uri="{FF2B5EF4-FFF2-40B4-BE49-F238E27FC236}">
                <a16:creationId xmlns:a16="http://schemas.microsoft.com/office/drawing/2014/main" id="{BB3A5A9F-CF64-26CB-A04C-14095791730D}"/>
              </a:ext>
            </a:extLst>
          </p:cNvPr>
          <p:cNvSpPr txBox="1"/>
          <p:nvPr/>
        </p:nvSpPr>
        <p:spPr>
          <a:xfrm>
            <a:off x="1041590" y="2567553"/>
            <a:ext cx="3964044" cy="3145733"/>
          </a:xfrm>
          <a:prstGeom prst="rect">
            <a:avLst/>
          </a:prstGeom>
          <a:noFill/>
        </p:spPr>
        <p:txBody>
          <a:bodyPr wrap="square">
            <a:spAutoFit/>
          </a:bodyPr>
          <a:lstStyle/>
          <a:p>
            <a:pPr lvl="0">
              <a:lnSpc>
                <a:spcPct val="114000"/>
              </a:lnSpc>
            </a:pPr>
            <a:r>
              <a:rPr lang="en-US" sz="1600">
                <a:latin typeface="Segoe UI" panose="020B0502040204020203" pitchFamily="34" charset="0"/>
                <a:cs typeface="Segoe UI" panose="020B0502040204020203" pitchFamily="34" charset="0"/>
              </a:rPr>
              <a:t>The </a:t>
            </a:r>
            <a:r>
              <a:rPr lang="en-US" sz="1600" b="1">
                <a:latin typeface="Segoe UI" panose="020B0502040204020203" pitchFamily="34" charset="0"/>
                <a:cs typeface="Segoe UI" panose="020B0502040204020203" pitchFamily="34" charset="0"/>
              </a:rPr>
              <a:t>PILA Game Creator</a:t>
            </a:r>
            <a:r>
              <a:rPr lang="en-US" sz="1600">
                <a:latin typeface="Segoe UI" panose="020B0502040204020203" pitchFamily="34" charset="0"/>
                <a:cs typeface="Segoe UI" panose="020B0502040204020203" pitchFamily="34" charset="0"/>
              </a:rPr>
              <a:t> powered by </a:t>
            </a:r>
            <a:r>
              <a:rPr lang="en-US" sz="1600" b="1">
                <a:latin typeface="Segoe UI" panose="020B0502040204020203" pitchFamily="34" charset="0"/>
                <a:cs typeface="Segoe UI" panose="020B0502040204020203" pitchFamily="34" charset="0"/>
                <a:hlinkClick r:id="rId3"/>
              </a:rPr>
              <a:t>Cand.li </a:t>
            </a:r>
            <a:r>
              <a:rPr lang="en-US" sz="1600">
                <a:latin typeface="Segoe UI" panose="020B0502040204020203" pitchFamily="34" charset="0"/>
                <a:cs typeface="Segoe UI" panose="020B0502040204020203" pitchFamily="34" charset="0"/>
              </a:rPr>
              <a:t>is a PILA application in which students learn how to </a:t>
            </a:r>
            <a:r>
              <a:rPr lang="en-US" sz="1600" b="1">
                <a:latin typeface="Segoe UI" panose="020B0502040204020203" pitchFamily="34" charset="0"/>
                <a:cs typeface="Segoe UI" panose="020B0502040204020203" pitchFamily="34" charset="0"/>
              </a:rPr>
              <a:t>design</a:t>
            </a:r>
            <a:r>
              <a:rPr lang="en-US" sz="1600">
                <a:latin typeface="Segoe UI" panose="020B0502040204020203" pitchFamily="34" charset="0"/>
                <a:cs typeface="Segoe UI" panose="020B0502040204020203" pitchFamily="34" charset="0"/>
              </a:rPr>
              <a:t>, </a:t>
            </a:r>
            <a:r>
              <a:rPr lang="en-US" sz="1600" b="1" err="1">
                <a:latin typeface="Segoe UI" panose="020B0502040204020203" pitchFamily="34" charset="0"/>
                <a:cs typeface="Segoe UI" panose="020B0502040204020203" pitchFamily="34" charset="0"/>
              </a:rPr>
              <a:t>programme</a:t>
            </a:r>
            <a:r>
              <a:rPr lang="en-US" sz="1600">
                <a:latin typeface="Segoe UI" panose="020B0502040204020203" pitchFamily="34" charset="0"/>
                <a:cs typeface="Segoe UI" panose="020B0502040204020203" pitchFamily="34" charset="0"/>
              </a:rPr>
              <a:t> and </a:t>
            </a:r>
            <a:r>
              <a:rPr lang="en-US" sz="1600" b="1">
                <a:latin typeface="Segoe UI" panose="020B0502040204020203" pitchFamily="34" charset="0"/>
                <a:cs typeface="Segoe UI" panose="020B0502040204020203" pitchFamily="34" charset="0"/>
              </a:rPr>
              <a:t>test</a:t>
            </a:r>
            <a:r>
              <a:rPr lang="en-US" sz="1600">
                <a:latin typeface="Segoe UI" panose="020B0502040204020203" pitchFamily="34" charset="0"/>
                <a:cs typeface="Segoe UI" panose="020B0502040204020203" pitchFamily="34" charset="0"/>
              </a:rPr>
              <a:t> their own digital game.</a:t>
            </a:r>
          </a:p>
          <a:p>
            <a:pPr lvl="0">
              <a:lnSpc>
                <a:spcPct val="114000"/>
              </a:lnSpc>
            </a:pPr>
            <a:endParaRPr lang="en-US" sz="1600">
              <a:latin typeface="Segoe UI" panose="020B0502040204020203" pitchFamily="34" charset="0"/>
              <a:cs typeface="Segoe UI" panose="020B0502040204020203" pitchFamily="34" charset="0"/>
            </a:endParaRPr>
          </a:p>
          <a:p>
            <a:pPr lvl="0">
              <a:lnSpc>
                <a:spcPct val="114000"/>
              </a:lnSpc>
            </a:pPr>
            <a:r>
              <a:rPr lang="en-US" sz="1600">
                <a:latin typeface="Segoe UI" panose="020B0502040204020203" pitchFamily="34" charset="0"/>
                <a:cs typeface="Segoe UI" panose="020B0502040204020203" pitchFamily="34" charset="0"/>
              </a:rPr>
              <a:t>The PILA Game Creator aims to develop and assess students’ computational problem solving, creative thinking and self-regulated learning skills. </a:t>
            </a:r>
          </a:p>
          <a:p>
            <a:pPr lvl="0"/>
            <a:endParaRPr lang="en-US" sz="1600">
              <a:latin typeface="Segoe UI" panose="020B0502040204020203" pitchFamily="34" charset="0"/>
              <a:cs typeface="Segoe UI" panose="020B0502040204020203" pitchFamily="34" charset="0"/>
            </a:endParaRPr>
          </a:p>
        </p:txBody>
      </p:sp>
      <p:pic>
        <p:nvPicPr>
          <p:cNvPr id="1028" name="Picture 4" descr="Candli busy">
            <a:extLst>
              <a:ext uri="{FF2B5EF4-FFF2-40B4-BE49-F238E27FC236}">
                <a16:creationId xmlns:a16="http://schemas.microsoft.com/office/drawing/2014/main" id="{B6B8B37D-C34B-8390-646E-885D002F3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2155" y="2024639"/>
            <a:ext cx="5562117" cy="379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805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2</a:t>
            </a:r>
          </a:p>
        </p:txBody>
      </p:sp>
      <p:sp>
        <p:nvSpPr>
          <p:cNvPr id="8" name="Rounded Rectangle 11">
            <a:extLst>
              <a:ext uri="{FF2B5EF4-FFF2-40B4-BE49-F238E27FC236}">
                <a16:creationId xmlns:a16="http://schemas.microsoft.com/office/drawing/2014/main" id="{F1CC87A0-41CE-6BA2-5707-5D31E09A2481}"/>
              </a:ext>
            </a:extLst>
          </p:cNvPr>
          <p:cNvSpPr/>
          <p:nvPr/>
        </p:nvSpPr>
        <p:spPr>
          <a:xfrm>
            <a:off x="988478" y="2089893"/>
            <a:ext cx="10179394" cy="320953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6386CA1-C53B-1C6C-3A63-771032D31160}"/>
              </a:ext>
            </a:extLst>
          </p:cNvPr>
          <p:cNvSpPr txBox="1"/>
          <p:nvPr/>
        </p:nvSpPr>
        <p:spPr>
          <a:xfrm>
            <a:off x="1511753" y="3515032"/>
            <a:ext cx="4320296"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err="1">
                <a:latin typeface="Segoe UI Light"/>
                <a:ea typeface="Calibri"/>
                <a:cs typeface="Segoe UI"/>
              </a:rPr>
              <a:t>Candlipedia</a:t>
            </a:r>
            <a:endParaRPr lang="en-US" sz="2400">
              <a:latin typeface="Segoe UI Light"/>
              <a:ea typeface="Calibri"/>
              <a:cs typeface="Segoe UI"/>
            </a:endParaRPr>
          </a:p>
        </p:txBody>
      </p:sp>
      <p:sp>
        <p:nvSpPr>
          <p:cNvPr id="4" name="TextBox 3">
            <a:extLst>
              <a:ext uri="{FF2B5EF4-FFF2-40B4-BE49-F238E27FC236}">
                <a16:creationId xmlns:a16="http://schemas.microsoft.com/office/drawing/2014/main" id="{3574E8A2-3556-7A98-DA1C-DCC026F5D545}"/>
              </a:ext>
            </a:extLst>
          </p:cNvPr>
          <p:cNvSpPr txBox="1"/>
          <p:nvPr/>
        </p:nvSpPr>
        <p:spPr>
          <a:xfrm>
            <a:off x="6250446" y="3515032"/>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Programme Editor</a:t>
            </a:r>
            <a:endParaRPr lang="en-US" sz="2400">
              <a:latin typeface="Segoe UI Light"/>
              <a:ea typeface="Calibri"/>
              <a:cs typeface="Segoe UI"/>
            </a:endParaRPr>
          </a:p>
        </p:txBody>
      </p:sp>
      <p:sp>
        <p:nvSpPr>
          <p:cNvPr id="14" name="TextBox 13">
            <a:extLst>
              <a:ext uri="{FF2B5EF4-FFF2-40B4-BE49-F238E27FC236}">
                <a16:creationId xmlns:a16="http://schemas.microsoft.com/office/drawing/2014/main" id="{0AA3F4EC-5701-F966-8CD2-FECA01C226B9}"/>
              </a:ext>
            </a:extLst>
          </p:cNvPr>
          <p:cNvSpPr txBox="1"/>
          <p:nvPr/>
        </p:nvSpPr>
        <p:spPr>
          <a:xfrm>
            <a:off x="1511753"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Level Editor</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A8F232FC-8FA0-A868-C5FE-7C6E0FE1C7A7}"/>
              </a:ext>
            </a:extLst>
          </p:cNvPr>
          <p:cNvSpPr txBox="1"/>
          <p:nvPr/>
        </p:nvSpPr>
        <p:spPr>
          <a:xfrm>
            <a:off x="6250446" y="4270643"/>
            <a:ext cx="4320296"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Pop-Up Notifications</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
        <p:nvSpPr>
          <p:cNvPr id="10" name="Rectangle 9">
            <a:extLst>
              <a:ext uri="{FF2B5EF4-FFF2-40B4-BE49-F238E27FC236}">
                <a16:creationId xmlns:a16="http://schemas.microsoft.com/office/drawing/2014/main" id="{5C20531E-E0E4-A074-7DDE-02CAF6B115EB}"/>
              </a:ext>
            </a:extLst>
          </p:cNvPr>
          <p:cNvSpPr/>
          <p:nvPr/>
        </p:nvSpPr>
        <p:spPr>
          <a:xfrm>
            <a:off x="1024128" y="2202298"/>
            <a:ext cx="9870649" cy="1200329"/>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You want to know what skills you have gained after completing a level in the PILA Game Creator. Which of the following can give you that information?</a:t>
            </a:r>
          </a:p>
        </p:txBody>
      </p:sp>
    </p:spTree>
    <p:extLst>
      <p:ext uri="{BB962C8B-B14F-4D97-AF65-F5344CB8AC3E}">
        <p14:creationId xmlns:p14="http://schemas.microsoft.com/office/powerpoint/2010/main" val="1556413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2</a:t>
            </a:r>
          </a:p>
        </p:txBody>
      </p:sp>
      <p:grpSp>
        <p:nvGrpSpPr>
          <p:cNvPr id="7" name="Group 6">
            <a:extLst>
              <a:ext uri="{FF2B5EF4-FFF2-40B4-BE49-F238E27FC236}">
                <a16:creationId xmlns:a16="http://schemas.microsoft.com/office/drawing/2014/main" id="{9A1134B8-A6A8-B62C-4E53-E9D2B6A373D2}"/>
              </a:ext>
            </a:extLst>
          </p:cNvPr>
          <p:cNvGrpSpPr/>
          <p:nvPr/>
        </p:nvGrpSpPr>
        <p:grpSpPr>
          <a:xfrm>
            <a:off x="988478" y="2089893"/>
            <a:ext cx="10179394" cy="3209532"/>
            <a:chOff x="231465" y="1663409"/>
            <a:chExt cx="6432884" cy="3033952"/>
          </a:xfrm>
        </p:grpSpPr>
        <p:sp>
          <p:nvSpPr>
            <p:cNvPr id="8" name="Rounded Rectangle 11">
              <a:extLst>
                <a:ext uri="{FF2B5EF4-FFF2-40B4-BE49-F238E27FC236}">
                  <a16:creationId xmlns:a16="http://schemas.microsoft.com/office/drawing/2014/main" id="{F1CC87A0-41CE-6BA2-5707-5D31E09A2481}"/>
                </a:ext>
              </a:extLst>
            </p:cNvPr>
            <p:cNvSpPr/>
            <p:nvPr/>
          </p:nvSpPr>
          <p:spPr>
            <a:xfrm>
              <a:off x="231465" y="1663409"/>
              <a:ext cx="6432884" cy="303395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C29608-0293-2595-827D-3C405D98475B}"/>
                </a:ext>
              </a:extLst>
            </p:cNvPr>
            <p:cNvSpPr/>
            <p:nvPr/>
          </p:nvSpPr>
          <p:spPr>
            <a:xfrm>
              <a:off x="440741" y="1726052"/>
              <a:ext cx="5930602" cy="1134664"/>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You need to make a character in the PILA Game Creator jump when the A button is pressed. Which of the following elements would you need to go to?</a:t>
              </a:r>
            </a:p>
          </p:txBody>
        </p:sp>
      </p:grpSp>
      <p:sp>
        <p:nvSpPr>
          <p:cNvPr id="3" name="TextBox 2">
            <a:extLst>
              <a:ext uri="{FF2B5EF4-FFF2-40B4-BE49-F238E27FC236}">
                <a16:creationId xmlns:a16="http://schemas.microsoft.com/office/drawing/2014/main" id="{8D4F3B87-E4BB-C544-6F38-7007DDF289D6}"/>
              </a:ext>
            </a:extLst>
          </p:cNvPr>
          <p:cNvSpPr txBox="1"/>
          <p:nvPr/>
        </p:nvSpPr>
        <p:spPr>
          <a:xfrm>
            <a:off x="1511753" y="3499388"/>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Game Creator Map</a:t>
            </a:r>
            <a:endParaRPr lang="en-US" sz="2400">
              <a:latin typeface="Segoe UI Light"/>
              <a:ea typeface="Calibri"/>
              <a:cs typeface="Segoe UI"/>
            </a:endParaRPr>
          </a:p>
        </p:txBody>
      </p:sp>
      <p:sp>
        <p:nvSpPr>
          <p:cNvPr id="4" name="TextBox 3">
            <a:extLst>
              <a:ext uri="{FF2B5EF4-FFF2-40B4-BE49-F238E27FC236}">
                <a16:creationId xmlns:a16="http://schemas.microsoft.com/office/drawing/2014/main" id="{BD92CB93-F2FF-576B-458D-6996069DA78A}"/>
              </a:ext>
            </a:extLst>
          </p:cNvPr>
          <p:cNvSpPr txBox="1"/>
          <p:nvPr/>
        </p:nvSpPr>
        <p:spPr>
          <a:xfrm>
            <a:off x="6250446" y="3497250"/>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Programme Editor</a:t>
            </a:r>
            <a:endParaRPr lang="en-US" sz="2400">
              <a:latin typeface="Segoe UI Light"/>
              <a:ea typeface="Calibri"/>
              <a:cs typeface="Segoe UI"/>
            </a:endParaRPr>
          </a:p>
        </p:txBody>
      </p:sp>
      <p:sp>
        <p:nvSpPr>
          <p:cNvPr id="14" name="TextBox 13">
            <a:extLst>
              <a:ext uri="{FF2B5EF4-FFF2-40B4-BE49-F238E27FC236}">
                <a16:creationId xmlns:a16="http://schemas.microsoft.com/office/drawing/2014/main" id="{21221E75-6801-ED35-9EAE-D8D5980DBE78}"/>
              </a:ext>
            </a:extLst>
          </p:cNvPr>
          <p:cNvSpPr txBox="1"/>
          <p:nvPr/>
        </p:nvSpPr>
        <p:spPr>
          <a:xfrm>
            <a:off x="1511753"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Level Area</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C3A10D46-06D1-AADA-B5C5-EDD8B293F695}"/>
              </a:ext>
            </a:extLst>
          </p:cNvPr>
          <p:cNvSpPr txBox="1"/>
          <p:nvPr/>
        </p:nvSpPr>
        <p:spPr>
          <a:xfrm>
            <a:off x="6250446"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Object Palette</a:t>
            </a: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Tree>
    <p:extLst>
      <p:ext uri="{BB962C8B-B14F-4D97-AF65-F5344CB8AC3E}">
        <p14:creationId xmlns:p14="http://schemas.microsoft.com/office/powerpoint/2010/main" val="952446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2</a:t>
            </a:r>
          </a:p>
        </p:txBody>
      </p:sp>
      <p:grpSp>
        <p:nvGrpSpPr>
          <p:cNvPr id="7" name="Group 6">
            <a:extLst>
              <a:ext uri="{FF2B5EF4-FFF2-40B4-BE49-F238E27FC236}">
                <a16:creationId xmlns:a16="http://schemas.microsoft.com/office/drawing/2014/main" id="{9A1134B8-A6A8-B62C-4E53-E9D2B6A373D2}"/>
              </a:ext>
            </a:extLst>
          </p:cNvPr>
          <p:cNvGrpSpPr/>
          <p:nvPr/>
        </p:nvGrpSpPr>
        <p:grpSpPr>
          <a:xfrm>
            <a:off x="988478" y="2089893"/>
            <a:ext cx="10179394" cy="3209532"/>
            <a:chOff x="231465" y="1663409"/>
            <a:chExt cx="6432884" cy="3033952"/>
          </a:xfrm>
        </p:grpSpPr>
        <p:sp>
          <p:nvSpPr>
            <p:cNvPr id="8" name="Rounded Rectangle 11">
              <a:extLst>
                <a:ext uri="{FF2B5EF4-FFF2-40B4-BE49-F238E27FC236}">
                  <a16:creationId xmlns:a16="http://schemas.microsoft.com/office/drawing/2014/main" id="{F1CC87A0-41CE-6BA2-5707-5D31E09A2481}"/>
                </a:ext>
              </a:extLst>
            </p:cNvPr>
            <p:cNvSpPr/>
            <p:nvPr/>
          </p:nvSpPr>
          <p:spPr>
            <a:xfrm>
              <a:off x="231465" y="1663409"/>
              <a:ext cx="6432884" cy="303395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C29608-0293-2595-827D-3C405D98475B}"/>
                </a:ext>
              </a:extLst>
            </p:cNvPr>
            <p:cNvSpPr/>
            <p:nvPr/>
          </p:nvSpPr>
          <p:spPr>
            <a:xfrm>
              <a:off x="440741" y="1726052"/>
              <a:ext cx="5930602" cy="1134664"/>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You need to make a character in the PILA Game Creator jump when the A button is pressed. Which of the following elements would you need to go to?</a:t>
              </a:r>
            </a:p>
          </p:txBody>
        </p:sp>
      </p:grpSp>
      <p:sp>
        <p:nvSpPr>
          <p:cNvPr id="3" name="TextBox 2">
            <a:extLst>
              <a:ext uri="{FF2B5EF4-FFF2-40B4-BE49-F238E27FC236}">
                <a16:creationId xmlns:a16="http://schemas.microsoft.com/office/drawing/2014/main" id="{8D4F3B87-E4BB-C544-6F38-7007DDF289D6}"/>
              </a:ext>
            </a:extLst>
          </p:cNvPr>
          <p:cNvSpPr txBox="1"/>
          <p:nvPr/>
        </p:nvSpPr>
        <p:spPr>
          <a:xfrm>
            <a:off x="1511753" y="3499388"/>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Game Creator Map</a:t>
            </a:r>
            <a:endParaRPr lang="en-US" sz="2400">
              <a:latin typeface="Segoe UI Light"/>
              <a:ea typeface="Calibri"/>
              <a:cs typeface="Segoe UI"/>
            </a:endParaRPr>
          </a:p>
        </p:txBody>
      </p:sp>
      <p:sp>
        <p:nvSpPr>
          <p:cNvPr id="4" name="TextBox 3">
            <a:extLst>
              <a:ext uri="{FF2B5EF4-FFF2-40B4-BE49-F238E27FC236}">
                <a16:creationId xmlns:a16="http://schemas.microsoft.com/office/drawing/2014/main" id="{BD92CB93-F2FF-576B-458D-6996069DA78A}"/>
              </a:ext>
            </a:extLst>
          </p:cNvPr>
          <p:cNvSpPr txBox="1"/>
          <p:nvPr/>
        </p:nvSpPr>
        <p:spPr>
          <a:xfrm>
            <a:off x="6250446" y="3497250"/>
            <a:ext cx="4320296"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Programme Editor</a:t>
            </a:r>
            <a:endParaRPr lang="en-US" sz="2400">
              <a:latin typeface="Segoe UI Light"/>
              <a:ea typeface="Calibri"/>
              <a:cs typeface="Segoe UI"/>
            </a:endParaRPr>
          </a:p>
        </p:txBody>
      </p:sp>
      <p:sp>
        <p:nvSpPr>
          <p:cNvPr id="14" name="TextBox 13">
            <a:extLst>
              <a:ext uri="{FF2B5EF4-FFF2-40B4-BE49-F238E27FC236}">
                <a16:creationId xmlns:a16="http://schemas.microsoft.com/office/drawing/2014/main" id="{21221E75-6801-ED35-9EAE-D8D5980DBE78}"/>
              </a:ext>
            </a:extLst>
          </p:cNvPr>
          <p:cNvSpPr txBox="1"/>
          <p:nvPr/>
        </p:nvSpPr>
        <p:spPr>
          <a:xfrm>
            <a:off x="1511753"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Level Area</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C3A10D46-06D1-AADA-B5C5-EDD8B293F695}"/>
              </a:ext>
            </a:extLst>
          </p:cNvPr>
          <p:cNvSpPr txBox="1"/>
          <p:nvPr/>
        </p:nvSpPr>
        <p:spPr>
          <a:xfrm>
            <a:off x="6250446" y="4270643"/>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Object Palette</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Tree>
    <p:extLst>
      <p:ext uri="{BB962C8B-B14F-4D97-AF65-F5344CB8AC3E}">
        <p14:creationId xmlns:p14="http://schemas.microsoft.com/office/powerpoint/2010/main" val="2958936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a:extLst>
              <a:ext uri="{FF2B5EF4-FFF2-40B4-BE49-F238E27FC236}">
                <a16:creationId xmlns:a16="http://schemas.microsoft.com/office/drawing/2014/main" id="{ABF2E00C-8BA6-27B4-EBB2-D4872D77643F}"/>
              </a:ext>
            </a:extLst>
          </p:cNvPr>
          <p:cNvSpPr/>
          <p:nvPr/>
        </p:nvSpPr>
        <p:spPr>
          <a:xfrm>
            <a:off x="4480206" y="2290347"/>
            <a:ext cx="10426045" cy="187080"/>
          </a:xfrm>
          <a:custGeom>
            <a:avLst/>
            <a:gdLst>
              <a:gd name="connsiteX0" fmla="*/ 0 w 10426045"/>
              <a:gd name="connsiteY0" fmla="*/ 0 h 187080"/>
              <a:gd name="connsiteX1" fmla="*/ 903591 w 10426045"/>
              <a:gd name="connsiteY1" fmla="*/ 0 h 187080"/>
              <a:gd name="connsiteX2" fmla="*/ 1390139 w 10426045"/>
              <a:gd name="connsiteY2" fmla="*/ 0 h 187080"/>
              <a:gd name="connsiteX3" fmla="*/ 2085209 w 10426045"/>
              <a:gd name="connsiteY3" fmla="*/ 0 h 187080"/>
              <a:gd name="connsiteX4" fmla="*/ 2780279 w 10426045"/>
              <a:gd name="connsiteY4" fmla="*/ 0 h 187080"/>
              <a:gd name="connsiteX5" fmla="*/ 3475348 w 10426045"/>
              <a:gd name="connsiteY5" fmla="*/ 0 h 187080"/>
              <a:gd name="connsiteX6" fmla="*/ 3961897 w 10426045"/>
              <a:gd name="connsiteY6" fmla="*/ 0 h 187080"/>
              <a:gd name="connsiteX7" fmla="*/ 4761227 w 10426045"/>
              <a:gd name="connsiteY7" fmla="*/ 0 h 187080"/>
              <a:gd name="connsiteX8" fmla="*/ 5664818 w 10426045"/>
              <a:gd name="connsiteY8" fmla="*/ 0 h 187080"/>
              <a:gd name="connsiteX9" fmla="*/ 6047106 w 10426045"/>
              <a:gd name="connsiteY9" fmla="*/ 0 h 187080"/>
              <a:gd name="connsiteX10" fmla="*/ 6742176 w 10426045"/>
              <a:gd name="connsiteY10" fmla="*/ 0 h 187080"/>
              <a:gd name="connsiteX11" fmla="*/ 7124464 w 10426045"/>
              <a:gd name="connsiteY11" fmla="*/ 0 h 187080"/>
              <a:gd name="connsiteX12" fmla="*/ 7923794 w 10426045"/>
              <a:gd name="connsiteY12" fmla="*/ 0 h 187080"/>
              <a:gd name="connsiteX13" fmla="*/ 8410343 w 10426045"/>
              <a:gd name="connsiteY13" fmla="*/ 0 h 187080"/>
              <a:gd name="connsiteX14" fmla="*/ 9105413 w 10426045"/>
              <a:gd name="connsiteY14" fmla="*/ 0 h 187080"/>
              <a:gd name="connsiteX15" fmla="*/ 9591961 w 10426045"/>
              <a:gd name="connsiteY15" fmla="*/ 0 h 187080"/>
              <a:gd name="connsiteX16" fmla="*/ 10426045 w 10426045"/>
              <a:gd name="connsiteY16" fmla="*/ 0 h 187080"/>
              <a:gd name="connsiteX17" fmla="*/ 10426045 w 10426045"/>
              <a:gd name="connsiteY17" fmla="*/ 187080 h 187080"/>
              <a:gd name="connsiteX18" fmla="*/ 9626715 w 10426045"/>
              <a:gd name="connsiteY18" fmla="*/ 187080 h 187080"/>
              <a:gd name="connsiteX19" fmla="*/ 9035906 w 10426045"/>
              <a:gd name="connsiteY19" fmla="*/ 187080 h 187080"/>
              <a:gd name="connsiteX20" fmla="*/ 8236576 w 10426045"/>
              <a:gd name="connsiteY20" fmla="*/ 187080 h 187080"/>
              <a:gd name="connsiteX21" fmla="*/ 7437245 w 10426045"/>
              <a:gd name="connsiteY21" fmla="*/ 187080 h 187080"/>
              <a:gd name="connsiteX22" fmla="*/ 6637915 w 10426045"/>
              <a:gd name="connsiteY22" fmla="*/ 187080 h 187080"/>
              <a:gd name="connsiteX23" fmla="*/ 6151367 w 10426045"/>
              <a:gd name="connsiteY23" fmla="*/ 187080 h 187080"/>
              <a:gd name="connsiteX24" fmla="*/ 5352036 w 10426045"/>
              <a:gd name="connsiteY24" fmla="*/ 187080 h 187080"/>
              <a:gd name="connsiteX25" fmla="*/ 4865488 w 10426045"/>
              <a:gd name="connsiteY25" fmla="*/ 187080 h 187080"/>
              <a:gd name="connsiteX26" fmla="*/ 4378939 w 10426045"/>
              <a:gd name="connsiteY26" fmla="*/ 187080 h 187080"/>
              <a:gd name="connsiteX27" fmla="*/ 3683869 w 10426045"/>
              <a:gd name="connsiteY27" fmla="*/ 187080 h 187080"/>
              <a:gd name="connsiteX28" fmla="*/ 2884539 w 10426045"/>
              <a:gd name="connsiteY28" fmla="*/ 187080 h 187080"/>
              <a:gd name="connsiteX29" fmla="*/ 2397990 w 10426045"/>
              <a:gd name="connsiteY29" fmla="*/ 187080 h 187080"/>
              <a:gd name="connsiteX30" fmla="*/ 1702921 w 10426045"/>
              <a:gd name="connsiteY30" fmla="*/ 187080 h 187080"/>
              <a:gd name="connsiteX31" fmla="*/ 1320632 w 10426045"/>
              <a:gd name="connsiteY31" fmla="*/ 187080 h 187080"/>
              <a:gd name="connsiteX32" fmla="*/ 625563 w 10426045"/>
              <a:gd name="connsiteY32" fmla="*/ 187080 h 187080"/>
              <a:gd name="connsiteX33" fmla="*/ 0 w 10426045"/>
              <a:gd name="connsiteY33" fmla="*/ 187080 h 187080"/>
              <a:gd name="connsiteX34" fmla="*/ 0 w 10426045"/>
              <a:gd name="connsiteY34" fmla="*/ 0 h 18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6045" h="187080" fill="none" extrusionOk="0">
                <a:moveTo>
                  <a:pt x="0" y="0"/>
                </a:moveTo>
                <a:cubicBezTo>
                  <a:pt x="255965" y="-11890"/>
                  <a:pt x="485711" y="-24861"/>
                  <a:pt x="903591" y="0"/>
                </a:cubicBezTo>
                <a:cubicBezTo>
                  <a:pt x="1321471" y="24861"/>
                  <a:pt x="1203469" y="1167"/>
                  <a:pt x="1390139" y="0"/>
                </a:cubicBezTo>
                <a:cubicBezTo>
                  <a:pt x="1576809" y="-1167"/>
                  <a:pt x="1827269" y="14949"/>
                  <a:pt x="2085209" y="0"/>
                </a:cubicBezTo>
                <a:cubicBezTo>
                  <a:pt x="2343149" y="-14949"/>
                  <a:pt x="2610229" y="29585"/>
                  <a:pt x="2780279" y="0"/>
                </a:cubicBezTo>
                <a:cubicBezTo>
                  <a:pt x="2950329" y="-29585"/>
                  <a:pt x="3173066" y="11854"/>
                  <a:pt x="3475348" y="0"/>
                </a:cubicBezTo>
                <a:cubicBezTo>
                  <a:pt x="3777630" y="-11854"/>
                  <a:pt x="3814665" y="3542"/>
                  <a:pt x="3961897" y="0"/>
                </a:cubicBezTo>
                <a:cubicBezTo>
                  <a:pt x="4109129" y="-3542"/>
                  <a:pt x="4476019" y="34961"/>
                  <a:pt x="4761227" y="0"/>
                </a:cubicBezTo>
                <a:cubicBezTo>
                  <a:pt x="5046435" y="-34961"/>
                  <a:pt x="5218338" y="-28236"/>
                  <a:pt x="5664818" y="0"/>
                </a:cubicBezTo>
                <a:cubicBezTo>
                  <a:pt x="6111298" y="28236"/>
                  <a:pt x="5911966" y="9859"/>
                  <a:pt x="6047106" y="0"/>
                </a:cubicBezTo>
                <a:cubicBezTo>
                  <a:pt x="6182246" y="-9859"/>
                  <a:pt x="6439452" y="16358"/>
                  <a:pt x="6742176" y="0"/>
                </a:cubicBezTo>
                <a:cubicBezTo>
                  <a:pt x="7044900" y="-16358"/>
                  <a:pt x="6963403" y="-8598"/>
                  <a:pt x="7124464" y="0"/>
                </a:cubicBezTo>
                <a:cubicBezTo>
                  <a:pt x="7285525" y="8598"/>
                  <a:pt x="7725346" y="-28695"/>
                  <a:pt x="7923794" y="0"/>
                </a:cubicBezTo>
                <a:cubicBezTo>
                  <a:pt x="8122242" y="28695"/>
                  <a:pt x="8199312" y="-6992"/>
                  <a:pt x="8410343" y="0"/>
                </a:cubicBezTo>
                <a:cubicBezTo>
                  <a:pt x="8621374" y="6992"/>
                  <a:pt x="8777301" y="22767"/>
                  <a:pt x="9105413" y="0"/>
                </a:cubicBezTo>
                <a:cubicBezTo>
                  <a:pt x="9433525" y="-22767"/>
                  <a:pt x="9434647" y="19618"/>
                  <a:pt x="9591961" y="0"/>
                </a:cubicBezTo>
                <a:cubicBezTo>
                  <a:pt x="9749275" y="-19618"/>
                  <a:pt x="10153202" y="-13033"/>
                  <a:pt x="10426045" y="0"/>
                </a:cubicBezTo>
                <a:cubicBezTo>
                  <a:pt x="10435277" y="40661"/>
                  <a:pt x="10426684" y="111261"/>
                  <a:pt x="10426045" y="187080"/>
                </a:cubicBezTo>
                <a:cubicBezTo>
                  <a:pt x="10183203" y="156807"/>
                  <a:pt x="9902304" y="225145"/>
                  <a:pt x="9626715" y="187080"/>
                </a:cubicBezTo>
                <a:cubicBezTo>
                  <a:pt x="9351126" y="149016"/>
                  <a:pt x="9206103" y="211606"/>
                  <a:pt x="9035906" y="187080"/>
                </a:cubicBezTo>
                <a:cubicBezTo>
                  <a:pt x="8865709" y="162554"/>
                  <a:pt x="8555568" y="178059"/>
                  <a:pt x="8236576" y="187080"/>
                </a:cubicBezTo>
                <a:cubicBezTo>
                  <a:pt x="7917584" y="196102"/>
                  <a:pt x="7656471" y="189575"/>
                  <a:pt x="7437245" y="187080"/>
                </a:cubicBezTo>
                <a:cubicBezTo>
                  <a:pt x="7218019" y="184585"/>
                  <a:pt x="6828729" y="171885"/>
                  <a:pt x="6637915" y="187080"/>
                </a:cubicBezTo>
                <a:cubicBezTo>
                  <a:pt x="6447101" y="202276"/>
                  <a:pt x="6259648" y="210145"/>
                  <a:pt x="6151367" y="187080"/>
                </a:cubicBezTo>
                <a:cubicBezTo>
                  <a:pt x="6043086" y="164015"/>
                  <a:pt x="5686448" y="204538"/>
                  <a:pt x="5352036" y="187080"/>
                </a:cubicBezTo>
                <a:cubicBezTo>
                  <a:pt x="5017624" y="169622"/>
                  <a:pt x="5094633" y="199271"/>
                  <a:pt x="4865488" y="187080"/>
                </a:cubicBezTo>
                <a:cubicBezTo>
                  <a:pt x="4636343" y="174889"/>
                  <a:pt x="4592742" y="185057"/>
                  <a:pt x="4378939" y="187080"/>
                </a:cubicBezTo>
                <a:cubicBezTo>
                  <a:pt x="4165136" y="189103"/>
                  <a:pt x="4021689" y="211325"/>
                  <a:pt x="3683869" y="187080"/>
                </a:cubicBezTo>
                <a:cubicBezTo>
                  <a:pt x="3346049" y="162836"/>
                  <a:pt x="3261609" y="170125"/>
                  <a:pt x="2884539" y="187080"/>
                </a:cubicBezTo>
                <a:cubicBezTo>
                  <a:pt x="2507469" y="204036"/>
                  <a:pt x="2507473" y="204403"/>
                  <a:pt x="2397990" y="187080"/>
                </a:cubicBezTo>
                <a:cubicBezTo>
                  <a:pt x="2288507" y="169757"/>
                  <a:pt x="2033931" y="202812"/>
                  <a:pt x="1702921" y="187080"/>
                </a:cubicBezTo>
                <a:cubicBezTo>
                  <a:pt x="1371911" y="171348"/>
                  <a:pt x="1410312" y="177525"/>
                  <a:pt x="1320632" y="187080"/>
                </a:cubicBezTo>
                <a:cubicBezTo>
                  <a:pt x="1230952" y="196635"/>
                  <a:pt x="838318" y="208474"/>
                  <a:pt x="625563" y="187080"/>
                </a:cubicBezTo>
                <a:cubicBezTo>
                  <a:pt x="412808" y="165686"/>
                  <a:pt x="134227" y="195952"/>
                  <a:pt x="0" y="187080"/>
                </a:cubicBezTo>
                <a:cubicBezTo>
                  <a:pt x="-7802" y="120463"/>
                  <a:pt x="-7108" y="53679"/>
                  <a:pt x="0" y="0"/>
                </a:cubicBezTo>
                <a:close/>
              </a:path>
              <a:path w="10426045" h="187080" stroke="0" extrusionOk="0">
                <a:moveTo>
                  <a:pt x="0" y="0"/>
                </a:moveTo>
                <a:cubicBezTo>
                  <a:pt x="158197" y="-15629"/>
                  <a:pt x="463854" y="-19705"/>
                  <a:pt x="590809" y="0"/>
                </a:cubicBezTo>
                <a:cubicBezTo>
                  <a:pt x="717764" y="19705"/>
                  <a:pt x="1059120" y="28601"/>
                  <a:pt x="1285879" y="0"/>
                </a:cubicBezTo>
                <a:cubicBezTo>
                  <a:pt x="1512638" y="-28601"/>
                  <a:pt x="1582302" y="4149"/>
                  <a:pt x="1772428" y="0"/>
                </a:cubicBezTo>
                <a:cubicBezTo>
                  <a:pt x="1962554" y="-4149"/>
                  <a:pt x="2023217" y="542"/>
                  <a:pt x="2154716" y="0"/>
                </a:cubicBezTo>
                <a:cubicBezTo>
                  <a:pt x="2286215" y="-542"/>
                  <a:pt x="2622410" y="27172"/>
                  <a:pt x="2849786" y="0"/>
                </a:cubicBezTo>
                <a:cubicBezTo>
                  <a:pt x="3077162" y="-27172"/>
                  <a:pt x="3083140" y="-17050"/>
                  <a:pt x="3232074" y="0"/>
                </a:cubicBezTo>
                <a:cubicBezTo>
                  <a:pt x="3381008" y="17050"/>
                  <a:pt x="3850136" y="25633"/>
                  <a:pt x="4135665" y="0"/>
                </a:cubicBezTo>
                <a:cubicBezTo>
                  <a:pt x="4421194" y="-25633"/>
                  <a:pt x="4498658" y="-6503"/>
                  <a:pt x="4622213" y="0"/>
                </a:cubicBezTo>
                <a:cubicBezTo>
                  <a:pt x="4745768" y="6503"/>
                  <a:pt x="4956077" y="-21934"/>
                  <a:pt x="5213023" y="0"/>
                </a:cubicBezTo>
                <a:cubicBezTo>
                  <a:pt x="5469969" y="21934"/>
                  <a:pt x="5909464" y="-2507"/>
                  <a:pt x="6116613" y="0"/>
                </a:cubicBezTo>
                <a:cubicBezTo>
                  <a:pt x="6323762" y="2507"/>
                  <a:pt x="6784913" y="-4318"/>
                  <a:pt x="7020204" y="0"/>
                </a:cubicBezTo>
                <a:cubicBezTo>
                  <a:pt x="7255495" y="4318"/>
                  <a:pt x="7531491" y="15207"/>
                  <a:pt x="7715273" y="0"/>
                </a:cubicBezTo>
                <a:cubicBezTo>
                  <a:pt x="7899055" y="-15207"/>
                  <a:pt x="7910879" y="15861"/>
                  <a:pt x="8097562" y="0"/>
                </a:cubicBezTo>
                <a:cubicBezTo>
                  <a:pt x="8284245" y="-15861"/>
                  <a:pt x="8654984" y="30177"/>
                  <a:pt x="8896892" y="0"/>
                </a:cubicBezTo>
                <a:cubicBezTo>
                  <a:pt x="9138800" y="-30177"/>
                  <a:pt x="9606531" y="-25245"/>
                  <a:pt x="9800482" y="0"/>
                </a:cubicBezTo>
                <a:cubicBezTo>
                  <a:pt x="9994433" y="25245"/>
                  <a:pt x="10192173" y="-162"/>
                  <a:pt x="10426045" y="0"/>
                </a:cubicBezTo>
                <a:cubicBezTo>
                  <a:pt x="10419936" y="71055"/>
                  <a:pt x="10427899" y="129124"/>
                  <a:pt x="10426045" y="187080"/>
                </a:cubicBezTo>
                <a:cubicBezTo>
                  <a:pt x="10069074" y="203458"/>
                  <a:pt x="9893216" y="174392"/>
                  <a:pt x="9626715" y="187080"/>
                </a:cubicBezTo>
                <a:cubicBezTo>
                  <a:pt x="9360214" y="199769"/>
                  <a:pt x="9026111" y="198875"/>
                  <a:pt x="8723124" y="187080"/>
                </a:cubicBezTo>
                <a:cubicBezTo>
                  <a:pt x="8420137" y="175285"/>
                  <a:pt x="8289316" y="166417"/>
                  <a:pt x="7923794" y="187080"/>
                </a:cubicBezTo>
                <a:cubicBezTo>
                  <a:pt x="7558272" y="207744"/>
                  <a:pt x="7509648" y="187473"/>
                  <a:pt x="7228725" y="187080"/>
                </a:cubicBezTo>
                <a:cubicBezTo>
                  <a:pt x="6947802" y="186687"/>
                  <a:pt x="6534780" y="223910"/>
                  <a:pt x="6325134" y="187080"/>
                </a:cubicBezTo>
                <a:cubicBezTo>
                  <a:pt x="6115488" y="150250"/>
                  <a:pt x="5876583" y="205944"/>
                  <a:pt x="5734325" y="187080"/>
                </a:cubicBezTo>
                <a:cubicBezTo>
                  <a:pt x="5592067" y="168216"/>
                  <a:pt x="5355135" y="202104"/>
                  <a:pt x="5247776" y="187080"/>
                </a:cubicBezTo>
                <a:cubicBezTo>
                  <a:pt x="5140417" y="172056"/>
                  <a:pt x="4596529" y="172575"/>
                  <a:pt x="4344185" y="187080"/>
                </a:cubicBezTo>
                <a:cubicBezTo>
                  <a:pt x="4091841" y="201585"/>
                  <a:pt x="4068336" y="197870"/>
                  <a:pt x="3857637" y="187080"/>
                </a:cubicBezTo>
                <a:cubicBezTo>
                  <a:pt x="3646938" y="176290"/>
                  <a:pt x="3413418" y="209039"/>
                  <a:pt x="3162567" y="187080"/>
                </a:cubicBezTo>
                <a:cubicBezTo>
                  <a:pt x="2911716" y="165122"/>
                  <a:pt x="2625354" y="217174"/>
                  <a:pt x="2363237" y="187080"/>
                </a:cubicBezTo>
                <a:cubicBezTo>
                  <a:pt x="2101120" y="156987"/>
                  <a:pt x="2125619" y="186181"/>
                  <a:pt x="1980949" y="187080"/>
                </a:cubicBezTo>
                <a:cubicBezTo>
                  <a:pt x="1836279" y="187979"/>
                  <a:pt x="1335295" y="197126"/>
                  <a:pt x="1077358" y="187080"/>
                </a:cubicBezTo>
                <a:cubicBezTo>
                  <a:pt x="819421" y="177034"/>
                  <a:pt x="408633" y="228421"/>
                  <a:pt x="0" y="187080"/>
                </a:cubicBezTo>
                <a:cubicBezTo>
                  <a:pt x="3936" y="116599"/>
                  <a:pt x="-5234" y="60479"/>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10" name="Rectangle 12">
            <a:extLst>
              <a:ext uri="{FF2B5EF4-FFF2-40B4-BE49-F238E27FC236}">
                <a16:creationId xmlns:a16="http://schemas.microsoft.com/office/drawing/2014/main" id="{EB9CCABC-53C8-A7BF-0B5E-C5A36E4EBB1A}"/>
              </a:ext>
            </a:extLst>
          </p:cNvPr>
          <p:cNvSpPr/>
          <p:nvPr/>
        </p:nvSpPr>
        <p:spPr>
          <a:xfrm>
            <a:off x="-779813" y="2643800"/>
            <a:ext cx="13751626" cy="2330653"/>
          </a:xfrm>
          <a:custGeom>
            <a:avLst/>
            <a:gdLst>
              <a:gd name="connsiteX0" fmla="*/ 0 w 13751626"/>
              <a:gd name="connsiteY0" fmla="*/ 0 h 2330653"/>
              <a:gd name="connsiteX1" fmla="*/ 13751626 w 13751626"/>
              <a:gd name="connsiteY1" fmla="*/ 0 h 2330653"/>
              <a:gd name="connsiteX2" fmla="*/ 13751626 w 13751626"/>
              <a:gd name="connsiteY2" fmla="*/ 2330653 h 2330653"/>
              <a:gd name="connsiteX3" fmla="*/ 0 w 13751626"/>
              <a:gd name="connsiteY3" fmla="*/ 2330653 h 2330653"/>
              <a:gd name="connsiteX4" fmla="*/ 0 w 13751626"/>
              <a:gd name="connsiteY4" fmla="*/ 0 h 233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626" h="2330653" fill="none" extrusionOk="0">
                <a:moveTo>
                  <a:pt x="0" y="0"/>
                </a:moveTo>
                <a:cubicBezTo>
                  <a:pt x="1671434" y="123674"/>
                  <a:pt x="9000452" y="-138283"/>
                  <a:pt x="13751626" y="0"/>
                </a:cubicBezTo>
                <a:cubicBezTo>
                  <a:pt x="13611923" y="755942"/>
                  <a:pt x="13915443" y="1519247"/>
                  <a:pt x="13751626" y="2330653"/>
                </a:cubicBezTo>
                <a:cubicBezTo>
                  <a:pt x="8885525" y="2407559"/>
                  <a:pt x="2077916" y="2181462"/>
                  <a:pt x="0" y="2330653"/>
                </a:cubicBezTo>
                <a:cubicBezTo>
                  <a:pt x="57151" y="2025479"/>
                  <a:pt x="54596" y="584733"/>
                  <a:pt x="0" y="0"/>
                </a:cubicBezTo>
                <a:close/>
              </a:path>
              <a:path w="13751626" h="2330653" stroke="0" extrusionOk="0">
                <a:moveTo>
                  <a:pt x="0" y="0"/>
                </a:moveTo>
                <a:cubicBezTo>
                  <a:pt x="5920394" y="-42219"/>
                  <a:pt x="8149513" y="63140"/>
                  <a:pt x="13751626" y="0"/>
                </a:cubicBezTo>
                <a:cubicBezTo>
                  <a:pt x="13879259" y="416739"/>
                  <a:pt x="13697446" y="1616753"/>
                  <a:pt x="13751626" y="2330653"/>
                </a:cubicBezTo>
                <a:cubicBezTo>
                  <a:pt x="7357004" y="2424308"/>
                  <a:pt x="6452433" y="2264851"/>
                  <a:pt x="0" y="2330653"/>
                </a:cubicBezTo>
                <a:cubicBezTo>
                  <a:pt x="-19792" y="1405296"/>
                  <a:pt x="164427" y="330666"/>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BEAC9"/>
              </a:solidFill>
            </a:endParaRPr>
          </a:p>
        </p:txBody>
      </p:sp>
      <p:sp>
        <p:nvSpPr>
          <p:cNvPr id="11" name="Rectangle 12">
            <a:extLst>
              <a:ext uri="{FF2B5EF4-FFF2-40B4-BE49-F238E27FC236}">
                <a16:creationId xmlns:a16="http://schemas.microsoft.com/office/drawing/2014/main" id="{7CD6D850-29F4-5D9F-2F4D-0C44A79CC492}"/>
              </a:ext>
            </a:extLst>
          </p:cNvPr>
          <p:cNvSpPr/>
          <p:nvPr/>
        </p:nvSpPr>
        <p:spPr>
          <a:xfrm>
            <a:off x="-2587569" y="5107079"/>
            <a:ext cx="11003871" cy="263047"/>
          </a:xfrm>
          <a:custGeom>
            <a:avLst/>
            <a:gdLst>
              <a:gd name="connsiteX0" fmla="*/ 0 w 11003871"/>
              <a:gd name="connsiteY0" fmla="*/ 0 h 263047"/>
              <a:gd name="connsiteX1" fmla="*/ 11003871 w 11003871"/>
              <a:gd name="connsiteY1" fmla="*/ 0 h 263047"/>
              <a:gd name="connsiteX2" fmla="*/ 11003871 w 11003871"/>
              <a:gd name="connsiteY2" fmla="*/ 263047 h 263047"/>
              <a:gd name="connsiteX3" fmla="*/ 0 w 11003871"/>
              <a:gd name="connsiteY3" fmla="*/ 263047 h 263047"/>
              <a:gd name="connsiteX4" fmla="*/ 0 w 11003871"/>
              <a:gd name="connsiteY4" fmla="*/ 0 h 26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871" h="263047" fill="none" extrusionOk="0">
                <a:moveTo>
                  <a:pt x="0" y="0"/>
                </a:moveTo>
                <a:cubicBezTo>
                  <a:pt x="1334962" y="123674"/>
                  <a:pt x="8144698" y="-138283"/>
                  <a:pt x="11003871" y="0"/>
                </a:cubicBezTo>
                <a:cubicBezTo>
                  <a:pt x="10994090" y="55668"/>
                  <a:pt x="11001669" y="169254"/>
                  <a:pt x="11003871" y="263047"/>
                </a:cubicBezTo>
                <a:cubicBezTo>
                  <a:pt x="8030929" y="339953"/>
                  <a:pt x="4957645" y="113856"/>
                  <a:pt x="0" y="263047"/>
                </a:cubicBezTo>
                <a:cubicBezTo>
                  <a:pt x="1070" y="183517"/>
                  <a:pt x="16935" y="48167"/>
                  <a:pt x="0" y="0"/>
                </a:cubicBezTo>
                <a:close/>
              </a:path>
              <a:path w="11003871" h="263047" stroke="0" extrusionOk="0">
                <a:moveTo>
                  <a:pt x="0" y="0"/>
                </a:moveTo>
                <a:cubicBezTo>
                  <a:pt x="3934689" y="-42219"/>
                  <a:pt x="7607385" y="63140"/>
                  <a:pt x="11003871" y="0"/>
                </a:cubicBezTo>
                <a:cubicBezTo>
                  <a:pt x="11020432" y="39399"/>
                  <a:pt x="11010165" y="133449"/>
                  <a:pt x="11003871" y="263047"/>
                </a:cubicBezTo>
                <a:cubicBezTo>
                  <a:pt x="5531841" y="356702"/>
                  <a:pt x="5335626" y="197245"/>
                  <a:pt x="0" y="263047"/>
                </a:cubicBezTo>
                <a:cubicBezTo>
                  <a:pt x="4912" y="218201"/>
                  <a:pt x="19162" y="73617"/>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3" name="TextBox 2">
            <a:extLst>
              <a:ext uri="{FF2B5EF4-FFF2-40B4-BE49-F238E27FC236}">
                <a16:creationId xmlns:a16="http://schemas.microsoft.com/office/drawing/2014/main" id="{EAD51AD0-9FEC-E21E-4E65-F5EFC83065E9}"/>
              </a:ext>
            </a:extLst>
          </p:cNvPr>
          <p:cNvSpPr txBox="1"/>
          <p:nvPr/>
        </p:nvSpPr>
        <p:spPr>
          <a:xfrm>
            <a:off x="349931" y="2955046"/>
            <a:ext cx="11003870" cy="1708160"/>
          </a:xfrm>
          <a:prstGeom prst="rect">
            <a:avLst/>
          </a:prstGeom>
          <a:noFill/>
        </p:spPr>
        <p:txBody>
          <a:bodyPr wrap="square" lIns="91440" tIns="45720" rIns="91440" bIns="45720" rtlCol="0" anchor="ctr">
            <a:spAutoFit/>
          </a:bodyPr>
          <a:lstStyle/>
          <a:p>
            <a:pPr algn="ctr"/>
            <a:r>
              <a:rPr lang="en-GB" sz="3500" i="1">
                <a:solidFill>
                  <a:srgbClr val="2D2FDE"/>
                </a:solidFill>
                <a:latin typeface="Segoe UI" panose="020B0502040204020203" pitchFamily="34" charset="0"/>
                <a:cs typeface="Segoe UI" panose="020B0502040204020203" pitchFamily="34" charset="0"/>
              </a:rPr>
              <a:t>Congrats, you have finished Section 2!</a:t>
            </a:r>
          </a:p>
          <a:p>
            <a:pPr algn="ctr"/>
            <a:endParaRPr lang="en-GB" sz="3500" i="1">
              <a:solidFill>
                <a:srgbClr val="2D2FDE"/>
              </a:solidFill>
              <a:latin typeface="Segoe UI" panose="020B0502040204020203" pitchFamily="34" charset="0"/>
              <a:cs typeface="Segoe UI" panose="020B0502040204020203" pitchFamily="34" charset="0"/>
            </a:endParaRPr>
          </a:p>
          <a:p>
            <a:pPr algn="ctr"/>
            <a:r>
              <a:rPr lang="en-GB" sz="3500" i="1">
                <a:solidFill>
                  <a:srgbClr val="2D2FDE"/>
                </a:solidFill>
                <a:latin typeface="Segoe UI" panose="020B0502040204020203" pitchFamily="34" charset="0"/>
                <a:cs typeface="Segoe UI" panose="020B0502040204020203" pitchFamily="34" charset="0"/>
              </a:rPr>
              <a:t>Time for a quick break. </a:t>
            </a:r>
            <a:endParaRPr lang="en-US" sz="3500" i="1">
              <a:solidFill>
                <a:srgbClr val="2D2FDE"/>
              </a:solidFill>
              <a:latin typeface="Segoe UI" panose="020B0502040204020203" pitchFamily="34" charset="0"/>
              <a:cs typeface="Segoe UI" panose="020B0502040204020203" pitchFamily="34" charset="0"/>
            </a:endParaRPr>
          </a:p>
        </p:txBody>
      </p:sp>
      <p:pic>
        <p:nvPicPr>
          <p:cNvPr id="6" name="Picture 5" descr="A picture containing text, vector graphics&#10;&#10;Description automatically generated">
            <a:extLst>
              <a:ext uri="{FF2B5EF4-FFF2-40B4-BE49-F238E27FC236}">
                <a16:creationId xmlns:a16="http://schemas.microsoft.com/office/drawing/2014/main" id="{6180595F-D238-994B-8AAD-160A86E2F6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pic>
        <p:nvPicPr>
          <p:cNvPr id="7" name="Picture 2">
            <a:extLst>
              <a:ext uri="{FF2B5EF4-FFF2-40B4-BE49-F238E27FC236}">
                <a16:creationId xmlns:a16="http://schemas.microsoft.com/office/drawing/2014/main" id="{FE32BFB9-ED50-13F3-6805-F3CACB9D8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50" y="470256"/>
            <a:ext cx="22479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198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BD1C637-F423-D632-4E38-D30C80733CF2}"/>
              </a:ext>
            </a:extLst>
          </p:cNvPr>
          <p:cNvSpPr/>
          <p:nvPr/>
        </p:nvSpPr>
        <p:spPr>
          <a:xfrm>
            <a:off x="552450" y="762000"/>
            <a:ext cx="11239500" cy="5333999"/>
          </a:xfrm>
          <a:custGeom>
            <a:avLst/>
            <a:gdLst>
              <a:gd name="connsiteX0" fmla="*/ 0 w 11239500"/>
              <a:gd name="connsiteY0" fmla="*/ 296677 h 5333999"/>
              <a:gd name="connsiteX1" fmla="*/ 296677 w 11239500"/>
              <a:gd name="connsiteY1" fmla="*/ 0 h 5333999"/>
              <a:gd name="connsiteX2" fmla="*/ 10942823 w 11239500"/>
              <a:gd name="connsiteY2" fmla="*/ 0 h 5333999"/>
              <a:gd name="connsiteX3" fmla="*/ 11239500 w 11239500"/>
              <a:gd name="connsiteY3" fmla="*/ 296677 h 5333999"/>
              <a:gd name="connsiteX4" fmla="*/ 11239500 w 11239500"/>
              <a:gd name="connsiteY4" fmla="*/ 5037322 h 5333999"/>
              <a:gd name="connsiteX5" fmla="*/ 10942823 w 11239500"/>
              <a:gd name="connsiteY5" fmla="*/ 5333999 h 5333999"/>
              <a:gd name="connsiteX6" fmla="*/ 296677 w 11239500"/>
              <a:gd name="connsiteY6" fmla="*/ 5333999 h 5333999"/>
              <a:gd name="connsiteX7" fmla="*/ 0 w 11239500"/>
              <a:gd name="connsiteY7" fmla="*/ 5037322 h 5333999"/>
              <a:gd name="connsiteX8" fmla="*/ 0 w 11239500"/>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9500" h="5333999" fill="none" extrusionOk="0">
                <a:moveTo>
                  <a:pt x="0" y="296677"/>
                </a:moveTo>
                <a:cubicBezTo>
                  <a:pt x="7117" y="161972"/>
                  <a:pt x="162062" y="6842"/>
                  <a:pt x="296677" y="0"/>
                </a:cubicBezTo>
                <a:cubicBezTo>
                  <a:pt x="3896461" y="-4730"/>
                  <a:pt x="9497581" y="-22855"/>
                  <a:pt x="10942823" y="0"/>
                </a:cubicBezTo>
                <a:cubicBezTo>
                  <a:pt x="11106436" y="13822"/>
                  <a:pt x="11209022" y="140520"/>
                  <a:pt x="11239500" y="296677"/>
                </a:cubicBezTo>
                <a:cubicBezTo>
                  <a:pt x="11075397" y="2577744"/>
                  <a:pt x="11383816" y="2794980"/>
                  <a:pt x="11239500" y="5037322"/>
                </a:cubicBezTo>
                <a:cubicBezTo>
                  <a:pt x="11266449" y="5210758"/>
                  <a:pt x="11110614" y="5334375"/>
                  <a:pt x="10942823" y="5333999"/>
                </a:cubicBezTo>
                <a:cubicBezTo>
                  <a:pt x="6137958" y="5190651"/>
                  <a:pt x="3446781" y="5198300"/>
                  <a:pt x="296677" y="5333999"/>
                </a:cubicBezTo>
                <a:cubicBezTo>
                  <a:pt x="120759" y="5319085"/>
                  <a:pt x="-23773" y="5196840"/>
                  <a:pt x="0" y="5037322"/>
                </a:cubicBezTo>
                <a:cubicBezTo>
                  <a:pt x="62595" y="3199957"/>
                  <a:pt x="-114390" y="2309391"/>
                  <a:pt x="0" y="296677"/>
                </a:cubicBezTo>
                <a:close/>
              </a:path>
              <a:path w="11239500" h="5333999" stroke="0" extrusionOk="0">
                <a:moveTo>
                  <a:pt x="0" y="296677"/>
                </a:moveTo>
                <a:cubicBezTo>
                  <a:pt x="2338" y="146073"/>
                  <a:pt x="121279" y="-5005"/>
                  <a:pt x="296677" y="0"/>
                </a:cubicBezTo>
                <a:cubicBezTo>
                  <a:pt x="5356405" y="28882"/>
                  <a:pt x="8050987" y="-115930"/>
                  <a:pt x="10942823" y="0"/>
                </a:cubicBezTo>
                <a:cubicBezTo>
                  <a:pt x="11106386" y="5819"/>
                  <a:pt x="11219608" y="127404"/>
                  <a:pt x="11239500" y="296677"/>
                </a:cubicBezTo>
                <a:cubicBezTo>
                  <a:pt x="11213481" y="1320764"/>
                  <a:pt x="11121107" y="3818791"/>
                  <a:pt x="11239500" y="5037322"/>
                </a:cubicBezTo>
                <a:cubicBezTo>
                  <a:pt x="11223214" y="5198777"/>
                  <a:pt x="11102858" y="5330982"/>
                  <a:pt x="10942823" y="5333999"/>
                </a:cubicBezTo>
                <a:cubicBezTo>
                  <a:pt x="8316771" y="5364597"/>
                  <a:pt x="1734378" y="5397402"/>
                  <a:pt x="296677" y="5333999"/>
                </a:cubicBezTo>
                <a:cubicBezTo>
                  <a:pt x="161370" y="5323142"/>
                  <a:pt x="-15768" y="5211634"/>
                  <a:pt x="0" y="5037322"/>
                </a:cubicBezTo>
                <a:cubicBezTo>
                  <a:pt x="34687" y="4382309"/>
                  <a:pt x="-17827" y="1766765"/>
                  <a:pt x="0" y="296677"/>
                </a:cubicBezTo>
                <a:close/>
              </a:path>
            </a:pathLst>
          </a:custGeom>
          <a:solidFill>
            <a:srgbClr val="2D2FDE"/>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6">
            <a:extLst>
              <a:ext uri="{FF2B5EF4-FFF2-40B4-BE49-F238E27FC236}">
                <a16:creationId xmlns:a16="http://schemas.microsoft.com/office/drawing/2014/main" id="{A1913D46-53DC-498F-09B6-3979264586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2816" y="-1482103"/>
            <a:ext cx="5681244" cy="6921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7EF3FF8-9ECC-F637-4A3A-14EFEEE93B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914" y="609600"/>
            <a:ext cx="3160319" cy="38996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7666AC-7FB0-203E-A651-E7514E38D555}"/>
              </a:ext>
            </a:extLst>
          </p:cNvPr>
          <p:cNvSpPr txBox="1"/>
          <p:nvPr/>
        </p:nvSpPr>
        <p:spPr>
          <a:xfrm>
            <a:off x="2815176" y="2284209"/>
            <a:ext cx="6558145" cy="2308324"/>
          </a:xfrm>
          <a:prstGeom prst="rect">
            <a:avLst/>
          </a:prstGeom>
          <a:noFill/>
        </p:spPr>
        <p:txBody>
          <a:bodyPr wrap="square" lIns="91440" tIns="45720" rIns="91440" bIns="45720" rtlCol="0" anchor="t">
            <a:spAutoFit/>
          </a:bodyPr>
          <a:lstStyle/>
          <a:p>
            <a:pPr algn="ctr"/>
            <a:r>
              <a:rPr lang="en-GB" sz="4800" b="1">
                <a:solidFill>
                  <a:schemeClr val="bg1"/>
                </a:solidFill>
                <a:latin typeface="Segoe UI" panose="020B0502040204020203" pitchFamily="34" charset="0"/>
                <a:cs typeface="Segoe UI" panose="020B0502040204020203" pitchFamily="34" charset="0"/>
              </a:rPr>
              <a:t>How can I use and customise the PILA Game Creator?</a:t>
            </a:r>
          </a:p>
        </p:txBody>
      </p:sp>
      <p:grpSp>
        <p:nvGrpSpPr>
          <p:cNvPr id="8" name="Group 7">
            <a:extLst>
              <a:ext uri="{FF2B5EF4-FFF2-40B4-BE49-F238E27FC236}">
                <a16:creationId xmlns:a16="http://schemas.microsoft.com/office/drawing/2014/main" id="{01A7C2D6-BAF5-7294-7AE0-DC2145037A2A}"/>
              </a:ext>
            </a:extLst>
          </p:cNvPr>
          <p:cNvGrpSpPr/>
          <p:nvPr/>
        </p:nvGrpSpPr>
        <p:grpSpPr>
          <a:xfrm>
            <a:off x="5682769" y="1249851"/>
            <a:ext cx="822960" cy="863600"/>
            <a:chOff x="219355" y="1005517"/>
            <a:chExt cx="822960" cy="863600"/>
          </a:xfrm>
        </p:grpSpPr>
        <p:sp>
          <p:nvSpPr>
            <p:cNvPr id="9" name="Text Placeholder 2">
              <a:extLst>
                <a:ext uri="{FF2B5EF4-FFF2-40B4-BE49-F238E27FC236}">
                  <a16:creationId xmlns:a16="http://schemas.microsoft.com/office/drawing/2014/main" id="{556CF3C1-17E2-7CED-46DC-819B0A172508}"/>
                </a:ext>
              </a:extLst>
            </p:cNvPr>
            <p:cNvSpPr txBox="1">
              <a:spLocks/>
            </p:cNvSpPr>
            <p:nvPr/>
          </p:nvSpPr>
          <p:spPr>
            <a:xfrm>
              <a:off x="424030" y="1099993"/>
              <a:ext cx="413611" cy="62130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b="1">
                  <a:solidFill>
                    <a:schemeClr val="accent4"/>
                  </a:solidFill>
                  <a:latin typeface="Segoe UI" panose="020B0502040204020203" pitchFamily="34" charset="0"/>
                  <a:cs typeface="Segoe UI" panose="020B0502040204020203" pitchFamily="34" charset="0"/>
                </a:rPr>
                <a:t>3</a:t>
              </a:r>
            </a:p>
          </p:txBody>
        </p:sp>
        <p:sp>
          <p:nvSpPr>
            <p:cNvPr id="12" name="Flowchart: Connector 11">
              <a:extLst>
                <a:ext uri="{FF2B5EF4-FFF2-40B4-BE49-F238E27FC236}">
                  <a16:creationId xmlns:a16="http://schemas.microsoft.com/office/drawing/2014/main" id="{7D7D84C8-6D69-708B-BB0D-7EEB053F2F4E}"/>
                </a:ext>
              </a:extLst>
            </p:cNvPr>
            <p:cNvSpPr/>
            <p:nvPr/>
          </p:nvSpPr>
          <p:spPr>
            <a:xfrm>
              <a:off x="219355" y="1005517"/>
              <a:ext cx="822960" cy="863600"/>
            </a:xfrm>
            <a:custGeom>
              <a:avLst/>
              <a:gdLst>
                <a:gd name="connsiteX0" fmla="*/ 0 w 822960"/>
                <a:gd name="connsiteY0" fmla="*/ 431800 h 863600"/>
                <a:gd name="connsiteX1" fmla="*/ 411480 w 822960"/>
                <a:gd name="connsiteY1" fmla="*/ 0 h 863600"/>
                <a:gd name="connsiteX2" fmla="*/ 822960 w 822960"/>
                <a:gd name="connsiteY2" fmla="*/ 431800 h 863600"/>
                <a:gd name="connsiteX3" fmla="*/ 411480 w 822960"/>
                <a:gd name="connsiteY3" fmla="*/ 863600 h 863600"/>
                <a:gd name="connsiteX4" fmla="*/ 0 w 822960"/>
                <a:gd name="connsiteY4" fmla="*/ 431800 h 86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 h="863600" extrusionOk="0">
                  <a:moveTo>
                    <a:pt x="0" y="431800"/>
                  </a:moveTo>
                  <a:cubicBezTo>
                    <a:pt x="-27096" y="193795"/>
                    <a:pt x="178400" y="20306"/>
                    <a:pt x="411480" y="0"/>
                  </a:cubicBezTo>
                  <a:cubicBezTo>
                    <a:pt x="629834" y="24275"/>
                    <a:pt x="805270" y="167998"/>
                    <a:pt x="822960" y="431800"/>
                  </a:cubicBezTo>
                  <a:cubicBezTo>
                    <a:pt x="787682" y="679601"/>
                    <a:pt x="675978" y="842238"/>
                    <a:pt x="411480" y="863600"/>
                  </a:cubicBezTo>
                  <a:cubicBezTo>
                    <a:pt x="177539" y="861150"/>
                    <a:pt x="3181" y="679634"/>
                    <a:pt x="0" y="431800"/>
                  </a:cubicBezTo>
                  <a:close/>
                </a:path>
              </a:pathLst>
            </a:custGeom>
            <a:noFill/>
            <a:ln>
              <a:solidFill>
                <a:schemeClr val="accent4"/>
              </a:solidFill>
              <a:extLst>
                <a:ext uri="{C807C97D-BFC1-408E-A445-0C87EB9F89A2}">
                  <ask:lineSketchStyleProps xmlns:ask="http://schemas.microsoft.com/office/drawing/2018/sketchyshapes" sd="257837648">
                    <a:prstGeom prst="flowChartConnecto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9128D801-F083-9529-5DDB-28E7DF684648}"/>
              </a:ext>
            </a:extLst>
          </p:cNvPr>
          <p:cNvGrpSpPr/>
          <p:nvPr/>
        </p:nvGrpSpPr>
        <p:grpSpPr>
          <a:xfrm>
            <a:off x="9061398" y="2982885"/>
            <a:ext cx="1260631" cy="914400"/>
            <a:chOff x="4688792" y="5539035"/>
            <a:chExt cx="1260631" cy="914400"/>
          </a:xfrm>
        </p:grpSpPr>
        <p:sp>
          <p:nvSpPr>
            <p:cNvPr id="15" name="Half Frame 14">
              <a:extLst>
                <a:ext uri="{FF2B5EF4-FFF2-40B4-BE49-F238E27FC236}">
                  <a16:creationId xmlns:a16="http://schemas.microsoft.com/office/drawing/2014/main" id="{0220DA58-FCA3-4AB9-70B6-90B5D141862E}"/>
                </a:ext>
              </a:extLst>
            </p:cNvPr>
            <p:cNvSpPr/>
            <p:nvPr/>
          </p:nvSpPr>
          <p:spPr>
            <a:xfrm rot="8004532">
              <a:off x="5035023" y="5539035"/>
              <a:ext cx="914400" cy="914400"/>
            </a:xfrm>
            <a:prstGeom prst="halfFrame">
              <a:avLst>
                <a:gd name="adj1" fmla="val 15625"/>
                <a:gd name="adj2" fmla="val 15625"/>
              </a:avLst>
            </a:prstGeom>
            <a:solidFill>
              <a:schemeClr val="accent2"/>
            </a:solidFill>
            <a:ln>
              <a:solidFill>
                <a:schemeClr val="accent2"/>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Half Frame 15">
              <a:extLst>
                <a:ext uri="{FF2B5EF4-FFF2-40B4-BE49-F238E27FC236}">
                  <a16:creationId xmlns:a16="http://schemas.microsoft.com/office/drawing/2014/main" id="{0082E818-DAEE-CCF6-ED59-B66C8758C26B}"/>
                </a:ext>
              </a:extLst>
            </p:cNvPr>
            <p:cNvSpPr/>
            <p:nvPr/>
          </p:nvSpPr>
          <p:spPr>
            <a:xfrm rot="8004532">
              <a:off x="4688792" y="5539035"/>
              <a:ext cx="914400" cy="914400"/>
            </a:xfrm>
            <a:prstGeom prst="halfFrame">
              <a:avLst>
                <a:gd name="adj1" fmla="val 15625"/>
                <a:gd name="adj2" fmla="val 15625"/>
              </a:avLst>
            </a:prstGeom>
            <a:solidFill>
              <a:schemeClr val="accent2"/>
            </a:solidFill>
            <a:ln>
              <a:solidFill>
                <a:schemeClr val="accent2"/>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 name="Group 1">
            <a:extLst>
              <a:ext uri="{FF2B5EF4-FFF2-40B4-BE49-F238E27FC236}">
                <a16:creationId xmlns:a16="http://schemas.microsoft.com/office/drawing/2014/main" id="{F4DCC256-9B38-683C-E227-5707D46B978E}"/>
              </a:ext>
            </a:extLst>
          </p:cNvPr>
          <p:cNvGrpSpPr/>
          <p:nvPr/>
        </p:nvGrpSpPr>
        <p:grpSpPr>
          <a:xfrm>
            <a:off x="4565650" y="5020926"/>
            <a:ext cx="3213100" cy="587223"/>
            <a:chOff x="5438275" y="4391468"/>
            <a:chExt cx="1954443" cy="587223"/>
          </a:xfrm>
        </p:grpSpPr>
        <p:sp>
          <p:nvSpPr>
            <p:cNvPr id="3" name="Rectangle: Rounded Corners 2">
              <a:hlinkClick r:id="rId5" action="ppaction://hlinksldjump"/>
              <a:extLst>
                <a:ext uri="{FF2B5EF4-FFF2-40B4-BE49-F238E27FC236}">
                  <a16:creationId xmlns:a16="http://schemas.microsoft.com/office/drawing/2014/main" id="{52FFCFC6-CD6C-206A-77A1-1D248D340E61}"/>
                </a:ext>
              </a:extLst>
            </p:cNvPr>
            <p:cNvSpPr/>
            <p:nvPr/>
          </p:nvSpPr>
          <p:spPr>
            <a:xfrm>
              <a:off x="5438275" y="4391468"/>
              <a:ext cx="1954443" cy="587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a:latin typeface="Segoe UI" panose="020B0502040204020203" pitchFamily="34" charset="0"/>
                  <a:cs typeface="Segoe UI" panose="020B0502040204020203" pitchFamily="34" charset="0"/>
                </a:rPr>
                <a:t>BACK TO MAIN MENU</a:t>
              </a:r>
              <a:endParaRPr lang="en-US" b="1">
                <a:latin typeface="Segoe UI" panose="020B0502040204020203" pitchFamily="34" charset="0"/>
                <a:cs typeface="Segoe UI" panose="020B0502040204020203" pitchFamily="34" charset="0"/>
              </a:endParaRPr>
            </a:p>
          </p:txBody>
        </p:sp>
        <p:pic>
          <p:nvPicPr>
            <p:cNvPr id="6" name="Graphic 5" descr="Home with solid fill">
              <a:extLst>
                <a:ext uri="{FF2B5EF4-FFF2-40B4-BE49-F238E27FC236}">
                  <a16:creationId xmlns:a16="http://schemas.microsoft.com/office/drawing/2014/main" id="{1EED1AEB-77C8-0D01-AE83-610A7F5845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28741" y="4446410"/>
              <a:ext cx="295950" cy="462985"/>
            </a:xfrm>
            <a:prstGeom prst="rect">
              <a:avLst/>
            </a:prstGeom>
          </p:spPr>
        </p:pic>
      </p:grpSp>
    </p:spTree>
    <p:extLst>
      <p:ext uri="{BB962C8B-B14F-4D97-AF65-F5344CB8AC3E}">
        <p14:creationId xmlns:p14="http://schemas.microsoft.com/office/powerpoint/2010/main" val="220133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0613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How can I use PILA Game Creator?</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4" name="Rectangle: Rounded Corners 3">
            <a:extLst>
              <a:ext uri="{FF2B5EF4-FFF2-40B4-BE49-F238E27FC236}">
                <a16:creationId xmlns:a16="http://schemas.microsoft.com/office/drawing/2014/main" id="{8339A469-BEDD-47E6-0CFC-0ACE04976461}"/>
              </a:ext>
            </a:extLst>
          </p:cNvPr>
          <p:cNvSpPr/>
          <p:nvPr/>
        </p:nvSpPr>
        <p:spPr>
          <a:xfrm>
            <a:off x="2128695" y="3991145"/>
            <a:ext cx="3213932" cy="591842"/>
          </a:xfrm>
          <a:prstGeom prst="roundRect">
            <a:avLst>
              <a:gd name="adj" fmla="val 19557"/>
            </a:avLst>
          </a:prstGeom>
          <a:solidFill>
            <a:srgbClr val="ED7D31"/>
          </a:solidFill>
          <a:ln>
            <a:solidFill>
              <a:srgbClr val="ED7D3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Expert Maps</a:t>
            </a:r>
          </a:p>
        </p:txBody>
      </p:sp>
      <p:sp>
        <p:nvSpPr>
          <p:cNvPr id="7" name="Rectangle: Rounded Corners 6">
            <a:extLst>
              <a:ext uri="{FF2B5EF4-FFF2-40B4-BE49-F238E27FC236}">
                <a16:creationId xmlns:a16="http://schemas.microsoft.com/office/drawing/2014/main" id="{25992B33-9FEC-A59A-D0AB-A669006F6CA0}"/>
              </a:ext>
            </a:extLst>
          </p:cNvPr>
          <p:cNvSpPr/>
          <p:nvPr/>
        </p:nvSpPr>
        <p:spPr>
          <a:xfrm>
            <a:off x="6735142" y="3991145"/>
            <a:ext cx="3213932" cy="591842"/>
          </a:xfrm>
          <a:prstGeom prst="roundRect">
            <a:avLst>
              <a:gd name="adj" fmla="val 19557"/>
            </a:avLst>
          </a:prstGeom>
          <a:solidFill>
            <a:srgbClr val="ED7D31"/>
          </a:solidFill>
          <a:ln>
            <a:solidFill>
              <a:srgbClr val="ED7D3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Custom Maps</a:t>
            </a:r>
          </a:p>
        </p:txBody>
      </p:sp>
      <p:sp>
        <p:nvSpPr>
          <p:cNvPr id="9" name="Rectangle: Rounded Corners 8">
            <a:extLst>
              <a:ext uri="{FF2B5EF4-FFF2-40B4-BE49-F238E27FC236}">
                <a16:creationId xmlns:a16="http://schemas.microsoft.com/office/drawing/2014/main" id="{54494209-693B-B734-5B6E-6C3BC0DBB776}"/>
              </a:ext>
            </a:extLst>
          </p:cNvPr>
          <p:cNvSpPr/>
          <p:nvPr/>
        </p:nvSpPr>
        <p:spPr>
          <a:xfrm>
            <a:off x="4306785" y="2300151"/>
            <a:ext cx="3213932"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PILA Game Creator</a:t>
            </a:r>
          </a:p>
        </p:txBody>
      </p:sp>
      <p:cxnSp>
        <p:nvCxnSpPr>
          <p:cNvPr id="14" name="Straight Connector 21">
            <a:extLst>
              <a:ext uri="{FF2B5EF4-FFF2-40B4-BE49-F238E27FC236}">
                <a16:creationId xmlns:a16="http://schemas.microsoft.com/office/drawing/2014/main" id="{521DAB44-A0AE-58EA-C439-BD48F491D6B6}"/>
              </a:ext>
            </a:extLst>
          </p:cNvPr>
          <p:cNvCxnSpPr>
            <a:cxnSpLocks/>
            <a:stCxn id="4" idx="0"/>
            <a:endCxn id="9" idx="2"/>
          </p:cNvCxnSpPr>
          <p:nvPr/>
        </p:nvCxnSpPr>
        <p:spPr>
          <a:xfrm rot="5400000" flipH="1" flipV="1">
            <a:off x="4275130" y="2352524"/>
            <a:ext cx="1099152" cy="2178090"/>
          </a:xfrm>
          <a:prstGeom prst="curvedConnector3">
            <a:avLst>
              <a:gd name="adj1" fmla="val 50000"/>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21">
            <a:extLst>
              <a:ext uri="{FF2B5EF4-FFF2-40B4-BE49-F238E27FC236}">
                <a16:creationId xmlns:a16="http://schemas.microsoft.com/office/drawing/2014/main" id="{A8236190-B452-9F8D-E8F1-192F47D55ECE}"/>
              </a:ext>
            </a:extLst>
          </p:cNvPr>
          <p:cNvCxnSpPr>
            <a:cxnSpLocks/>
            <a:stCxn id="7" idx="0"/>
            <a:endCxn id="9" idx="2"/>
          </p:cNvCxnSpPr>
          <p:nvPr/>
        </p:nvCxnSpPr>
        <p:spPr>
          <a:xfrm rot="16200000" flipV="1">
            <a:off x="6578354" y="2227390"/>
            <a:ext cx="1099152" cy="2428357"/>
          </a:xfrm>
          <a:prstGeom prst="curvedConnector3">
            <a:avLst>
              <a:gd name="adj1" fmla="val 50000"/>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53EFBA7-3AF0-6313-E9ED-F04066D2E92C}"/>
              </a:ext>
            </a:extLst>
          </p:cNvPr>
          <p:cNvSpPr/>
          <p:nvPr/>
        </p:nvSpPr>
        <p:spPr>
          <a:xfrm>
            <a:off x="1011701" y="1257623"/>
            <a:ext cx="10132946" cy="646331"/>
          </a:xfrm>
          <a:prstGeom prst="rect">
            <a:avLst/>
          </a:prstGeom>
        </p:spPr>
        <p:txBody>
          <a:bodyPr wrap="square" lIns="91440" tIns="45720" rIns="91440" bIns="45720" anchor="t">
            <a:spAutoFit/>
          </a:bodyPr>
          <a:lstStyle/>
          <a:p>
            <a:pPr>
              <a:tabLst>
                <a:tab pos="539750" algn="l"/>
                <a:tab pos="756285" algn="l"/>
                <a:tab pos="972185" algn="l"/>
              </a:tabLst>
            </a:pPr>
            <a:r>
              <a:rPr lang="en-GB">
                <a:latin typeface="Segoe UI" panose="020B0502040204020203" pitchFamily="34" charset="0"/>
                <a:cs typeface="Segoe UI" panose="020B0502040204020203" pitchFamily="34" charset="0"/>
              </a:rPr>
              <a:t>The PILA Game Creator has content that is designed either by experts (expert maps and levels), or custom content that you can design and assign as a teacher.</a:t>
            </a:r>
            <a:endParaRPr lang="en-US">
              <a:latin typeface="Segoe UI" panose="020B0502040204020203" pitchFamily="34" charset="0"/>
              <a:cs typeface="Segoe UI" panose="020B0502040204020203" pitchFamily="34" charset="0"/>
            </a:endParaRPr>
          </a:p>
        </p:txBody>
      </p:sp>
      <p:cxnSp>
        <p:nvCxnSpPr>
          <p:cNvPr id="25" name="Straight Connector 21">
            <a:extLst>
              <a:ext uri="{FF2B5EF4-FFF2-40B4-BE49-F238E27FC236}">
                <a16:creationId xmlns:a16="http://schemas.microsoft.com/office/drawing/2014/main" id="{94AD8946-2786-E23A-BB9D-EFE3E676ADD2}"/>
              </a:ext>
            </a:extLst>
          </p:cNvPr>
          <p:cNvCxnSpPr>
            <a:cxnSpLocks/>
            <a:stCxn id="7" idx="2"/>
            <a:endCxn id="32" idx="0"/>
          </p:cNvCxnSpPr>
          <p:nvPr/>
        </p:nvCxnSpPr>
        <p:spPr>
          <a:xfrm rot="5400000">
            <a:off x="8049776" y="4875319"/>
            <a:ext cx="584664" cy="12700"/>
          </a:xfrm>
          <a:prstGeom prst="curvedConnector3">
            <a:avLst>
              <a:gd name="adj1" fmla="val 50000"/>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7D0DA988-001A-7727-6348-A0E1D2A2AC37}"/>
              </a:ext>
            </a:extLst>
          </p:cNvPr>
          <p:cNvSpPr/>
          <p:nvPr/>
        </p:nvSpPr>
        <p:spPr>
          <a:xfrm>
            <a:off x="2128695" y="5160028"/>
            <a:ext cx="3213932" cy="591842"/>
          </a:xfrm>
          <a:prstGeom prst="roundRect">
            <a:avLst>
              <a:gd name="adj" fmla="val 19557"/>
            </a:avLst>
          </a:prstGeom>
          <a:solidFill>
            <a:schemeClr val="bg1">
              <a:lumMod val="85000"/>
            </a:schemeClr>
          </a:solidFill>
          <a:ln>
            <a:solidFill>
              <a:srgbClr val="ED7D3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i="1">
                <a:solidFill>
                  <a:schemeClr val="tx1"/>
                </a:solidFill>
                <a:latin typeface="Segoe UI" panose="020B0502040204020203" pitchFamily="34" charset="0"/>
                <a:cs typeface="Segoe UI" panose="020B0502040204020203" pitchFamily="34" charset="0"/>
              </a:rPr>
              <a:t>Expert Levels</a:t>
            </a:r>
          </a:p>
        </p:txBody>
      </p:sp>
      <p:sp>
        <p:nvSpPr>
          <p:cNvPr id="32" name="Rectangle: Rounded Corners 31">
            <a:extLst>
              <a:ext uri="{FF2B5EF4-FFF2-40B4-BE49-F238E27FC236}">
                <a16:creationId xmlns:a16="http://schemas.microsoft.com/office/drawing/2014/main" id="{5CFB79ED-9D1E-3CF9-D724-FD9C13EC05F5}"/>
              </a:ext>
            </a:extLst>
          </p:cNvPr>
          <p:cNvSpPr/>
          <p:nvPr/>
        </p:nvSpPr>
        <p:spPr>
          <a:xfrm>
            <a:off x="6735142" y="5167651"/>
            <a:ext cx="3213932" cy="591842"/>
          </a:xfrm>
          <a:prstGeom prst="roundRect">
            <a:avLst>
              <a:gd name="adj" fmla="val 19557"/>
            </a:avLst>
          </a:prstGeom>
          <a:solidFill>
            <a:schemeClr val="bg1">
              <a:lumMod val="85000"/>
            </a:schemeClr>
          </a:solidFill>
          <a:ln>
            <a:solidFill>
              <a:srgbClr val="ED7D3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i="1">
                <a:solidFill>
                  <a:schemeClr val="tx1"/>
                </a:solidFill>
                <a:latin typeface="Segoe UI" panose="020B0502040204020203" pitchFamily="34" charset="0"/>
                <a:cs typeface="Segoe UI" panose="020B0502040204020203" pitchFamily="34" charset="0"/>
              </a:rPr>
              <a:t>Custom Levels</a:t>
            </a:r>
          </a:p>
        </p:txBody>
      </p:sp>
      <p:cxnSp>
        <p:nvCxnSpPr>
          <p:cNvPr id="33" name="Straight Connector 21">
            <a:extLst>
              <a:ext uri="{FF2B5EF4-FFF2-40B4-BE49-F238E27FC236}">
                <a16:creationId xmlns:a16="http://schemas.microsoft.com/office/drawing/2014/main" id="{D5C90353-AEB5-2762-BEED-8B1BB027ACA0}"/>
              </a:ext>
            </a:extLst>
          </p:cNvPr>
          <p:cNvCxnSpPr>
            <a:cxnSpLocks/>
            <a:stCxn id="4" idx="2"/>
            <a:endCxn id="29" idx="0"/>
          </p:cNvCxnSpPr>
          <p:nvPr/>
        </p:nvCxnSpPr>
        <p:spPr>
          <a:xfrm rot="5400000">
            <a:off x="3447141" y="4871507"/>
            <a:ext cx="577041" cy="12700"/>
          </a:xfrm>
          <a:prstGeom prst="curvedConnector3">
            <a:avLst>
              <a:gd name="adj1" fmla="val 50000"/>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17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29" grpId="0" animBg="1"/>
      <p:bldP spid="3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0613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Expert Maps</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24" name="Rectangle 23">
            <a:extLst>
              <a:ext uri="{FF2B5EF4-FFF2-40B4-BE49-F238E27FC236}">
                <a16:creationId xmlns:a16="http://schemas.microsoft.com/office/drawing/2014/main" id="{F53EFBA7-3AF0-6313-E9ED-F04066D2E92C}"/>
              </a:ext>
            </a:extLst>
          </p:cNvPr>
          <p:cNvSpPr/>
          <p:nvPr/>
        </p:nvSpPr>
        <p:spPr>
          <a:xfrm>
            <a:off x="939668" y="1406403"/>
            <a:ext cx="10370589" cy="923330"/>
          </a:xfrm>
          <a:prstGeom prst="rect">
            <a:avLst/>
          </a:prstGeom>
        </p:spPr>
        <p:txBody>
          <a:bodyPr wrap="square" lIns="91440" tIns="45720" rIns="91440" bIns="45720" anchor="t">
            <a:spAutoFit/>
          </a:bodyPr>
          <a:lstStyle/>
          <a:p>
            <a:pPr>
              <a:tabLst>
                <a:tab pos="539750" algn="l"/>
                <a:tab pos="756285" algn="l"/>
                <a:tab pos="972185" algn="l"/>
              </a:tabLst>
            </a:pPr>
            <a:r>
              <a:rPr lang="en-US">
                <a:latin typeface="Segoe UI" panose="020B0502040204020203" pitchFamily="34" charset="0"/>
                <a:cs typeface="Segoe UI" panose="020B0502040204020203" pitchFamily="34" charset="0"/>
              </a:rPr>
              <a:t>Expert maps are designed by PILA experts according to evidence-based learning progressions. In your teacher account, you can find maps that meet your needs by filtering by concepts (e.g. repetition), difficulty level, etc. You can immediately assign an expert map as classwork or homework.</a:t>
            </a:r>
          </a:p>
        </p:txBody>
      </p:sp>
      <p:pic>
        <p:nvPicPr>
          <p:cNvPr id="2" name="Picture 1" descr="A screenshot of a computer&#10;&#10;Description automatically generated">
            <a:extLst>
              <a:ext uri="{FF2B5EF4-FFF2-40B4-BE49-F238E27FC236}">
                <a16:creationId xmlns:a16="http://schemas.microsoft.com/office/drawing/2014/main" id="{E6496F88-43A0-814C-8A50-8D5CEE87B369}"/>
              </a:ext>
            </a:extLst>
          </p:cNvPr>
          <p:cNvPicPr>
            <a:picLocks noChangeAspect="1"/>
          </p:cNvPicPr>
          <p:nvPr/>
        </p:nvPicPr>
        <p:blipFill>
          <a:blip r:embed="rId3"/>
          <a:stretch>
            <a:fillRect/>
          </a:stretch>
        </p:blipFill>
        <p:spPr>
          <a:xfrm>
            <a:off x="1842945" y="2370838"/>
            <a:ext cx="8564033" cy="3581816"/>
          </a:xfrm>
          <a:prstGeom prst="roundRect">
            <a:avLst>
              <a:gd name="adj" fmla="val 4938"/>
            </a:avLst>
          </a:prstGeom>
          <a:ln>
            <a:solidFill>
              <a:srgbClr val="FFC000"/>
            </a:solidFill>
          </a:ln>
        </p:spPr>
      </p:pic>
      <p:grpSp>
        <p:nvGrpSpPr>
          <p:cNvPr id="6" name="Group 5">
            <a:extLst>
              <a:ext uri="{FF2B5EF4-FFF2-40B4-BE49-F238E27FC236}">
                <a16:creationId xmlns:a16="http://schemas.microsoft.com/office/drawing/2014/main" id="{F8FBD88E-ED89-4CC0-D1A5-36EFB8DA6795}"/>
              </a:ext>
            </a:extLst>
          </p:cNvPr>
          <p:cNvGrpSpPr/>
          <p:nvPr/>
        </p:nvGrpSpPr>
        <p:grpSpPr>
          <a:xfrm>
            <a:off x="939668" y="4849803"/>
            <a:ext cx="3254645" cy="856315"/>
            <a:chOff x="4887461" y="2365331"/>
            <a:chExt cx="6074586" cy="1183177"/>
          </a:xfrm>
          <a:solidFill>
            <a:srgbClr val="93FFE8">
              <a:alpha val="85098"/>
            </a:srgbClr>
          </a:solidFill>
        </p:grpSpPr>
        <p:grpSp>
          <p:nvGrpSpPr>
            <p:cNvPr id="10" name="Group 9">
              <a:extLst>
                <a:ext uri="{FF2B5EF4-FFF2-40B4-BE49-F238E27FC236}">
                  <a16:creationId xmlns:a16="http://schemas.microsoft.com/office/drawing/2014/main" id="{1F7C3A51-119E-F852-B07B-6A0C064EF597}"/>
                </a:ext>
              </a:extLst>
            </p:cNvPr>
            <p:cNvGrpSpPr/>
            <p:nvPr/>
          </p:nvGrpSpPr>
          <p:grpSpPr>
            <a:xfrm>
              <a:off x="4887461" y="2365331"/>
              <a:ext cx="6074586" cy="1183177"/>
              <a:chOff x="1029362" y="3259487"/>
              <a:chExt cx="9306165" cy="1064409"/>
            </a:xfrm>
            <a:grpFill/>
          </p:grpSpPr>
          <p:sp>
            <p:nvSpPr>
              <p:cNvPr id="15" name="Rectangle: Rounded Corners 14">
                <a:extLst>
                  <a:ext uri="{FF2B5EF4-FFF2-40B4-BE49-F238E27FC236}">
                    <a16:creationId xmlns:a16="http://schemas.microsoft.com/office/drawing/2014/main" id="{44A4A60C-043E-CC8B-694A-5DF380BD0053}"/>
                  </a:ext>
                </a:extLst>
              </p:cNvPr>
              <p:cNvSpPr/>
              <p:nvPr/>
            </p:nvSpPr>
            <p:spPr>
              <a:xfrm>
                <a:off x="1029362" y="3259487"/>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1414E79-A60A-489F-DC83-0DBB89BC660A}"/>
                  </a:ext>
                </a:extLst>
              </p:cNvPr>
              <p:cNvSpPr txBox="1"/>
              <p:nvPr/>
            </p:nvSpPr>
            <p:spPr>
              <a:xfrm>
                <a:off x="2604845" y="3497647"/>
                <a:ext cx="7536105" cy="535029"/>
              </a:xfrm>
              <a:prstGeom prst="rect">
                <a:avLst/>
              </a:prstGeom>
              <a:no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Expert maps are tagged with the PILA logo.</a:t>
                </a:r>
                <a:endParaRPr lang="en-US">
                  <a:effectLst/>
                  <a:latin typeface="Segoe UI"/>
                  <a:ea typeface="Calibri"/>
                  <a:cs typeface="Segoe UI"/>
                </a:endParaRPr>
              </a:p>
            </p:txBody>
          </p:sp>
        </p:grpSp>
        <p:pic>
          <p:nvPicPr>
            <p:cNvPr id="13" name="Graphic 12" descr="Lightbulb with solid fill">
              <a:extLst>
                <a:ext uri="{FF2B5EF4-FFF2-40B4-BE49-F238E27FC236}">
                  <a16:creationId xmlns:a16="http://schemas.microsoft.com/office/drawing/2014/main" id="{BC4E3D70-9BE4-9879-D0A7-8703A23DB4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85687" y="2599717"/>
              <a:ext cx="830168" cy="681211"/>
            </a:xfrm>
            <a:prstGeom prst="rect">
              <a:avLst/>
            </a:prstGeom>
          </p:spPr>
        </p:pic>
      </p:grpSp>
    </p:spTree>
    <p:extLst>
      <p:ext uri="{BB962C8B-B14F-4D97-AF65-F5344CB8AC3E}">
        <p14:creationId xmlns:p14="http://schemas.microsoft.com/office/powerpoint/2010/main" val="604045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273667" y="1284399"/>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a:cs typeface="Segoe UI"/>
              </a:rPr>
              <a:t>Custom Maps</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4" name="Rectangle 3">
            <a:extLst>
              <a:ext uri="{FF2B5EF4-FFF2-40B4-BE49-F238E27FC236}">
                <a16:creationId xmlns:a16="http://schemas.microsoft.com/office/drawing/2014/main" id="{38B24103-3A38-95F0-7887-B34F4D3D2522}"/>
              </a:ext>
            </a:extLst>
          </p:cNvPr>
          <p:cNvSpPr/>
          <p:nvPr/>
        </p:nvSpPr>
        <p:spPr>
          <a:xfrm>
            <a:off x="637520" y="1609096"/>
            <a:ext cx="10132946" cy="646331"/>
          </a:xfrm>
          <a:prstGeom prst="rect">
            <a:avLst/>
          </a:prstGeom>
        </p:spPr>
        <p:txBody>
          <a:bodyPr wrap="square" lIns="91440" tIns="45720" rIns="91440" bIns="45720" anchor="t">
            <a:spAutoFit/>
          </a:bodyPr>
          <a:lstStyle/>
          <a:p>
            <a:pPr>
              <a:tabLst>
                <a:tab pos="539750" algn="l"/>
                <a:tab pos="756285" algn="l"/>
                <a:tab pos="972185" algn="l"/>
              </a:tabLst>
            </a:pPr>
            <a:r>
              <a:rPr lang="en-GB" b="1">
                <a:latin typeface="Segoe UI" panose="020B0502040204020203" pitchFamily="34" charset="0"/>
                <a:cs typeface="Segoe UI" panose="020B0502040204020203" pitchFamily="34" charset="0"/>
              </a:rPr>
              <a:t>Custom maps </a:t>
            </a:r>
            <a:r>
              <a:rPr lang="en-GB">
                <a:latin typeface="Segoe UI" panose="020B0502040204020203" pitchFamily="34" charset="0"/>
                <a:cs typeface="Segoe UI" panose="020B0502040204020203" pitchFamily="34" charset="0"/>
              </a:rPr>
              <a:t>are maps that you can make yourself, by combining either custom levels or expert levels. Custom maps can be created by ordering various game levels in a sequence of your choice.</a:t>
            </a:r>
            <a:endParaRPr lang="en-US">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E0806D73-04B2-225E-EC08-89EFB0C813DB}"/>
              </a:ext>
            </a:extLst>
          </p:cNvPr>
          <p:cNvPicPr>
            <a:picLocks noChangeAspect="1"/>
          </p:cNvPicPr>
          <p:nvPr/>
        </p:nvPicPr>
        <p:blipFill>
          <a:blip r:embed="rId3"/>
          <a:stretch>
            <a:fillRect/>
          </a:stretch>
        </p:blipFill>
        <p:spPr>
          <a:xfrm>
            <a:off x="2005449" y="2400953"/>
            <a:ext cx="7898296" cy="3785069"/>
          </a:xfrm>
          <a:prstGeom prst="rect">
            <a:avLst/>
          </a:prstGeom>
        </p:spPr>
      </p:pic>
    </p:spTree>
    <p:extLst>
      <p:ext uri="{BB962C8B-B14F-4D97-AF65-F5344CB8AC3E}">
        <p14:creationId xmlns:p14="http://schemas.microsoft.com/office/powerpoint/2010/main" val="2562770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3406" y="112922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Segoe UI" panose="020B0502040204020203" pitchFamily="34" charset="0"/>
                <a:cs typeface="Segoe UI" panose="020B0502040204020203" pitchFamily="34" charset="0"/>
              </a:rPr>
              <a:t>Custom levels can be of different types – depending on the mode of the game world. </a:t>
            </a: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2" name="Rectangle: Rounded Corners 1">
            <a:extLst>
              <a:ext uri="{FF2B5EF4-FFF2-40B4-BE49-F238E27FC236}">
                <a16:creationId xmlns:a16="http://schemas.microsoft.com/office/drawing/2014/main" id="{892FA80D-BC09-7442-9ABC-0DA173C06F9A}"/>
              </a:ext>
            </a:extLst>
          </p:cNvPr>
          <p:cNvSpPr/>
          <p:nvPr/>
        </p:nvSpPr>
        <p:spPr>
          <a:xfrm>
            <a:off x="4277855" y="2832745"/>
            <a:ext cx="3213932" cy="591842"/>
          </a:xfrm>
          <a:prstGeom prst="roundRect">
            <a:avLst>
              <a:gd name="adj" fmla="val 19557"/>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Custom Level Types</a:t>
            </a:r>
          </a:p>
        </p:txBody>
      </p:sp>
      <p:sp>
        <p:nvSpPr>
          <p:cNvPr id="4" name="Rectangle: Rounded Corners 3">
            <a:extLst>
              <a:ext uri="{FF2B5EF4-FFF2-40B4-BE49-F238E27FC236}">
                <a16:creationId xmlns:a16="http://schemas.microsoft.com/office/drawing/2014/main" id="{15643CD8-FE5C-BFA1-AF37-8920B0C0FA9B}"/>
              </a:ext>
            </a:extLst>
          </p:cNvPr>
          <p:cNvSpPr/>
          <p:nvPr/>
        </p:nvSpPr>
        <p:spPr>
          <a:xfrm>
            <a:off x="4575714" y="4638998"/>
            <a:ext cx="2618214"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Racer</a:t>
            </a:r>
          </a:p>
        </p:txBody>
      </p:sp>
      <p:sp>
        <p:nvSpPr>
          <p:cNvPr id="5" name="Rectangle: Rounded Corners 4">
            <a:extLst>
              <a:ext uri="{FF2B5EF4-FFF2-40B4-BE49-F238E27FC236}">
                <a16:creationId xmlns:a16="http://schemas.microsoft.com/office/drawing/2014/main" id="{3422A2BB-B240-3B12-BADD-6098A7E3912F}"/>
              </a:ext>
            </a:extLst>
          </p:cNvPr>
          <p:cNvSpPr/>
          <p:nvPr/>
        </p:nvSpPr>
        <p:spPr>
          <a:xfrm>
            <a:off x="7408701" y="4406997"/>
            <a:ext cx="2144566"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Maze</a:t>
            </a:r>
          </a:p>
        </p:txBody>
      </p:sp>
      <p:cxnSp>
        <p:nvCxnSpPr>
          <p:cNvPr id="6" name="Straight Connector 21">
            <a:extLst>
              <a:ext uri="{FF2B5EF4-FFF2-40B4-BE49-F238E27FC236}">
                <a16:creationId xmlns:a16="http://schemas.microsoft.com/office/drawing/2014/main" id="{E8A570C6-5A1A-6BB3-8451-20441989C7DB}"/>
              </a:ext>
            </a:extLst>
          </p:cNvPr>
          <p:cNvCxnSpPr>
            <a:cxnSpLocks/>
            <a:stCxn id="4" idx="0"/>
            <a:endCxn id="2" idx="2"/>
          </p:cNvCxnSpPr>
          <p:nvPr/>
        </p:nvCxnSpPr>
        <p:spPr>
          <a:xfrm rot="5400000" flipH="1" flipV="1">
            <a:off x="5277616" y="4031793"/>
            <a:ext cx="1214411" cy="12700"/>
          </a:xfrm>
          <a:prstGeom prst="curvedConnector3">
            <a:avLst>
              <a:gd name="adj1" fmla="val 50000"/>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id="{6D712952-6120-137A-EC94-96D84453ECC2}"/>
              </a:ext>
            </a:extLst>
          </p:cNvPr>
          <p:cNvCxnSpPr>
            <a:cxnSpLocks/>
            <a:stCxn id="5" idx="0"/>
            <a:endCxn id="2" idx="2"/>
          </p:cNvCxnSpPr>
          <p:nvPr/>
        </p:nvCxnSpPr>
        <p:spPr>
          <a:xfrm rot="16200000" flipV="1">
            <a:off x="6691698" y="2617710"/>
            <a:ext cx="982410" cy="2596163"/>
          </a:xfrm>
          <a:prstGeom prst="curvedConnector3">
            <a:avLst>
              <a:gd name="adj1" fmla="val 50000"/>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4926EB08-0471-2456-7711-FC2F0D3A1EF1}"/>
              </a:ext>
            </a:extLst>
          </p:cNvPr>
          <p:cNvSpPr/>
          <p:nvPr/>
        </p:nvSpPr>
        <p:spPr>
          <a:xfrm>
            <a:off x="2118943" y="4198359"/>
            <a:ext cx="2144566"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Segoe UI" panose="020B0502040204020203" pitchFamily="34" charset="0"/>
                <a:cs typeface="Segoe UI" panose="020B0502040204020203" pitchFamily="34" charset="0"/>
              </a:rPr>
              <a:t>Platformer</a:t>
            </a:r>
          </a:p>
        </p:txBody>
      </p:sp>
      <p:cxnSp>
        <p:nvCxnSpPr>
          <p:cNvPr id="35" name="Straight Connector 21">
            <a:extLst>
              <a:ext uri="{FF2B5EF4-FFF2-40B4-BE49-F238E27FC236}">
                <a16:creationId xmlns:a16="http://schemas.microsoft.com/office/drawing/2014/main" id="{39D6A03F-F35F-074F-5E42-9D03F202BF25}"/>
              </a:ext>
            </a:extLst>
          </p:cNvPr>
          <p:cNvCxnSpPr>
            <a:cxnSpLocks/>
            <a:stCxn id="30" idx="0"/>
            <a:endCxn id="2" idx="2"/>
          </p:cNvCxnSpPr>
          <p:nvPr/>
        </p:nvCxnSpPr>
        <p:spPr>
          <a:xfrm rot="5400000" flipH="1" flipV="1">
            <a:off x="4151137" y="2464676"/>
            <a:ext cx="773772" cy="2693595"/>
          </a:xfrm>
          <a:prstGeom prst="curvedConnector3">
            <a:avLst>
              <a:gd name="adj1" fmla="val 50000"/>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C3709B3E-E490-A58D-BC99-3E33B32BC2AE}"/>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Custom Maps: </a:t>
            </a:r>
            <a:r>
              <a:rPr lang="en-GB" sz="3000" b="1" i="1">
                <a:solidFill>
                  <a:schemeClr val="bg1"/>
                </a:solidFill>
                <a:latin typeface="Segoe UI" panose="020B0502040204020203" pitchFamily="34" charset="0"/>
                <a:cs typeface="Segoe UI" panose="020B0502040204020203" pitchFamily="34" charset="0"/>
              </a:rPr>
              <a:t>Custom Levels</a:t>
            </a:r>
            <a:endParaRPr lang="en-US" sz="3000" b="1" i="1">
              <a:solidFill>
                <a:schemeClr val="bg1"/>
              </a:solidFill>
              <a:latin typeface="Segoe UI" panose="020B0502040204020203" pitchFamily="34" charset="0"/>
              <a:cs typeface="Segoe UI" panose="020B0502040204020203" pitchFamily="34" charset="0"/>
            </a:endParaRPr>
          </a:p>
        </p:txBody>
      </p:sp>
      <p:sp>
        <p:nvSpPr>
          <p:cNvPr id="51" name="Rectangle 50">
            <a:extLst>
              <a:ext uri="{FF2B5EF4-FFF2-40B4-BE49-F238E27FC236}">
                <a16:creationId xmlns:a16="http://schemas.microsoft.com/office/drawing/2014/main" id="{901886A2-27DA-0A78-0374-2F4F33B772FE}"/>
              </a:ext>
            </a:extLst>
          </p:cNvPr>
          <p:cNvSpPr/>
          <p:nvPr/>
        </p:nvSpPr>
        <p:spPr>
          <a:xfrm>
            <a:off x="741426" y="2056205"/>
            <a:ext cx="6605909"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sp>
        <p:nvSpPr>
          <p:cNvPr id="55" name="TextBox 54">
            <a:extLst>
              <a:ext uri="{FF2B5EF4-FFF2-40B4-BE49-F238E27FC236}">
                <a16:creationId xmlns:a16="http://schemas.microsoft.com/office/drawing/2014/main" id="{2281405E-A0D0-404E-BCFC-1E77D488704C}"/>
              </a:ext>
            </a:extLst>
          </p:cNvPr>
          <p:cNvSpPr txBox="1"/>
          <p:nvPr/>
        </p:nvSpPr>
        <p:spPr>
          <a:xfrm>
            <a:off x="741426" y="1324690"/>
            <a:ext cx="10709148" cy="1477328"/>
          </a:xfrm>
          <a:prstGeom prst="rect">
            <a:avLst/>
          </a:prstGeom>
          <a:noFill/>
        </p:spPr>
        <p:txBody>
          <a:bodyPr wrap="square">
            <a:spAutoFit/>
          </a:bodyPr>
          <a:lstStyle/>
          <a:p>
            <a:r>
              <a:rPr lang="en-GB">
                <a:latin typeface="Segoe UI" panose="020B0502040204020203" pitchFamily="34" charset="0"/>
                <a:cs typeface="Segoe UI" panose="020B0502040204020203" pitchFamily="34" charset="0"/>
              </a:rPr>
              <a:t>Custom levels are levels that you can design and assign to students to work through. You can create a basic level editor and add step-by-step instructions on what the students need to achieve. The students can then begin their design, programming, and testing process. </a:t>
            </a:r>
          </a:p>
          <a:p>
            <a:endParaRPr lang="en-GB">
              <a:latin typeface="Segoe UI" panose="020B0502040204020203" pitchFamily="34" charset="0"/>
              <a:cs typeface="Segoe UI" panose="020B0502040204020203" pitchFamily="34" charset="0"/>
            </a:endParaRPr>
          </a:p>
          <a:p>
            <a:r>
              <a:rPr lang="en-GB">
                <a:latin typeface="Segoe UI" panose="020B0502040204020203" pitchFamily="34" charset="0"/>
                <a:cs typeface="Segoe UI" panose="020B0502040204020203" pitchFamily="34" charset="0"/>
              </a:rPr>
              <a:t>Custom levels can be of different types – depending on the mode of the game world. </a:t>
            </a:r>
          </a:p>
        </p:txBody>
      </p:sp>
      <p:sp>
        <p:nvSpPr>
          <p:cNvPr id="28" name="TextBox 27">
            <a:extLst>
              <a:ext uri="{FF2B5EF4-FFF2-40B4-BE49-F238E27FC236}">
                <a16:creationId xmlns:a16="http://schemas.microsoft.com/office/drawing/2014/main" id="{54C7C2D9-5633-60CA-CEE9-C101FB5CBFF4}"/>
              </a:ext>
            </a:extLst>
          </p:cNvPr>
          <p:cNvSpPr txBox="1"/>
          <p:nvPr/>
        </p:nvSpPr>
        <p:spPr>
          <a:xfrm>
            <a:off x="609360" y="5621408"/>
            <a:ext cx="10709148" cy="369332"/>
          </a:xfrm>
          <a:prstGeom prst="rect">
            <a:avLst/>
          </a:prstGeom>
          <a:noFill/>
        </p:spPr>
        <p:txBody>
          <a:bodyPr wrap="square">
            <a:spAutoFit/>
          </a:bodyPr>
          <a:lstStyle/>
          <a:p>
            <a:r>
              <a:rPr lang="en-GB">
                <a:latin typeface="Segoe UI" panose="020B0502040204020203" pitchFamily="34" charset="0"/>
                <a:cs typeface="Segoe UI" panose="020B0502040204020203" pitchFamily="34" charset="0"/>
              </a:rPr>
              <a:t>As of now, the expert levels are all only platformer levels on Game Creator. </a:t>
            </a:r>
          </a:p>
        </p:txBody>
      </p:sp>
    </p:spTree>
    <p:extLst>
      <p:ext uri="{BB962C8B-B14F-4D97-AF65-F5344CB8AC3E}">
        <p14:creationId xmlns:p14="http://schemas.microsoft.com/office/powerpoint/2010/main" val="15283920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3406" y="112922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51" name="Rectangle 50">
            <a:extLst>
              <a:ext uri="{FF2B5EF4-FFF2-40B4-BE49-F238E27FC236}">
                <a16:creationId xmlns:a16="http://schemas.microsoft.com/office/drawing/2014/main" id="{901886A2-27DA-0A78-0374-2F4F33B772FE}"/>
              </a:ext>
            </a:extLst>
          </p:cNvPr>
          <p:cNvSpPr/>
          <p:nvPr/>
        </p:nvSpPr>
        <p:spPr>
          <a:xfrm>
            <a:off x="741426" y="2056205"/>
            <a:ext cx="6605909"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6F63E72D-1EF0-A56C-5739-2A95BAACB173}"/>
              </a:ext>
            </a:extLst>
          </p:cNvPr>
          <p:cNvGrpSpPr/>
          <p:nvPr/>
        </p:nvGrpSpPr>
        <p:grpSpPr>
          <a:xfrm>
            <a:off x="-111916" y="1317981"/>
            <a:ext cx="3637541" cy="591842"/>
            <a:chOff x="-111915" y="1317981"/>
            <a:chExt cx="5112177" cy="591842"/>
          </a:xfrm>
        </p:grpSpPr>
        <p:sp>
          <p:nvSpPr>
            <p:cNvPr id="10" name="Rectangle: Rounded Corners 9">
              <a:extLst>
                <a:ext uri="{FF2B5EF4-FFF2-40B4-BE49-F238E27FC236}">
                  <a16:creationId xmlns:a16="http://schemas.microsoft.com/office/drawing/2014/main" id="{23B1E10B-AF79-27AE-6126-A9C9E965BFF1}"/>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0A3B151-CC76-DD93-C9BE-6A6E2EFC21C0}"/>
                </a:ext>
              </a:extLst>
            </p:cNvPr>
            <p:cNvSpPr txBox="1"/>
            <p:nvPr/>
          </p:nvSpPr>
          <p:spPr>
            <a:xfrm>
              <a:off x="783256" y="1448015"/>
              <a:ext cx="4217006"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Level </a:t>
              </a:r>
              <a:r>
                <a:rPr lang="en-GB" b="1" err="1">
                  <a:latin typeface="Segoe UI" panose="020B0502040204020203" pitchFamily="34" charset="0"/>
                  <a:cs typeface="Segoe UI" panose="020B0502040204020203" pitchFamily="34" charset="0"/>
                </a:rPr>
                <a:t>Customiser</a:t>
              </a:r>
              <a:r>
                <a:rPr lang="en-GB" b="1">
                  <a:latin typeface="Segoe UI" panose="020B0502040204020203" pitchFamily="34" charset="0"/>
                  <a:cs typeface="Segoe UI" panose="020B0502040204020203" pitchFamily="34" charset="0"/>
                </a:rPr>
                <a:t> Tool</a:t>
              </a:r>
              <a:endParaRPr lang="en-US" b="1">
                <a:latin typeface="Segoe UI" panose="020B0502040204020203" pitchFamily="34" charset="0"/>
                <a:cs typeface="Segoe UI" panose="020B0502040204020203" pitchFamily="34" charset="0"/>
              </a:endParaRPr>
            </a:p>
          </p:txBody>
        </p:sp>
      </p:grpSp>
      <p:sp>
        <p:nvSpPr>
          <p:cNvPr id="4" name="TextBox 3">
            <a:extLst>
              <a:ext uri="{FF2B5EF4-FFF2-40B4-BE49-F238E27FC236}">
                <a16:creationId xmlns:a16="http://schemas.microsoft.com/office/drawing/2014/main" id="{808089CC-0BAA-0324-F25B-969C8D8535C1}"/>
              </a:ext>
            </a:extLst>
          </p:cNvPr>
          <p:cNvSpPr txBox="1"/>
          <p:nvPr/>
        </p:nvSpPr>
        <p:spPr>
          <a:xfrm>
            <a:off x="8941657" y="2240871"/>
            <a:ext cx="2341209" cy="369332"/>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a:t>
            </a:r>
          </a:p>
        </p:txBody>
      </p:sp>
      <p:sp>
        <p:nvSpPr>
          <p:cNvPr id="14" name="TextBox 13">
            <a:extLst>
              <a:ext uri="{FF2B5EF4-FFF2-40B4-BE49-F238E27FC236}">
                <a16:creationId xmlns:a16="http://schemas.microsoft.com/office/drawing/2014/main" id="{68AC8F3F-5548-5046-F290-BC39B4FB564A}"/>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Custom Maps: </a:t>
            </a:r>
            <a:r>
              <a:rPr lang="en-GB" sz="3000" b="1" i="1" err="1">
                <a:solidFill>
                  <a:schemeClr val="bg1"/>
                </a:solidFill>
                <a:latin typeface="Segoe UI" panose="020B0502040204020203" pitchFamily="34" charset="0"/>
                <a:cs typeface="Segoe UI" panose="020B0502040204020203" pitchFamily="34" charset="0"/>
              </a:rPr>
              <a:t>Customiser</a:t>
            </a:r>
            <a:r>
              <a:rPr lang="en-GB" sz="3000" b="1" i="1">
                <a:solidFill>
                  <a:schemeClr val="bg1"/>
                </a:solidFill>
                <a:latin typeface="Segoe UI" panose="020B0502040204020203" pitchFamily="34" charset="0"/>
                <a:cs typeface="Segoe UI" panose="020B0502040204020203" pitchFamily="34" charset="0"/>
              </a:rPr>
              <a:t> tool</a:t>
            </a:r>
            <a:endParaRPr lang="en-US" sz="3000" b="1" i="1">
              <a:solidFill>
                <a:schemeClr val="bg1"/>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289FEFE4-A742-E4B4-7AB6-1C1D71862C4A}"/>
              </a:ext>
            </a:extLst>
          </p:cNvPr>
          <p:cNvSpPr txBox="1"/>
          <p:nvPr/>
        </p:nvSpPr>
        <p:spPr>
          <a:xfrm>
            <a:off x="0" y="5544112"/>
            <a:ext cx="12192000" cy="369332"/>
          </a:xfrm>
          <a:prstGeom prst="rect">
            <a:avLst/>
          </a:prstGeom>
          <a:noFill/>
        </p:spPr>
        <p:txBody>
          <a:bodyPr wrap="square">
            <a:spAutoFit/>
          </a:bodyPr>
          <a:lstStyle/>
          <a:p>
            <a:pPr algn="ctr"/>
            <a:r>
              <a:rPr lang="en-GB" i="1"/>
              <a:t>This tool is currently under development. Expected in Q2 of 2024.</a:t>
            </a:r>
            <a:endParaRPr lang="en-US" i="1"/>
          </a:p>
        </p:txBody>
      </p:sp>
      <p:sp>
        <p:nvSpPr>
          <p:cNvPr id="5" name="TextBox 4">
            <a:extLst>
              <a:ext uri="{FF2B5EF4-FFF2-40B4-BE49-F238E27FC236}">
                <a16:creationId xmlns:a16="http://schemas.microsoft.com/office/drawing/2014/main" id="{AD8F51FA-113C-BEB2-0DB5-005298B7F148}"/>
              </a:ext>
            </a:extLst>
          </p:cNvPr>
          <p:cNvSpPr txBox="1"/>
          <p:nvPr/>
        </p:nvSpPr>
        <p:spPr>
          <a:xfrm>
            <a:off x="796822" y="3378660"/>
            <a:ext cx="10635028" cy="2031325"/>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Teachers can use a level </a:t>
            </a:r>
            <a:r>
              <a:rPr lang="en-US" err="1">
                <a:latin typeface="Segoe UI" panose="020B0502040204020203" pitchFamily="34" charset="0"/>
                <a:cs typeface="Segoe UI" panose="020B0502040204020203" pitchFamily="34" charset="0"/>
              </a:rPr>
              <a:t>customiser</a:t>
            </a:r>
            <a:r>
              <a:rPr lang="en-US">
                <a:latin typeface="Segoe UI" panose="020B0502040204020203" pitchFamily="34" charset="0"/>
                <a:cs typeface="Segoe UI" panose="020B0502040204020203" pitchFamily="34" charset="0"/>
              </a:rPr>
              <a:t> tool to develop new levels. They will be able to first select a type of game (platformer, racer or maze). Teachers can build the games using sprites available for this game type. Then, they must write instructions for the teachers.</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Rather than automated scoring, students must signal how they achieved different sub-goals. They can explain to teachers in natural language, as well as by pointing to specific elements in the interface to do so.</a:t>
            </a:r>
          </a:p>
        </p:txBody>
      </p:sp>
      <p:pic>
        <p:nvPicPr>
          <p:cNvPr id="7" name="Picture 4" descr="Candli busy">
            <a:extLst>
              <a:ext uri="{FF2B5EF4-FFF2-40B4-BE49-F238E27FC236}">
                <a16:creationId xmlns:a16="http://schemas.microsoft.com/office/drawing/2014/main" id="{19C6C174-CFA5-6282-0D80-368FCF6DA4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3044" y="2005198"/>
            <a:ext cx="1773661" cy="1210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185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0089" y="110613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54279F63-0ECB-1C14-412C-947BD46EA969}"/>
              </a:ext>
            </a:extLst>
          </p:cNvPr>
          <p:cNvGrpSpPr/>
          <p:nvPr/>
        </p:nvGrpSpPr>
        <p:grpSpPr>
          <a:xfrm>
            <a:off x="-108162" y="1317981"/>
            <a:ext cx="11333625" cy="1107556"/>
            <a:chOff x="-204415" y="3014405"/>
            <a:chExt cx="11333625" cy="1107556"/>
          </a:xfrm>
        </p:grpSpPr>
        <p:grpSp>
          <p:nvGrpSpPr>
            <p:cNvPr id="18" name="Group 17">
              <a:extLst>
                <a:ext uri="{FF2B5EF4-FFF2-40B4-BE49-F238E27FC236}">
                  <a16:creationId xmlns:a16="http://schemas.microsoft.com/office/drawing/2014/main" id="{592A64BD-634F-70D9-B248-C81B52596652}"/>
                </a:ext>
              </a:extLst>
            </p:cNvPr>
            <p:cNvGrpSpPr/>
            <p:nvPr/>
          </p:nvGrpSpPr>
          <p:grpSpPr>
            <a:xfrm>
              <a:off x="-204415" y="3014405"/>
              <a:ext cx="5112177" cy="591842"/>
              <a:chOff x="-111915" y="1317981"/>
              <a:chExt cx="5112177" cy="591842"/>
            </a:xfrm>
          </p:grpSpPr>
          <p:sp>
            <p:nvSpPr>
              <p:cNvPr id="19" name="Rectangle: Rounded Corners 18">
                <a:extLst>
                  <a:ext uri="{FF2B5EF4-FFF2-40B4-BE49-F238E27FC236}">
                    <a16:creationId xmlns:a16="http://schemas.microsoft.com/office/drawing/2014/main" id="{D6B06C5C-C6B4-198A-5233-CC320E093D87}"/>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280D92F-0FBD-DB38-7545-496EE6C80E7C}"/>
                  </a:ext>
                </a:extLst>
              </p:cNvPr>
              <p:cNvSpPr txBox="1"/>
              <p:nvPr/>
            </p:nvSpPr>
            <p:spPr>
              <a:xfrm>
                <a:off x="655610" y="1425143"/>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How does it work?</a:t>
                </a:r>
                <a:endParaRPr lang="en-US" b="1">
                  <a:latin typeface="Segoe UI" panose="020B0502040204020203" pitchFamily="34" charset="0"/>
                  <a:cs typeface="Segoe UI" panose="020B0502040204020203" pitchFamily="34" charset="0"/>
                </a:endParaRPr>
              </a:p>
            </p:txBody>
          </p:sp>
        </p:grpSp>
        <p:sp>
          <p:nvSpPr>
            <p:cNvPr id="25" name="Rectangle 24">
              <a:extLst>
                <a:ext uri="{FF2B5EF4-FFF2-40B4-BE49-F238E27FC236}">
                  <a16:creationId xmlns:a16="http://schemas.microsoft.com/office/drawing/2014/main" id="{F06FCFFC-6E24-05AD-E17C-48E02CEB880D}"/>
                </a:ext>
              </a:extLst>
            </p:cNvPr>
            <p:cNvSpPr/>
            <p:nvPr/>
          </p:nvSpPr>
          <p:spPr>
            <a:xfrm>
              <a:off x="1087102" y="3752629"/>
              <a:ext cx="10042108"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grpSp>
      <p:sp>
        <p:nvSpPr>
          <p:cNvPr id="2" name="TextBox 1">
            <a:extLst>
              <a:ext uri="{FF2B5EF4-FFF2-40B4-BE49-F238E27FC236}">
                <a16:creationId xmlns:a16="http://schemas.microsoft.com/office/drawing/2014/main" id="{72F1119E-14D8-019D-06DC-3FFF888B7673}"/>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Introduction to PILA Game Creator</a:t>
            </a:r>
            <a:endParaRPr lang="en-US" sz="3000" b="1">
              <a:solidFill>
                <a:schemeClr val="bg1"/>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581D2FA9-A373-0004-22C3-8DE2981AD617}"/>
              </a:ext>
            </a:extLst>
          </p:cNvPr>
          <p:cNvSpPr txBox="1"/>
          <p:nvPr/>
        </p:nvSpPr>
        <p:spPr>
          <a:xfrm>
            <a:off x="768200" y="2421779"/>
            <a:ext cx="4775495" cy="584775"/>
          </a:xfrm>
          <a:prstGeom prst="rect">
            <a:avLst/>
          </a:prstGeom>
          <a:noFill/>
        </p:spPr>
        <p:txBody>
          <a:bodyPr wrap="square">
            <a:spAutoFit/>
          </a:bodyPr>
          <a:lstStyle/>
          <a:p>
            <a:pPr lvl="0"/>
            <a:r>
              <a:rPr lang="en-GB" sz="1600">
                <a:latin typeface="Segoe UI" panose="020B0502040204020203" pitchFamily="34" charset="0"/>
                <a:cs typeface="Segoe UI" panose="020B0502040204020203" pitchFamily="34" charset="0"/>
              </a:rPr>
              <a:t>First, students are guided through the interface and tools. </a:t>
            </a:r>
          </a:p>
        </p:txBody>
      </p:sp>
      <p:sp>
        <p:nvSpPr>
          <p:cNvPr id="15" name="Arrow: Right 14">
            <a:extLst>
              <a:ext uri="{FF2B5EF4-FFF2-40B4-BE49-F238E27FC236}">
                <a16:creationId xmlns:a16="http://schemas.microsoft.com/office/drawing/2014/main" id="{6373253A-28B7-8784-D293-E1F745BE29E7}"/>
              </a:ext>
            </a:extLst>
          </p:cNvPr>
          <p:cNvSpPr/>
          <p:nvPr/>
        </p:nvSpPr>
        <p:spPr>
          <a:xfrm>
            <a:off x="5865460" y="4122974"/>
            <a:ext cx="491118" cy="45356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56D363-BB61-9691-0074-8AE72EC1F4BA}"/>
              </a:ext>
            </a:extLst>
          </p:cNvPr>
          <p:cNvSpPr txBox="1"/>
          <p:nvPr/>
        </p:nvSpPr>
        <p:spPr>
          <a:xfrm>
            <a:off x="6699114" y="2397093"/>
            <a:ext cx="4941504" cy="584775"/>
          </a:xfrm>
          <a:prstGeom prst="rect">
            <a:avLst/>
          </a:prstGeom>
          <a:noFill/>
        </p:spPr>
        <p:txBody>
          <a:bodyPr wrap="square">
            <a:spAutoFit/>
          </a:bodyPr>
          <a:lstStyle/>
          <a:p>
            <a:pPr lvl="0"/>
            <a:r>
              <a:rPr lang="en-GB" sz="1600">
                <a:latin typeface="Segoe UI" panose="020B0502040204020203" pitchFamily="34" charset="0"/>
                <a:cs typeface="Segoe UI" panose="020B0502040204020203" pitchFamily="34" charset="0"/>
              </a:rPr>
              <a:t>They then begin to design their own game world by adding game objects to the middle area.</a:t>
            </a:r>
          </a:p>
        </p:txBody>
      </p:sp>
      <p:pic>
        <p:nvPicPr>
          <p:cNvPr id="6" name="Picture 5">
            <a:extLst>
              <a:ext uri="{FF2B5EF4-FFF2-40B4-BE49-F238E27FC236}">
                <a16:creationId xmlns:a16="http://schemas.microsoft.com/office/drawing/2014/main" id="{22726659-C7A7-B288-44D9-6942E3BE78F0}"/>
              </a:ext>
            </a:extLst>
          </p:cNvPr>
          <p:cNvPicPr>
            <a:picLocks noChangeAspect="1"/>
          </p:cNvPicPr>
          <p:nvPr/>
        </p:nvPicPr>
        <p:blipFill>
          <a:blip r:embed="rId3"/>
          <a:stretch>
            <a:fillRect/>
          </a:stretch>
        </p:blipFill>
        <p:spPr>
          <a:xfrm>
            <a:off x="6673078" y="3229617"/>
            <a:ext cx="4915375" cy="2362964"/>
          </a:xfrm>
          <a:prstGeom prst="roundRect">
            <a:avLst>
              <a:gd name="adj" fmla="val 12112"/>
            </a:avLst>
          </a:prstGeom>
          <a:ln>
            <a:solidFill>
              <a:srgbClr val="FFC000"/>
            </a:solidFill>
          </a:ln>
        </p:spPr>
      </p:pic>
      <p:pic>
        <p:nvPicPr>
          <p:cNvPr id="14" name="Picture 13">
            <a:extLst>
              <a:ext uri="{FF2B5EF4-FFF2-40B4-BE49-F238E27FC236}">
                <a16:creationId xmlns:a16="http://schemas.microsoft.com/office/drawing/2014/main" id="{54F6413D-F234-1669-9710-F3F6E4A70594}"/>
              </a:ext>
            </a:extLst>
          </p:cNvPr>
          <p:cNvPicPr>
            <a:picLocks noChangeAspect="1"/>
          </p:cNvPicPr>
          <p:nvPr/>
        </p:nvPicPr>
        <p:blipFill>
          <a:blip r:embed="rId4"/>
          <a:stretch>
            <a:fillRect/>
          </a:stretch>
        </p:blipFill>
        <p:spPr>
          <a:xfrm>
            <a:off x="768200" y="3271818"/>
            <a:ext cx="4750724" cy="2276389"/>
          </a:xfrm>
          <a:prstGeom prst="roundRect">
            <a:avLst>
              <a:gd name="adj" fmla="val 12112"/>
            </a:avLst>
          </a:prstGeom>
          <a:ln>
            <a:solidFill>
              <a:srgbClr val="FFC000"/>
            </a:solidFill>
          </a:ln>
        </p:spPr>
      </p:pic>
    </p:spTree>
    <p:extLst>
      <p:ext uri="{BB962C8B-B14F-4D97-AF65-F5344CB8AC3E}">
        <p14:creationId xmlns:p14="http://schemas.microsoft.com/office/powerpoint/2010/main" val="3783007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3406" y="112922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48" name="TextBox 47">
            <a:extLst>
              <a:ext uri="{FF2B5EF4-FFF2-40B4-BE49-F238E27FC236}">
                <a16:creationId xmlns:a16="http://schemas.microsoft.com/office/drawing/2014/main" id="{C3709B3E-E490-A58D-BC99-3E33B32BC2AE}"/>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Custom Maps: </a:t>
            </a:r>
            <a:r>
              <a:rPr lang="en-GB" sz="3000" b="1" i="1">
                <a:solidFill>
                  <a:schemeClr val="bg1"/>
                </a:solidFill>
                <a:latin typeface="Segoe UI" panose="020B0502040204020203" pitchFamily="34" charset="0"/>
                <a:cs typeface="Segoe UI" panose="020B0502040204020203" pitchFamily="34" charset="0"/>
              </a:rPr>
              <a:t>Custom Levels</a:t>
            </a:r>
            <a:endParaRPr lang="en-US" sz="3000" b="1" i="1">
              <a:solidFill>
                <a:schemeClr val="bg1"/>
              </a:solidFill>
              <a:latin typeface="Segoe UI" panose="020B0502040204020203" pitchFamily="34" charset="0"/>
              <a:cs typeface="Segoe UI" panose="020B0502040204020203" pitchFamily="34" charset="0"/>
            </a:endParaRPr>
          </a:p>
        </p:txBody>
      </p:sp>
      <p:sp>
        <p:nvSpPr>
          <p:cNvPr id="51" name="Rectangle 50">
            <a:extLst>
              <a:ext uri="{FF2B5EF4-FFF2-40B4-BE49-F238E27FC236}">
                <a16:creationId xmlns:a16="http://schemas.microsoft.com/office/drawing/2014/main" id="{901886A2-27DA-0A78-0374-2F4F33B772FE}"/>
              </a:ext>
            </a:extLst>
          </p:cNvPr>
          <p:cNvSpPr/>
          <p:nvPr/>
        </p:nvSpPr>
        <p:spPr>
          <a:xfrm>
            <a:off x="741426" y="2056205"/>
            <a:ext cx="6605909"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6F63E72D-1EF0-A56C-5739-2A95BAACB173}"/>
              </a:ext>
            </a:extLst>
          </p:cNvPr>
          <p:cNvGrpSpPr/>
          <p:nvPr/>
        </p:nvGrpSpPr>
        <p:grpSpPr>
          <a:xfrm>
            <a:off x="-111916" y="1317981"/>
            <a:ext cx="4250284" cy="591842"/>
            <a:chOff x="-111915" y="1317981"/>
            <a:chExt cx="5112177" cy="591842"/>
          </a:xfrm>
        </p:grpSpPr>
        <p:sp>
          <p:nvSpPr>
            <p:cNvPr id="10" name="Rectangle: Rounded Corners 9">
              <a:extLst>
                <a:ext uri="{FF2B5EF4-FFF2-40B4-BE49-F238E27FC236}">
                  <a16:creationId xmlns:a16="http://schemas.microsoft.com/office/drawing/2014/main" id="{23B1E10B-AF79-27AE-6126-A9C9E965BFF1}"/>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0A3B151-CC76-DD93-C9BE-6A6E2EFC21C0}"/>
                </a:ext>
              </a:extLst>
            </p:cNvPr>
            <p:cNvSpPr txBox="1"/>
            <p:nvPr/>
          </p:nvSpPr>
          <p:spPr>
            <a:xfrm>
              <a:off x="783256" y="1448015"/>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Platformer</a:t>
              </a:r>
              <a:endParaRPr lang="en-US" b="1">
                <a:latin typeface="Segoe UI" panose="020B0502040204020203" pitchFamily="34" charset="0"/>
                <a:cs typeface="Segoe UI" panose="020B0502040204020203" pitchFamily="34" charset="0"/>
              </a:endParaRPr>
            </a:p>
          </p:txBody>
        </p:sp>
      </p:grpSp>
      <p:sp>
        <p:nvSpPr>
          <p:cNvPr id="6" name="TextBox 5">
            <a:extLst>
              <a:ext uri="{FF2B5EF4-FFF2-40B4-BE49-F238E27FC236}">
                <a16:creationId xmlns:a16="http://schemas.microsoft.com/office/drawing/2014/main" id="{4D147699-8ABC-7EC6-A68A-A244E728BF9E}"/>
              </a:ext>
            </a:extLst>
          </p:cNvPr>
          <p:cNvSpPr txBox="1"/>
          <p:nvPr/>
        </p:nvSpPr>
        <p:spPr>
          <a:xfrm>
            <a:off x="843753" y="2520100"/>
            <a:ext cx="4946925" cy="3139321"/>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In platformer-based levels, students typically move their main character horizontally and vertically. </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For instance, in the examples you have seen so far, the character is programmed to move left, right, and jump. </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To win the game, the character moves on the platform to reach a specified end, while picking up objects and avoiding obstacles.</a:t>
            </a:r>
          </a:p>
        </p:txBody>
      </p:sp>
      <p:pic>
        <p:nvPicPr>
          <p:cNvPr id="3" name="Picture 2" descr="A screenshot of a video game&#10;&#10;Description automatically generated">
            <a:extLst>
              <a:ext uri="{FF2B5EF4-FFF2-40B4-BE49-F238E27FC236}">
                <a16:creationId xmlns:a16="http://schemas.microsoft.com/office/drawing/2014/main" id="{832635B5-50EC-FF0E-FEE9-2EF94BBE8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7640" y="2425537"/>
            <a:ext cx="5502934" cy="3125997"/>
          </a:xfrm>
          <a:prstGeom prst="roundRect">
            <a:avLst>
              <a:gd name="adj" fmla="val 4938"/>
            </a:avLst>
          </a:prstGeom>
          <a:ln>
            <a:solidFill>
              <a:srgbClr val="FFC000"/>
            </a:solidFill>
          </a:ln>
        </p:spPr>
      </p:pic>
    </p:spTree>
    <p:extLst>
      <p:ext uri="{BB962C8B-B14F-4D97-AF65-F5344CB8AC3E}">
        <p14:creationId xmlns:p14="http://schemas.microsoft.com/office/powerpoint/2010/main" val="1561191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3406" y="112922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51" name="Rectangle 50">
            <a:extLst>
              <a:ext uri="{FF2B5EF4-FFF2-40B4-BE49-F238E27FC236}">
                <a16:creationId xmlns:a16="http://schemas.microsoft.com/office/drawing/2014/main" id="{901886A2-27DA-0A78-0374-2F4F33B772FE}"/>
              </a:ext>
            </a:extLst>
          </p:cNvPr>
          <p:cNvSpPr/>
          <p:nvPr/>
        </p:nvSpPr>
        <p:spPr>
          <a:xfrm>
            <a:off x="741426" y="2056205"/>
            <a:ext cx="6605909"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6F63E72D-1EF0-A56C-5739-2A95BAACB173}"/>
              </a:ext>
            </a:extLst>
          </p:cNvPr>
          <p:cNvGrpSpPr/>
          <p:nvPr/>
        </p:nvGrpSpPr>
        <p:grpSpPr>
          <a:xfrm>
            <a:off x="-111916" y="1317981"/>
            <a:ext cx="3637541" cy="591842"/>
            <a:chOff x="-111915" y="1317981"/>
            <a:chExt cx="5112177" cy="591842"/>
          </a:xfrm>
        </p:grpSpPr>
        <p:sp>
          <p:nvSpPr>
            <p:cNvPr id="10" name="Rectangle: Rounded Corners 9">
              <a:extLst>
                <a:ext uri="{FF2B5EF4-FFF2-40B4-BE49-F238E27FC236}">
                  <a16:creationId xmlns:a16="http://schemas.microsoft.com/office/drawing/2014/main" id="{23B1E10B-AF79-27AE-6126-A9C9E965BFF1}"/>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0A3B151-CC76-DD93-C9BE-6A6E2EFC21C0}"/>
                </a:ext>
              </a:extLst>
            </p:cNvPr>
            <p:cNvSpPr txBox="1"/>
            <p:nvPr/>
          </p:nvSpPr>
          <p:spPr>
            <a:xfrm>
              <a:off x="783256" y="1448015"/>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Racer</a:t>
              </a:r>
              <a:endParaRPr lang="en-US" b="1">
                <a:latin typeface="Segoe UI" panose="020B0502040204020203" pitchFamily="34" charset="0"/>
                <a:cs typeface="Segoe UI" panose="020B0502040204020203" pitchFamily="34" charset="0"/>
              </a:endParaRPr>
            </a:p>
          </p:txBody>
        </p:sp>
      </p:grpSp>
      <p:sp>
        <p:nvSpPr>
          <p:cNvPr id="2" name="TextBox 1">
            <a:extLst>
              <a:ext uri="{FF2B5EF4-FFF2-40B4-BE49-F238E27FC236}">
                <a16:creationId xmlns:a16="http://schemas.microsoft.com/office/drawing/2014/main" id="{1AEE8B6C-D474-8A38-EA29-B97847F64180}"/>
              </a:ext>
            </a:extLst>
          </p:cNvPr>
          <p:cNvSpPr txBox="1"/>
          <p:nvPr/>
        </p:nvSpPr>
        <p:spPr>
          <a:xfrm>
            <a:off x="873483" y="2394304"/>
            <a:ext cx="4586510" cy="2031325"/>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In racer-based levels, students can </a:t>
            </a:r>
            <a:r>
              <a:rPr lang="en-US" err="1">
                <a:latin typeface="Segoe UI" panose="020B0502040204020203" pitchFamily="34" charset="0"/>
                <a:cs typeface="Segoe UI" panose="020B0502040204020203" pitchFamily="34" charset="0"/>
              </a:rPr>
              <a:t>programme</a:t>
            </a:r>
            <a:r>
              <a:rPr lang="en-US">
                <a:latin typeface="Segoe UI" panose="020B0502040204020203" pitchFamily="34" charset="0"/>
                <a:cs typeface="Segoe UI" panose="020B0502040204020203" pitchFamily="34" charset="0"/>
              </a:rPr>
              <a:t> different objects to race. </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The levels are set in a top-down view. </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In this example, the user must drive the car around the track.</a:t>
            </a:r>
          </a:p>
        </p:txBody>
      </p:sp>
      <p:sp>
        <p:nvSpPr>
          <p:cNvPr id="5" name="TextBox 4">
            <a:extLst>
              <a:ext uri="{FF2B5EF4-FFF2-40B4-BE49-F238E27FC236}">
                <a16:creationId xmlns:a16="http://schemas.microsoft.com/office/drawing/2014/main" id="{A9E5A70E-99D8-FD00-7C3B-A3B27812A823}"/>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Custom Maps: </a:t>
            </a:r>
            <a:r>
              <a:rPr lang="en-GB" sz="3000" b="1" i="1">
                <a:solidFill>
                  <a:schemeClr val="bg1"/>
                </a:solidFill>
                <a:latin typeface="Segoe UI" panose="020B0502040204020203" pitchFamily="34" charset="0"/>
                <a:cs typeface="Segoe UI" panose="020B0502040204020203" pitchFamily="34" charset="0"/>
              </a:rPr>
              <a:t>Custom Levels</a:t>
            </a:r>
            <a:endParaRPr lang="en-US" sz="3000" b="1" i="1">
              <a:solidFill>
                <a:schemeClr val="bg1"/>
              </a:solidFill>
              <a:latin typeface="Segoe UI" panose="020B0502040204020203" pitchFamily="34" charset="0"/>
              <a:cs typeface="Segoe UI" panose="020B0502040204020203" pitchFamily="34" charset="0"/>
            </a:endParaRPr>
          </a:p>
        </p:txBody>
      </p:sp>
      <p:pic>
        <p:nvPicPr>
          <p:cNvPr id="7" name="Picture 6" descr="A video game screen with a cartoon character on a dirt road&#10;&#10;Description automatically generated">
            <a:extLst>
              <a:ext uri="{FF2B5EF4-FFF2-40B4-BE49-F238E27FC236}">
                <a16:creationId xmlns:a16="http://schemas.microsoft.com/office/drawing/2014/main" id="{0731E68C-1090-B1BC-DF48-3C623592F3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8646" y="1316590"/>
            <a:ext cx="3976325" cy="4740221"/>
          </a:xfrm>
          <a:prstGeom prst="roundRect">
            <a:avLst>
              <a:gd name="adj" fmla="val 4938"/>
            </a:avLst>
          </a:prstGeom>
          <a:ln>
            <a:solidFill>
              <a:srgbClr val="FFC000"/>
            </a:solidFill>
          </a:ln>
        </p:spPr>
      </p:pic>
    </p:spTree>
    <p:extLst>
      <p:ext uri="{BB962C8B-B14F-4D97-AF65-F5344CB8AC3E}">
        <p14:creationId xmlns:p14="http://schemas.microsoft.com/office/powerpoint/2010/main" val="41996687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3406" y="112922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51" name="Rectangle 50">
            <a:extLst>
              <a:ext uri="{FF2B5EF4-FFF2-40B4-BE49-F238E27FC236}">
                <a16:creationId xmlns:a16="http://schemas.microsoft.com/office/drawing/2014/main" id="{901886A2-27DA-0A78-0374-2F4F33B772FE}"/>
              </a:ext>
            </a:extLst>
          </p:cNvPr>
          <p:cNvSpPr/>
          <p:nvPr/>
        </p:nvSpPr>
        <p:spPr>
          <a:xfrm>
            <a:off x="741426" y="2056205"/>
            <a:ext cx="6605909"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6F63E72D-1EF0-A56C-5739-2A95BAACB173}"/>
              </a:ext>
            </a:extLst>
          </p:cNvPr>
          <p:cNvGrpSpPr/>
          <p:nvPr/>
        </p:nvGrpSpPr>
        <p:grpSpPr>
          <a:xfrm>
            <a:off x="-111916" y="1317981"/>
            <a:ext cx="3637541" cy="591842"/>
            <a:chOff x="-111915" y="1317981"/>
            <a:chExt cx="5112177" cy="591842"/>
          </a:xfrm>
        </p:grpSpPr>
        <p:sp>
          <p:nvSpPr>
            <p:cNvPr id="10" name="Rectangle: Rounded Corners 9">
              <a:extLst>
                <a:ext uri="{FF2B5EF4-FFF2-40B4-BE49-F238E27FC236}">
                  <a16:creationId xmlns:a16="http://schemas.microsoft.com/office/drawing/2014/main" id="{23B1E10B-AF79-27AE-6126-A9C9E965BFF1}"/>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0A3B151-CC76-DD93-C9BE-6A6E2EFC21C0}"/>
                </a:ext>
              </a:extLst>
            </p:cNvPr>
            <p:cNvSpPr txBox="1"/>
            <p:nvPr/>
          </p:nvSpPr>
          <p:spPr>
            <a:xfrm>
              <a:off x="783256" y="1448015"/>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Maze</a:t>
              </a:r>
              <a:endParaRPr lang="en-US" b="1">
                <a:latin typeface="Segoe UI" panose="020B0502040204020203" pitchFamily="34" charset="0"/>
                <a:cs typeface="Segoe UI" panose="020B0502040204020203" pitchFamily="34" charset="0"/>
              </a:endParaRPr>
            </a:p>
          </p:txBody>
        </p:sp>
      </p:grpSp>
      <p:sp>
        <p:nvSpPr>
          <p:cNvPr id="4" name="TextBox 3">
            <a:extLst>
              <a:ext uri="{FF2B5EF4-FFF2-40B4-BE49-F238E27FC236}">
                <a16:creationId xmlns:a16="http://schemas.microsoft.com/office/drawing/2014/main" id="{808089CC-0BAA-0324-F25B-969C8D8535C1}"/>
              </a:ext>
            </a:extLst>
          </p:cNvPr>
          <p:cNvSpPr txBox="1"/>
          <p:nvPr/>
        </p:nvSpPr>
        <p:spPr>
          <a:xfrm>
            <a:off x="8941657" y="2240871"/>
            <a:ext cx="2341209" cy="369332"/>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a:t>
            </a:r>
          </a:p>
        </p:txBody>
      </p:sp>
      <p:sp>
        <p:nvSpPr>
          <p:cNvPr id="6" name="TextBox 5">
            <a:extLst>
              <a:ext uri="{FF2B5EF4-FFF2-40B4-BE49-F238E27FC236}">
                <a16:creationId xmlns:a16="http://schemas.microsoft.com/office/drawing/2014/main" id="{A991342C-032A-B3FA-9D5E-E17E8B6FCFB6}"/>
              </a:ext>
            </a:extLst>
          </p:cNvPr>
          <p:cNvSpPr txBox="1"/>
          <p:nvPr/>
        </p:nvSpPr>
        <p:spPr>
          <a:xfrm>
            <a:off x="879555" y="2166075"/>
            <a:ext cx="3124204" cy="3693319"/>
          </a:xfrm>
          <a:prstGeom prst="rect">
            <a:avLst/>
          </a:prstGeom>
          <a:noFill/>
        </p:spPr>
        <p:txBody>
          <a:bodyPr wrap="square">
            <a:spAutoFit/>
          </a:bodyPr>
          <a:lstStyle/>
          <a:p>
            <a:r>
              <a:rPr lang="en-US">
                <a:latin typeface="Segoe UI" panose="020B0502040204020203" pitchFamily="34" charset="0"/>
                <a:cs typeface="Segoe UI" panose="020B0502040204020203" pitchFamily="34" charset="0"/>
              </a:rPr>
              <a:t>In a maze-based game, the player navigates through a complex network of paths or passages to reach a goal or solve a puzzle. </a:t>
            </a:r>
          </a:p>
          <a:p>
            <a:endParaRPr lang="en-US">
              <a:latin typeface="Segoe UI" panose="020B0502040204020203" pitchFamily="34" charset="0"/>
              <a:cs typeface="Segoe UI" panose="020B0502040204020203" pitchFamily="34" charset="0"/>
            </a:endParaRPr>
          </a:p>
          <a:p>
            <a:r>
              <a:rPr lang="en-US">
                <a:latin typeface="Segoe UI" panose="020B0502040204020203" pitchFamily="34" charset="0"/>
                <a:cs typeface="Segoe UI" panose="020B0502040204020203" pitchFamily="34" charset="0"/>
              </a:rPr>
              <a:t>In this example, the player needs to make the character push the block out of the way from in front of the target. To win the game, the character must touch the target!</a:t>
            </a:r>
          </a:p>
        </p:txBody>
      </p:sp>
      <p:sp>
        <p:nvSpPr>
          <p:cNvPr id="14" name="TextBox 13">
            <a:extLst>
              <a:ext uri="{FF2B5EF4-FFF2-40B4-BE49-F238E27FC236}">
                <a16:creationId xmlns:a16="http://schemas.microsoft.com/office/drawing/2014/main" id="{68AC8F3F-5548-5046-F290-BC39B4FB564A}"/>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Custom Maps: </a:t>
            </a:r>
            <a:r>
              <a:rPr lang="en-GB" sz="3000" b="1" i="1">
                <a:solidFill>
                  <a:schemeClr val="bg1"/>
                </a:solidFill>
                <a:latin typeface="Segoe UI" panose="020B0502040204020203" pitchFamily="34" charset="0"/>
                <a:cs typeface="Segoe UI" panose="020B0502040204020203" pitchFamily="34" charset="0"/>
              </a:rPr>
              <a:t>Custom Levels</a:t>
            </a:r>
            <a:endParaRPr lang="en-US" sz="3000" b="1" i="1">
              <a:solidFill>
                <a:schemeClr val="bg1"/>
              </a:solidFill>
              <a:latin typeface="Segoe UI" panose="020B0502040204020203" pitchFamily="34" charset="0"/>
              <a:cs typeface="Segoe UI" panose="020B0502040204020203" pitchFamily="34" charset="0"/>
            </a:endParaRPr>
          </a:p>
        </p:txBody>
      </p:sp>
      <p:pic>
        <p:nvPicPr>
          <p:cNvPr id="3" name="Picture 2" descr="A screenshot of a video game&#10;&#10;Description automatically generated">
            <a:extLst>
              <a:ext uri="{FF2B5EF4-FFF2-40B4-BE49-F238E27FC236}">
                <a16:creationId xmlns:a16="http://schemas.microsoft.com/office/drawing/2014/main" id="{AC5AE5F5-E325-6E40-7202-FC546048E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3407" y="1863584"/>
            <a:ext cx="7107858" cy="4021301"/>
          </a:xfrm>
          <a:prstGeom prst="roundRect">
            <a:avLst>
              <a:gd name="adj" fmla="val 4938"/>
            </a:avLst>
          </a:prstGeom>
          <a:ln>
            <a:solidFill>
              <a:srgbClr val="FFC000"/>
            </a:solidFill>
          </a:ln>
        </p:spPr>
      </p:pic>
    </p:spTree>
    <p:extLst>
      <p:ext uri="{BB962C8B-B14F-4D97-AF65-F5344CB8AC3E}">
        <p14:creationId xmlns:p14="http://schemas.microsoft.com/office/powerpoint/2010/main" val="1949699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3</a:t>
            </a:r>
          </a:p>
        </p:txBody>
      </p:sp>
      <p:grpSp>
        <p:nvGrpSpPr>
          <p:cNvPr id="7" name="Group 6">
            <a:extLst>
              <a:ext uri="{FF2B5EF4-FFF2-40B4-BE49-F238E27FC236}">
                <a16:creationId xmlns:a16="http://schemas.microsoft.com/office/drawing/2014/main" id="{9A1134B8-A6A8-B62C-4E53-E9D2B6A373D2}"/>
              </a:ext>
            </a:extLst>
          </p:cNvPr>
          <p:cNvGrpSpPr/>
          <p:nvPr/>
        </p:nvGrpSpPr>
        <p:grpSpPr>
          <a:xfrm>
            <a:off x="988478" y="1885361"/>
            <a:ext cx="10179394" cy="3659405"/>
            <a:chOff x="231465" y="1663409"/>
            <a:chExt cx="6432884" cy="3033952"/>
          </a:xfrm>
        </p:grpSpPr>
        <p:sp>
          <p:nvSpPr>
            <p:cNvPr id="8" name="Rounded Rectangle 11">
              <a:extLst>
                <a:ext uri="{FF2B5EF4-FFF2-40B4-BE49-F238E27FC236}">
                  <a16:creationId xmlns:a16="http://schemas.microsoft.com/office/drawing/2014/main" id="{F1CC87A0-41CE-6BA2-5707-5D31E09A2481}"/>
                </a:ext>
              </a:extLst>
            </p:cNvPr>
            <p:cNvSpPr/>
            <p:nvPr/>
          </p:nvSpPr>
          <p:spPr>
            <a:xfrm>
              <a:off x="231465" y="1663409"/>
              <a:ext cx="6432884" cy="303395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C29608-0293-2595-827D-3C405D98475B}"/>
                </a:ext>
              </a:extLst>
            </p:cNvPr>
            <p:cNvSpPr/>
            <p:nvPr/>
          </p:nvSpPr>
          <p:spPr>
            <a:xfrm>
              <a:off x="493870" y="1858955"/>
              <a:ext cx="5930602" cy="688966"/>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Which of the following options is correct about customising maps and levels in Game Creator?</a:t>
              </a:r>
            </a:p>
          </p:txBody>
        </p:sp>
      </p:gr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
        <p:nvSpPr>
          <p:cNvPr id="10" name="TextBox 9">
            <a:extLst>
              <a:ext uri="{FF2B5EF4-FFF2-40B4-BE49-F238E27FC236}">
                <a16:creationId xmlns:a16="http://schemas.microsoft.com/office/drawing/2014/main" id="{4C11B088-AF40-4B6E-15F5-13E70778A9CB}"/>
              </a:ext>
            </a:extLst>
          </p:cNvPr>
          <p:cNvSpPr txBox="1"/>
          <p:nvPr/>
        </p:nvSpPr>
        <p:spPr>
          <a:xfrm>
            <a:off x="1511753" y="3347125"/>
            <a:ext cx="4320296" cy="442674"/>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Segoe UI Light"/>
                <a:ea typeface="Calibri"/>
                <a:cs typeface="Segoe UI"/>
              </a:rPr>
              <a:t>You can create custom racer games</a:t>
            </a:r>
            <a:endParaRPr lang="en-US" sz="2000">
              <a:latin typeface="Segoe UI Light"/>
              <a:ea typeface="Calibri"/>
              <a:cs typeface="Segoe UI"/>
            </a:endParaRPr>
          </a:p>
        </p:txBody>
      </p:sp>
      <p:sp>
        <p:nvSpPr>
          <p:cNvPr id="11" name="TextBox 10">
            <a:extLst>
              <a:ext uri="{FF2B5EF4-FFF2-40B4-BE49-F238E27FC236}">
                <a16:creationId xmlns:a16="http://schemas.microsoft.com/office/drawing/2014/main" id="{48F11FFA-14E8-0626-70D9-216B2D08BEFB}"/>
              </a:ext>
            </a:extLst>
          </p:cNvPr>
          <p:cNvSpPr txBox="1"/>
          <p:nvPr/>
        </p:nvSpPr>
        <p:spPr>
          <a:xfrm>
            <a:off x="6250446" y="3374771"/>
            <a:ext cx="4320296" cy="391597"/>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700">
                <a:latin typeface="Segoe UI Light"/>
                <a:ea typeface="Calibri"/>
                <a:cs typeface="Segoe UI"/>
              </a:rPr>
              <a:t>The </a:t>
            </a:r>
            <a:r>
              <a:rPr lang="en-GB" sz="1700" err="1">
                <a:latin typeface="Segoe UI Light"/>
                <a:ea typeface="Calibri"/>
                <a:cs typeface="Segoe UI"/>
              </a:rPr>
              <a:t>customiser</a:t>
            </a:r>
            <a:r>
              <a:rPr lang="en-GB" sz="1700">
                <a:latin typeface="Segoe UI Light"/>
                <a:ea typeface="Calibri"/>
                <a:cs typeface="Segoe UI"/>
              </a:rPr>
              <a:t> tool will be available in 2024</a:t>
            </a:r>
            <a:endParaRPr lang="en-US" sz="1700">
              <a:latin typeface="Segoe UI Light"/>
              <a:ea typeface="Calibri"/>
              <a:cs typeface="Segoe UI"/>
            </a:endParaRPr>
          </a:p>
        </p:txBody>
      </p:sp>
      <p:sp>
        <p:nvSpPr>
          <p:cNvPr id="12" name="TextBox 11">
            <a:extLst>
              <a:ext uri="{FF2B5EF4-FFF2-40B4-BE49-F238E27FC236}">
                <a16:creationId xmlns:a16="http://schemas.microsoft.com/office/drawing/2014/main" id="{989658E3-1287-A0EF-190E-D5B907329563}"/>
              </a:ext>
            </a:extLst>
          </p:cNvPr>
          <p:cNvSpPr txBox="1"/>
          <p:nvPr/>
        </p:nvSpPr>
        <p:spPr>
          <a:xfrm>
            <a:off x="1511753" y="4153907"/>
            <a:ext cx="4320296" cy="783193"/>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Segoe UI Light"/>
                <a:ea typeface="Calibri"/>
                <a:cs typeface="Segoe UI"/>
              </a:rPr>
              <a:t>Custom levels can be automatically scored</a:t>
            </a:r>
            <a:endParaRPr lang="en-US" sz="2000">
              <a:latin typeface="Segoe UI Light"/>
              <a:ea typeface="Calibri"/>
              <a:cs typeface="Segoe UI"/>
            </a:endParaRPr>
          </a:p>
        </p:txBody>
      </p:sp>
      <p:sp>
        <p:nvSpPr>
          <p:cNvPr id="13" name="TextBox 12">
            <a:extLst>
              <a:ext uri="{FF2B5EF4-FFF2-40B4-BE49-F238E27FC236}">
                <a16:creationId xmlns:a16="http://schemas.microsoft.com/office/drawing/2014/main" id="{CCC85D66-23C1-ABCF-50E9-E69C039A3BF0}"/>
              </a:ext>
            </a:extLst>
          </p:cNvPr>
          <p:cNvSpPr txBox="1"/>
          <p:nvPr/>
        </p:nvSpPr>
        <p:spPr>
          <a:xfrm>
            <a:off x="6250446" y="4153907"/>
            <a:ext cx="4320296" cy="783193"/>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Segoe UI Light"/>
                <a:ea typeface="Calibri"/>
                <a:cs typeface="Segoe UI"/>
              </a:rPr>
              <a:t>You cannot combine custom levels with expert levels in a custom map</a:t>
            </a:r>
            <a:endParaRPr lang="en-US" sz="2000">
              <a:latin typeface="Segoe UI Light"/>
              <a:ea typeface="Calibri"/>
              <a:cs typeface="Segoe UI"/>
            </a:endParaRPr>
          </a:p>
        </p:txBody>
      </p:sp>
    </p:spTree>
    <p:extLst>
      <p:ext uri="{BB962C8B-B14F-4D97-AF65-F5344CB8AC3E}">
        <p14:creationId xmlns:p14="http://schemas.microsoft.com/office/powerpoint/2010/main" val="18445455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3</a:t>
            </a:r>
          </a:p>
        </p:txBody>
      </p:sp>
      <p:grpSp>
        <p:nvGrpSpPr>
          <p:cNvPr id="7" name="Group 6">
            <a:extLst>
              <a:ext uri="{FF2B5EF4-FFF2-40B4-BE49-F238E27FC236}">
                <a16:creationId xmlns:a16="http://schemas.microsoft.com/office/drawing/2014/main" id="{9A1134B8-A6A8-B62C-4E53-E9D2B6A373D2}"/>
              </a:ext>
            </a:extLst>
          </p:cNvPr>
          <p:cNvGrpSpPr/>
          <p:nvPr/>
        </p:nvGrpSpPr>
        <p:grpSpPr>
          <a:xfrm>
            <a:off x="988478" y="1885361"/>
            <a:ext cx="10179394" cy="3659405"/>
            <a:chOff x="231465" y="1663409"/>
            <a:chExt cx="6432884" cy="3033952"/>
          </a:xfrm>
        </p:grpSpPr>
        <p:sp>
          <p:nvSpPr>
            <p:cNvPr id="8" name="Rounded Rectangle 11">
              <a:extLst>
                <a:ext uri="{FF2B5EF4-FFF2-40B4-BE49-F238E27FC236}">
                  <a16:creationId xmlns:a16="http://schemas.microsoft.com/office/drawing/2014/main" id="{F1CC87A0-41CE-6BA2-5707-5D31E09A2481}"/>
                </a:ext>
              </a:extLst>
            </p:cNvPr>
            <p:cNvSpPr/>
            <p:nvPr/>
          </p:nvSpPr>
          <p:spPr>
            <a:xfrm>
              <a:off x="231465" y="1663409"/>
              <a:ext cx="6432884" cy="3033952"/>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C29608-0293-2595-827D-3C405D98475B}"/>
                </a:ext>
              </a:extLst>
            </p:cNvPr>
            <p:cNvSpPr/>
            <p:nvPr/>
          </p:nvSpPr>
          <p:spPr>
            <a:xfrm>
              <a:off x="493870" y="1858955"/>
              <a:ext cx="5930602" cy="688966"/>
            </a:xfrm>
            <a:prstGeom prst="rect">
              <a:avLst/>
            </a:prstGeom>
          </p:spPr>
          <p:txBody>
            <a:bodyPr wrap="square" lIns="91440" tIns="45720" rIns="91440" bIns="45720" anchor="t">
              <a:spAutoFit/>
            </a:bodyPr>
            <a:lstStyle/>
            <a:p>
              <a:pPr lvl="1"/>
              <a:r>
                <a:rPr lang="en-GB" sz="2400" b="1">
                  <a:effectLst>
                    <a:outerShdw blurRad="38100" dist="38100" dir="2700000" algn="tl">
                      <a:srgbClr val="000000">
                        <a:alpha val="43137"/>
                      </a:srgbClr>
                    </a:outerShdw>
                  </a:effectLst>
                  <a:latin typeface="Segoe UI"/>
                  <a:cs typeface="Segoe UI"/>
                </a:rPr>
                <a:t>Which of the following options is correct about customising maps and levels in Game Creator?</a:t>
              </a:r>
            </a:p>
          </p:txBody>
        </p:sp>
      </p:grpSp>
      <p:sp>
        <p:nvSpPr>
          <p:cNvPr id="3" name="TextBox 2">
            <a:extLst>
              <a:ext uri="{FF2B5EF4-FFF2-40B4-BE49-F238E27FC236}">
                <a16:creationId xmlns:a16="http://schemas.microsoft.com/office/drawing/2014/main" id="{5F0006D3-35D3-2FA4-9B0A-7A5ACB3D61B3}"/>
              </a:ext>
            </a:extLst>
          </p:cNvPr>
          <p:cNvSpPr txBox="1"/>
          <p:nvPr/>
        </p:nvSpPr>
        <p:spPr>
          <a:xfrm>
            <a:off x="1511753" y="3347125"/>
            <a:ext cx="4320296" cy="442674"/>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Segoe UI Light"/>
                <a:ea typeface="Calibri"/>
                <a:cs typeface="Segoe UI"/>
              </a:rPr>
              <a:t>You can create custom racer games</a:t>
            </a:r>
            <a:endParaRPr lang="en-US" sz="2000">
              <a:latin typeface="Segoe UI Light"/>
              <a:ea typeface="Calibri"/>
              <a:cs typeface="Segoe UI"/>
            </a:endParaRPr>
          </a:p>
        </p:txBody>
      </p:sp>
      <p:sp>
        <p:nvSpPr>
          <p:cNvPr id="14" name="TextBox 13">
            <a:extLst>
              <a:ext uri="{FF2B5EF4-FFF2-40B4-BE49-F238E27FC236}">
                <a16:creationId xmlns:a16="http://schemas.microsoft.com/office/drawing/2014/main" id="{B0F7B14A-2849-97E5-C0D8-F94D9F3D4B10}"/>
              </a:ext>
            </a:extLst>
          </p:cNvPr>
          <p:cNvSpPr txBox="1"/>
          <p:nvPr/>
        </p:nvSpPr>
        <p:spPr>
          <a:xfrm>
            <a:off x="1511753" y="4153907"/>
            <a:ext cx="4320296" cy="783193"/>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Segoe UI Light"/>
                <a:ea typeface="Calibri"/>
                <a:cs typeface="Segoe UI"/>
              </a:rPr>
              <a:t>Custom levels can be automatically scored</a:t>
            </a:r>
            <a:endParaRPr lang="en-US" sz="2000">
              <a:latin typeface="Segoe UI Light"/>
              <a:ea typeface="Calibri"/>
              <a:cs typeface="Segoe UI"/>
            </a:endParaRPr>
          </a:p>
        </p:txBody>
      </p:sp>
      <p:sp>
        <p:nvSpPr>
          <p:cNvPr id="15" name="TextBox 14">
            <a:extLst>
              <a:ext uri="{FF2B5EF4-FFF2-40B4-BE49-F238E27FC236}">
                <a16:creationId xmlns:a16="http://schemas.microsoft.com/office/drawing/2014/main" id="{7177C377-574E-E0BB-4814-BEA7074F8C16}"/>
              </a:ext>
            </a:extLst>
          </p:cNvPr>
          <p:cNvSpPr txBox="1"/>
          <p:nvPr/>
        </p:nvSpPr>
        <p:spPr>
          <a:xfrm>
            <a:off x="6250446" y="4153907"/>
            <a:ext cx="4320296" cy="783193"/>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Segoe UI Light"/>
                <a:ea typeface="Calibri"/>
                <a:cs typeface="Segoe UI"/>
              </a:rPr>
              <a:t>You cannot combine custom levels with expert levels in a custom map</a:t>
            </a:r>
            <a:endParaRPr lang="en-US" sz="20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
        <p:nvSpPr>
          <p:cNvPr id="10" name="TextBox 9">
            <a:extLst>
              <a:ext uri="{FF2B5EF4-FFF2-40B4-BE49-F238E27FC236}">
                <a16:creationId xmlns:a16="http://schemas.microsoft.com/office/drawing/2014/main" id="{5AB8DC66-60FB-E749-0BF7-D6C59750011F}"/>
              </a:ext>
            </a:extLst>
          </p:cNvPr>
          <p:cNvSpPr txBox="1"/>
          <p:nvPr/>
        </p:nvSpPr>
        <p:spPr>
          <a:xfrm>
            <a:off x="6250446" y="3374771"/>
            <a:ext cx="4320296" cy="391597"/>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700">
                <a:latin typeface="Segoe UI Light"/>
                <a:ea typeface="Calibri"/>
                <a:cs typeface="Segoe UI"/>
              </a:rPr>
              <a:t>The </a:t>
            </a:r>
            <a:r>
              <a:rPr lang="en-GB" sz="1700" err="1">
                <a:latin typeface="Segoe UI Light"/>
                <a:ea typeface="Calibri"/>
                <a:cs typeface="Segoe UI"/>
              </a:rPr>
              <a:t>customiser</a:t>
            </a:r>
            <a:r>
              <a:rPr lang="en-GB" sz="1700">
                <a:latin typeface="Segoe UI Light"/>
                <a:ea typeface="Calibri"/>
                <a:cs typeface="Segoe UI"/>
              </a:rPr>
              <a:t> tool will be available in 2024</a:t>
            </a:r>
            <a:endParaRPr lang="en-US" sz="1700">
              <a:latin typeface="Segoe UI Light"/>
              <a:ea typeface="Calibri"/>
              <a:cs typeface="Segoe UI"/>
            </a:endParaRPr>
          </a:p>
        </p:txBody>
      </p:sp>
    </p:spTree>
    <p:extLst>
      <p:ext uri="{BB962C8B-B14F-4D97-AF65-F5344CB8AC3E}">
        <p14:creationId xmlns:p14="http://schemas.microsoft.com/office/powerpoint/2010/main" val="32037773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a:extLst>
              <a:ext uri="{FF2B5EF4-FFF2-40B4-BE49-F238E27FC236}">
                <a16:creationId xmlns:a16="http://schemas.microsoft.com/office/drawing/2014/main" id="{ABF2E00C-8BA6-27B4-EBB2-D4872D77643F}"/>
              </a:ext>
            </a:extLst>
          </p:cNvPr>
          <p:cNvSpPr/>
          <p:nvPr/>
        </p:nvSpPr>
        <p:spPr>
          <a:xfrm>
            <a:off x="4480206" y="2290347"/>
            <a:ext cx="10426045" cy="187080"/>
          </a:xfrm>
          <a:custGeom>
            <a:avLst/>
            <a:gdLst>
              <a:gd name="connsiteX0" fmla="*/ 0 w 10426045"/>
              <a:gd name="connsiteY0" fmla="*/ 0 h 187080"/>
              <a:gd name="connsiteX1" fmla="*/ 903591 w 10426045"/>
              <a:gd name="connsiteY1" fmla="*/ 0 h 187080"/>
              <a:gd name="connsiteX2" fmla="*/ 1390139 w 10426045"/>
              <a:gd name="connsiteY2" fmla="*/ 0 h 187080"/>
              <a:gd name="connsiteX3" fmla="*/ 2085209 w 10426045"/>
              <a:gd name="connsiteY3" fmla="*/ 0 h 187080"/>
              <a:gd name="connsiteX4" fmla="*/ 2780279 w 10426045"/>
              <a:gd name="connsiteY4" fmla="*/ 0 h 187080"/>
              <a:gd name="connsiteX5" fmla="*/ 3475348 w 10426045"/>
              <a:gd name="connsiteY5" fmla="*/ 0 h 187080"/>
              <a:gd name="connsiteX6" fmla="*/ 3961897 w 10426045"/>
              <a:gd name="connsiteY6" fmla="*/ 0 h 187080"/>
              <a:gd name="connsiteX7" fmla="*/ 4761227 w 10426045"/>
              <a:gd name="connsiteY7" fmla="*/ 0 h 187080"/>
              <a:gd name="connsiteX8" fmla="*/ 5664818 w 10426045"/>
              <a:gd name="connsiteY8" fmla="*/ 0 h 187080"/>
              <a:gd name="connsiteX9" fmla="*/ 6047106 w 10426045"/>
              <a:gd name="connsiteY9" fmla="*/ 0 h 187080"/>
              <a:gd name="connsiteX10" fmla="*/ 6742176 w 10426045"/>
              <a:gd name="connsiteY10" fmla="*/ 0 h 187080"/>
              <a:gd name="connsiteX11" fmla="*/ 7124464 w 10426045"/>
              <a:gd name="connsiteY11" fmla="*/ 0 h 187080"/>
              <a:gd name="connsiteX12" fmla="*/ 7923794 w 10426045"/>
              <a:gd name="connsiteY12" fmla="*/ 0 h 187080"/>
              <a:gd name="connsiteX13" fmla="*/ 8410343 w 10426045"/>
              <a:gd name="connsiteY13" fmla="*/ 0 h 187080"/>
              <a:gd name="connsiteX14" fmla="*/ 9105413 w 10426045"/>
              <a:gd name="connsiteY14" fmla="*/ 0 h 187080"/>
              <a:gd name="connsiteX15" fmla="*/ 9591961 w 10426045"/>
              <a:gd name="connsiteY15" fmla="*/ 0 h 187080"/>
              <a:gd name="connsiteX16" fmla="*/ 10426045 w 10426045"/>
              <a:gd name="connsiteY16" fmla="*/ 0 h 187080"/>
              <a:gd name="connsiteX17" fmla="*/ 10426045 w 10426045"/>
              <a:gd name="connsiteY17" fmla="*/ 187080 h 187080"/>
              <a:gd name="connsiteX18" fmla="*/ 9626715 w 10426045"/>
              <a:gd name="connsiteY18" fmla="*/ 187080 h 187080"/>
              <a:gd name="connsiteX19" fmla="*/ 9035906 w 10426045"/>
              <a:gd name="connsiteY19" fmla="*/ 187080 h 187080"/>
              <a:gd name="connsiteX20" fmla="*/ 8236576 w 10426045"/>
              <a:gd name="connsiteY20" fmla="*/ 187080 h 187080"/>
              <a:gd name="connsiteX21" fmla="*/ 7437245 w 10426045"/>
              <a:gd name="connsiteY21" fmla="*/ 187080 h 187080"/>
              <a:gd name="connsiteX22" fmla="*/ 6637915 w 10426045"/>
              <a:gd name="connsiteY22" fmla="*/ 187080 h 187080"/>
              <a:gd name="connsiteX23" fmla="*/ 6151367 w 10426045"/>
              <a:gd name="connsiteY23" fmla="*/ 187080 h 187080"/>
              <a:gd name="connsiteX24" fmla="*/ 5352036 w 10426045"/>
              <a:gd name="connsiteY24" fmla="*/ 187080 h 187080"/>
              <a:gd name="connsiteX25" fmla="*/ 4865488 w 10426045"/>
              <a:gd name="connsiteY25" fmla="*/ 187080 h 187080"/>
              <a:gd name="connsiteX26" fmla="*/ 4378939 w 10426045"/>
              <a:gd name="connsiteY26" fmla="*/ 187080 h 187080"/>
              <a:gd name="connsiteX27" fmla="*/ 3683869 w 10426045"/>
              <a:gd name="connsiteY27" fmla="*/ 187080 h 187080"/>
              <a:gd name="connsiteX28" fmla="*/ 2884539 w 10426045"/>
              <a:gd name="connsiteY28" fmla="*/ 187080 h 187080"/>
              <a:gd name="connsiteX29" fmla="*/ 2397990 w 10426045"/>
              <a:gd name="connsiteY29" fmla="*/ 187080 h 187080"/>
              <a:gd name="connsiteX30" fmla="*/ 1702921 w 10426045"/>
              <a:gd name="connsiteY30" fmla="*/ 187080 h 187080"/>
              <a:gd name="connsiteX31" fmla="*/ 1320632 w 10426045"/>
              <a:gd name="connsiteY31" fmla="*/ 187080 h 187080"/>
              <a:gd name="connsiteX32" fmla="*/ 625563 w 10426045"/>
              <a:gd name="connsiteY32" fmla="*/ 187080 h 187080"/>
              <a:gd name="connsiteX33" fmla="*/ 0 w 10426045"/>
              <a:gd name="connsiteY33" fmla="*/ 187080 h 187080"/>
              <a:gd name="connsiteX34" fmla="*/ 0 w 10426045"/>
              <a:gd name="connsiteY34" fmla="*/ 0 h 18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6045" h="187080" fill="none" extrusionOk="0">
                <a:moveTo>
                  <a:pt x="0" y="0"/>
                </a:moveTo>
                <a:cubicBezTo>
                  <a:pt x="255965" y="-11890"/>
                  <a:pt x="485711" y="-24861"/>
                  <a:pt x="903591" y="0"/>
                </a:cubicBezTo>
                <a:cubicBezTo>
                  <a:pt x="1321471" y="24861"/>
                  <a:pt x="1203469" y="1167"/>
                  <a:pt x="1390139" y="0"/>
                </a:cubicBezTo>
                <a:cubicBezTo>
                  <a:pt x="1576809" y="-1167"/>
                  <a:pt x="1827269" y="14949"/>
                  <a:pt x="2085209" y="0"/>
                </a:cubicBezTo>
                <a:cubicBezTo>
                  <a:pt x="2343149" y="-14949"/>
                  <a:pt x="2610229" y="29585"/>
                  <a:pt x="2780279" y="0"/>
                </a:cubicBezTo>
                <a:cubicBezTo>
                  <a:pt x="2950329" y="-29585"/>
                  <a:pt x="3173066" y="11854"/>
                  <a:pt x="3475348" y="0"/>
                </a:cubicBezTo>
                <a:cubicBezTo>
                  <a:pt x="3777630" y="-11854"/>
                  <a:pt x="3814665" y="3542"/>
                  <a:pt x="3961897" y="0"/>
                </a:cubicBezTo>
                <a:cubicBezTo>
                  <a:pt x="4109129" y="-3542"/>
                  <a:pt x="4476019" y="34961"/>
                  <a:pt x="4761227" y="0"/>
                </a:cubicBezTo>
                <a:cubicBezTo>
                  <a:pt x="5046435" y="-34961"/>
                  <a:pt x="5218338" y="-28236"/>
                  <a:pt x="5664818" y="0"/>
                </a:cubicBezTo>
                <a:cubicBezTo>
                  <a:pt x="6111298" y="28236"/>
                  <a:pt x="5911966" y="9859"/>
                  <a:pt x="6047106" y="0"/>
                </a:cubicBezTo>
                <a:cubicBezTo>
                  <a:pt x="6182246" y="-9859"/>
                  <a:pt x="6439452" y="16358"/>
                  <a:pt x="6742176" y="0"/>
                </a:cubicBezTo>
                <a:cubicBezTo>
                  <a:pt x="7044900" y="-16358"/>
                  <a:pt x="6963403" y="-8598"/>
                  <a:pt x="7124464" y="0"/>
                </a:cubicBezTo>
                <a:cubicBezTo>
                  <a:pt x="7285525" y="8598"/>
                  <a:pt x="7725346" y="-28695"/>
                  <a:pt x="7923794" y="0"/>
                </a:cubicBezTo>
                <a:cubicBezTo>
                  <a:pt x="8122242" y="28695"/>
                  <a:pt x="8199312" y="-6992"/>
                  <a:pt x="8410343" y="0"/>
                </a:cubicBezTo>
                <a:cubicBezTo>
                  <a:pt x="8621374" y="6992"/>
                  <a:pt x="8777301" y="22767"/>
                  <a:pt x="9105413" y="0"/>
                </a:cubicBezTo>
                <a:cubicBezTo>
                  <a:pt x="9433525" y="-22767"/>
                  <a:pt x="9434647" y="19618"/>
                  <a:pt x="9591961" y="0"/>
                </a:cubicBezTo>
                <a:cubicBezTo>
                  <a:pt x="9749275" y="-19618"/>
                  <a:pt x="10153202" y="-13033"/>
                  <a:pt x="10426045" y="0"/>
                </a:cubicBezTo>
                <a:cubicBezTo>
                  <a:pt x="10435277" y="40661"/>
                  <a:pt x="10426684" y="111261"/>
                  <a:pt x="10426045" y="187080"/>
                </a:cubicBezTo>
                <a:cubicBezTo>
                  <a:pt x="10183203" y="156807"/>
                  <a:pt x="9902304" y="225145"/>
                  <a:pt x="9626715" y="187080"/>
                </a:cubicBezTo>
                <a:cubicBezTo>
                  <a:pt x="9351126" y="149016"/>
                  <a:pt x="9206103" y="211606"/>
                  <a:pt x="9035906" y="187080"/>
                </a:cubicBezTo>
                <a:cubicBezTo>
                  <a:pt x="8865709" y="162554"/>
                  <a:pt x="8555568" y="178059"/>
                  <a:pt x="8236576" y="187080"/>
                </a:cubicBezTo>
                <a:cubicBezTo>
                  <a:pt x="7917584" y="196102"/>
                  <a:pt x="7656471" y="189575"/>
                  <a:pt x="7437245" y="187080"/>
                </a:cubicBezTo>
                <a:cubicBezTo>
                  <a:pt x="7218019" y="184585"/>
                  <a:pt x="6828729" y="171885"/>
                  <a:pt x="6637915" y="187080"/>
                </a:cubicBezTo>
                <a:cubicBezTo>
                  <a:pt x="6447101" y="202276"/>
                  <a:pt x="6259648" y="210145"/>
                  <a:pt x="6151367" y="187080"/>
                </a:cubicBezTo>
                <a:cubicBezTo>
                  <a:pt x="6043086" y="164015"/>
                  <a:pt x="5686448" y="204538"/>
                  <a:pt x="5352036" y="187080"/>
                </a:cubicBezTo>
                <a:cubicBezTo>
                  <a:pt x="5017624" y="169622"/>
                  <a:pt x="5094633" y="199271"/>
                  <a:pt x="4865488" y="187080"/>
                </a:cubicBezTo>
                <a:cubicBezTo>
                  <a:pt x="4636343" y="174889"/>
                  <a:pt x="4592742" y="185057"/>
                  <a:pt x="4378939" y="187080"/>
                </a:cubicBezTo>
                <a:cubicBezTo>
                  <a:pt x="4165136" y="189103"/>
                  <a:pt x="4021689" y="211325"/>
                  <a:pt x="3683869" y="187080"/>
                </a:cubicBezTo>
                <a:cubicBezTo>
                  <a:pt x="3346049" y="162836"/>
                  <a:pt x="3261609" y="170125"/>
                  <a:pt x="2884539" y="187080"/>
                </a:cubicBezTo>
                <a:cubicBezTo>
                  <a:pt x="2507469" y="204036"/>
                  <a:pt x="2507473" y="204403"/>
                  <a:pt x="2397990" y="187080"/>
                </a:cubicBezTo>
                <a:cubicBezTo>
                  <a:pt x="2288507" y="169757"/>
                  <a:pt x="2033931" y="202812"/>
                  <a:pt x="1702921" y="187080"/>
                </a:cubicBezTo>
                <a:cubicBezTo>
                  <a:pt x="1371911" y="171348"/>
                  <a:pt x="1410312" y="177525"/>
                  <a:pt x="1320632" y="187080"/>
                </a:cubicBezTo>
                <a:cubicBezTo>
                  <a:pt x="1230952" y="196635"/>
                  <a:pt x="838318" y="208474"/>
                  <a:pt x="625563" y="187080"/>
                </a:cubicBezTo>
                <a:cubicBezTo>
                  <a:pt x="412808" y="165686"/>
                  <a:pt x="134227" y="195952"/>
                  <a:pt x="0" y="187080"/>
                </a:cubicBezTo>
                <a:cubicBezTo>
                  <a:pt x="-7802" y="120463"/>
                  <a:pt x="-7108" y="53679"/>
                  <a:pt x="0" y="0"/>
                </a:cubicBezTo>
                <a:close/>
              </a:path>
              <a:path w="10426045" h="187080" stroke="0" extrusionOk="0">
                <a:moveTo>
                  <a:pt x="0" y="0"/>
                </a:moveTo>
                <a:cubicBezTo>
                  <a:pt x="158197" y="-15629"/>
                  <a:pt x="463854" y="-19705"/>
                  <a:pt x="590809" y="0"/>
                </a:cubicBezTo>
                <a:cubicBezTo>
                  <a:pt x="717764" y="19705"/>
                  <a:pt x="1059120" y="28601"/>
                  <a:pt x="1285879" y="0"/>
                </a:cubicBezTo>
                <a:cubicBezTo>
                  <a:pt x="1512638" y="-28601"/>
                  <a:pt x="1582302" y="4149"/>
                  <a:pt x="1772428" y="0"/>
                </a:cubicBezTo>
                <a:cubicBezTo>
                  <a:pt x="1962554" y="-4149"/>
                  <a:pt x="2023217" y="542"/>
                  <a:pt x="2154716" y="0"/>
                </a:cubicBezTo>
                <a:cubicBezTo>
                  <a:pt x="2286215" y="-542"/>
                  <a:pt x="2622410" y="27172"/>
                  <a:pt x="2849786" y="0"/>
                </a:cubicBezTo>
                <a:cubicBezTo>
                  <a:pt x="3077162" y="-27172"/>
                  <a:pt x="3083140" y="-17050"/>
                  <a:pt x="3232074" y="0"/>
                </a:cubicBezTo>
                <a:cubicBezTo>
                  <a:pt x="3381008" y="17050"/>
                  <a:pt x="3850136" y="25633"/>
                  <a:pt x="4135665" y="0"/>
                </a:cubicBezTo>
                <a:cubicBezTo>
                  <a:pt x="4421194" y="-25633"/>
                  <a:pt x="4498658" y="-6503"/>
                  <a:pt x="4622213" y="0"/>
                </a:cubicBezTo>
                <a:cubicBezTo>
                  <a:pt x="4745768" y="6503"/>
                  <a:pt x="4956077" y="-21934"/>
                  <a:pt x="5213023" y="0"/>
                </a:cubicBezTo>
                <a:cubicBezTo>
                  <a:pt x="5469969" y="21934"/>
                  <a:pt x="5909464" y="-2507"/>
                  <a:pt x="6116613" y="0"/>
                </a:cubicBezTo>
                <a:cubicBezTo>
                  <a:pt x="6323762" y="2507"/>
                  <a:pt x="6784913" y="-4318"/>
                  <a:pt x="7020204" y="0"/>
                </a:cubicBezTo>
                <a:cubicBezTo>
                  <a:pt x="7255495" y="4318"/>
                  <a:pt x="7531491" y="15207"/>
                  <a:pt x="7715273" y="0"/>
                </a:cubicBezTo>
                <a:cubicBezTo>
                  <a:pt x="7899055" y="-15207"/>
                  <a:pt x="7910879" y="15861"/>
                  <a:pt x="8097562" y="0"/>
                </a:cubicBezTo>
                <a:cubicBezTo>
                  <a:pt x="8284245" y="-15861"/>
                  <a:pt x="8654984" y="30177"/>
                  <a:pt x="8896892" y="0"/>
                </a:cubicBezTo>
                <a:cubicBezTo>
                  <a:pt x="9138800" y="-30177"/>
                  <a:pt x="9606531" y="-25245"/>
                  <a:pt x="9800482" y="0"/>
                </a:cubicBezTo>
                <a:cubicBezTo>
                  <a:pt x="9994433" y="25245"/>
                  <a:pt x="10192173" y="-162"/>
                  <a:pt x="10426045" y="0"/>
                </a:cubicBezTo>
                <a:cubicBezTo>
                  <a:pt x="10419936" y="71055"/>
                  <a:pt x="10427899" y="129124"/>
                  <a:pt x="10426045" y="187080"/>
                </a:cubicBezTo>
                <a:cubicBezTo>
                  <a:pt x="10069074" y="203458"/>
                  <a:pt x="9893216" y="174392"/>
                  <a:pt x="9626715" y="187080"/>
                </a:cubicBezTo>
                <a:cubicBezTo>
                  <a:pt x="9360214" y="199769"/>
                  <a:pt x="9026111" y="198875"/>
                  <a:pt x="8723124" y="187080"/>
                </a:cubicBezTo>
                <a:cubicBezTo>
                  <a:pt x="8420137" y="175285"/>
                  <a:pt x="8289316" y="166417"/>
                  <a:pt x="7923794" y="187080"/>
                </a:cubicBezTo>
                <a:cubicBezTo>
                  <a:pt x="7558272" y="207744"/>
                  <a:pt x="7509648" y="187473"/>
                  <a:pt x="7228725" y="187080"/>
                </a:cubicBezTo>
                <a:cubicBezTo>
                  <a:pt x="6947802" y="186687"/>
                  <a:pt x="6534780" y="223910"/>
                  <a:pt x="6325134" y="187080"/>
                </a:cubicBezTo>
                <a:cubicBezTo>
                  <a:pt x="6115488" y="150250"/>
                  <a:pt x="5876583" y="205944"/>
                  <a:pt x="5734325" y="187080"/>
                </a:cubicBezTo>
                <a:cubicBezTo>
                  <a:pt x="5592067" y="168216"/>
                  <a:pt x="5355135" y="202104"/>
                  <a:pt x="5247776" y="187080"/>
                </a:cubicBezTo>
                <a:cubicBezTo>
                  <a:pt x="5140417" y="172056"/>
                  <a:pt x="4596529" y="172575"/>
                  <a:pt x="4344185" y="187080"/>
                </a:cubicBezTo>
                <a:cubicBezTo>
                  <a:pt x="4091841" y="201585"/>
                  <a:pt x="4068336" y="197870"/>
                  <a:pt x="3857637" y="187080"/>
                </a:cubicBezTo>
                <a:cubicBezTo>
                  <a:pt x="3646938" y="176290"/>
                  <a:pt x="3413418" y="209039"/>
                  <a:pt x="3162567" y="187080"/>
                </a:cubicBezTo>
                <a:cubicBezTo>
                  <a:pt x="2911716" y="165122"/>
                  <a:pt x="2625354" y="217174"/>
                  <a:pt x="2363237" y="187080"/>
                </a:cubicBezTo>
                <a:cubicBezTo>
                  <a:pt x="2101120" y="156987"/>
                  <a:pt x="2125619" y="186181"/>
                  <a:pt x="1980949" y="187080"/>
                </a:cubicBezTo>
                <a:cubicBezTo>
                  <a:pt x="1836279" y="187979"/>
                  <a:pt x="1335295" y="197126"/>
                  <a:pt x="1077358" y="187080"/>
                </a:cubicBezTo>
                <a:cubicBezTo>
                  <a:pt x="819421" y="177034"/>
                  <a:pt x="408633" y="228421"/>
                  <a:pt x="0" y="187080"/>
                </a:cubicBezTo>
                <a:cubicBezTo>
                  <a:pt x="3936" y="116599"/>
                  <a:pt x="-5234" y="60479"/>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10" name="Rectangle 12">
            <a:extLst>
              <a:ext uri="{FF2B5EF4-FFF2-40B4-BE49-F238E27FC236}">
                <a16:creationId xmlns:a16="http://schemas.microsoft.com/office/drawing/2014/main" id="{EB9CCABC-53C8-A7BF-0B5E-C5A36E4EBB1A}"/>
              </a:ext>
            </a:extLst>
          </p:cNvPr>
          <p:cNvSpPr/>
          <p:nvPr/>
        </p:nvSpPr>
        <p:spPr>
          <a:xfrm>
            <a:off x="-779813" y="2643800"/>
            <a:ext cx="13751626" cy="2330653"/>
          </a:xfrm>
          <a:custGeom>
            <a:avLst/>
            <a:gdLst>
              <a:gd name="connsiteX0" fmla="*/ 0 w 13751626"/>
              <a:gd name="connsiteY0" fmla="*/ 0 h 2330653"/>
              <a:gd name="connsiteX1" fmla="*/ 13751626 w 13751626"/>
              <a:gd name="connsiteY1" fmla="*/ 0 h 2330653"/>
              <a:gd name="connsiteX2" fmla="*/ 13751626 w 13751626"/>
              <a:gd name="connsiteY2" fmla="*/ 2330653 h 2330653"/>
              <a:gd name="connsiteX3" fmla="*/ 0 w 13751626"/>
              <a:gd name="connsiteY3" fmla="*/ 2330653 h 2330653"/>
              <a:gd name="connsiteX4" fmla="*/ 0 w 13751626"/>
              <a:gd name="connsiteY4" fmla="*/ 0 h 233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626" h="2330653" fill="none" extrusionOk="0">
                <a:moveTo>
                  <a:pt x="0" y="0"/>
                </a:moveTo>
                <a:cubicBezTo>
                  <a:pt x="1671434" y="123674"/>
                  <a:pt x="9000452" y="-138283"/>
                  <a:pt x="13751626" y="0"/>
                </a:cubicBezTo>
                <a:cubicBezTo>
                  <a:pt x="13611923" y="755942"/>
                  <a:pt x="13915443" y="1519247"/>
                  <a:pt x="13751626" y="2330653"/>
                </a:cubicBezTo>
                <a:cubicBezTo>
                  <a:pt x="8885525" y="2407559"/>
                  <a:pt x="2077916" y="2181462"/>
                  <a:pt x="0" y="2330653"/>
                </a:cubicBezTo>
                <a:cubicBezTo>
                  <a:pt x="57151" y="2025479"/>
                  <a:pt x="54596" y="584733"/>
                  <a:pt x="0" y="0"/>
                </a:cubicBezTo>
                <a:close/>
              </a:path>
              <a:path w="13751626" h="2330653" stroke="0" extrusionOk="0">
                <a:moveTo>
                  <a:pt x="0" y="0"/>
                </a:moveTo>
                <a:cubicBezTo>
                  <a:pt x="5920394" y="-42219"/>
                  <a:pt x="8149513" y="63140"/>
                  <a:pt x="13751626" y="0"/>
                </a:cubicBezTo>
                <a:cubicBezTo>
                  <a:pt x="13879259" y="416739"/>
                  <a:pt x="13697446" y="1616753"/>
                  <a:pt x="13751626" y="2330653"/>
                </a:cubicBezTo>
                <a:cubicBezTo>
                  <a:pt x="7357004" y="2424308"/>
                  <a:pt x="6452433" y="2264851"/>
                  <a:pt x="0" y="2330653"/>
                </a:cubicBezTo>
                <a:cubicBezTo>
                  <a:pt x="-19792" y="1405296"/>
                  <a:pt x="164427" y="330666"/>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BEAC9"/>
              </a:solidFill>
            </a:endParaRPr>
          </a:p>
        </p:txBody>
      </p:sp>
      <p:sp>
        <p:nvSpPr>
          <p:cNvPr id="11" name="Rectangle 12">
            <a:extLst>
              <a:ext uri="{FF2B5EF4-FFF2-40B4-BE49-F238E27FC236}">
                <a16:creationId xmlns:a16="http://schemas.microsoft.com/office/drawing/2014/main" id="{7CD6D850-29F4-5D9F-2F4D-0C44A79CC492}"/>
              </a:ext>
            </a:extLst>
          </p:cNvPr>
          <p:cNvSpPr/>
          <p:nvPr/>
        </p:nvSpPr>
        <p:spPr>
          <a:xfrm>
            <a:off x="-2587569" y="5107079"/>
            <a:ext cx="11003871" cy="263047"/>
          </a:xfrm>
          <a:custGeom>
            <a:avLst/>
            <a:gdLst>
              <a:gd name="connsiteX0" fmla="*/ 0 w 11003871"/>
              <a:gd name="connsiteY0" fmla="*/ 0 h 263047"/>
              <a:gd name="connsiteX1" fmla="*/ 11003871 w 11003871"/>
              <a:gd name="connsiteY1" fmla="*/ 0 h 263047"/>
              <a:gd name="connsiteX2" fmla="*/ 11003871 w 11003871"/>
              <a:gd name="connsiteY2" fmla="*/ 263047 h 263047"/>
              <a:gd name="connsiteX3" fmla="*/ 0 w 11003871"/>
              <a:gd name="connsiteY3" fmla="*/ 263047 h 263047"/>
              <a:gd name="connsiteX4" fmla="*/ 0 w 11003871"/>
              <a:gd name="connsiteY4" fmla="*/ 0 h 26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871" h="263047" fill="none" extrusionOk="0">
                <a:moveTo>
                  <a:pt x="0" y="0"/>
                </a:moveTo>
                <a:cubicBezTo>
                  <a:pt x="1334962" y="123674"/>
                  <a:pt x="8144698" y="-138283"/>
                  <a:pt x="11003871" y="0"/>
                </a:cubicBezTo>
                <a:cubicBezTo>
                  <a:pt x="10994090" y="55668"/>
                  <a:pt x="11001669" y="169254"/>
                  <a:pt x="11003871" y="263047"/>
                </a:cubicBezTo>
                <a:cubicBezTo>
                  <a:pt x="8030929" y="339953"/>
                  <a:pt x="4957645" y="113856"/>
                  <a:pt x="0" y="263047"/>
                </a:cubicBezTo>
                <a:cubicBezTo>
                  <a:pt x="1070" y="183517"/>
                  <a:pt x="16935" y="48167"/>
                  <a:pt x="0" y="0"/>
                </a:cubicBezTo>
                <a:close/>
              </a:path>
              <a:path w="11003871" h="263047" stroke="0" extrusionOk="0">
                <a:moveTo>
                  <a:pt x="0" y="0"/>
                </a:moveTo>
                <a:cubicBezTo>
                  <a:pt x="3934689" y="-42219"/>
                  <a:pt x="7607385" y="63140"/>
                  <a:pt x="11003871" y="0"/>
                </a:cubicBezTo>
                <a:cubicBezTo>
                  <a:pt x="11020432" y="39399"/>
                  <a:pt x="11010165" y="133449"/>
                  <a:pt x="11003871" y="263047"/>
                </a:cubicBezTo>
                <a:cubicBezTo>
                  <a:pt x="5531841" y="356702"/>
                  <a:pt x="5335626" y="197245"/>
                  <a:pt x="0" y="263047"/>
                </a:cubicBezTo>
                <a:cubicBezTo>
                  <a:pt x="4912" y="218201"/>
                  <a:pt x="19162" y="73617"/>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3" name="TextBox 2">
            <a:extLst>
              <a:ext uri="{FF2B5EF4-FFF2-40B4-BE49-F238E27FC236}">
                <a16:creationId xmlns:a16="http://schemas.microsoft.com/office/drawing/2014/main" id="{EAD51AD0-9FEC-E21E-4E65-F5EFC83065E9}"/>
              </a:ext>
            </a:extLst>
          </p:cNvPr>
          <p:cNvSpPr txBox="1"/>
          <p:nvPr/>
        </p:nvSpPr>
        <p:spPr>
          <a:xfrm>
            <a:off x="349931" y="2955046"/>
            <a:ext cx="11003870" cy="1708160"/>
          </a:xfrm>
          <a:prstGeom prst="rect">
            <a:avLst/>
          </a:prstGeom>
          <a:noFill/>
        </p:spPr>
        <p:txBody>
          <a:bodyPr wrap="square" lIns="91440" tIns="45720" rIns="91440" bIns="45720" rtlCol="0" anchor="ctr">
            <a:spAutoFit/>
          </a:bodyPr>
          <a:lstStyle/>
          <a:p>
            <a:pPr algn="ctr"/>
            <a:r>
              <a:rPr lang="en-GB" sz="3500" i="1">
                <a:solidFill>
                  <a:srgbClr val="2D2FDE"/>
                </a:solidFill>
                <a:latin typeface="Segoe UI" panose="020B0502040204020203" pitchFamily="34" charset="0"/>
                <a:cs typeface="Segoe UI" panose="020B0502040204020203" pitchFamily="34" charset="0"/>
              </a:rPr>
              <a:t>Congrats, you have finished Section 3!</a:t>
            </a:r>
          </a:p>
          <a:p>
            <a:pPr algn="ctr"/>
            <a:endParaRPr lang="en-GB" sz="3500" i="1">
              <a:solidFill>
                <a:srgbClr val="2D2FDE"/>
              </a:solidFill>
              <a:latin typeface="Segoe UI" panose="020B0502040204020203" pitchFamily="34" charset="0"/>
              <a:cs typeface="Segoe UI" panose="020B0502040204020203" pitchFamily="34" charset="0"/>
            </a:endParaRPr>
          </a:p>
          <a:p>
            <a:pPr algn="ctr"/>
            <a:r>
              <a:rPr lang="en-GB" sz="3500" i="1">
                <a:solidFill>
                  <a:srgbClr val="2D2FDE"/>
                </a:solidFill>
                <a:latin typeface="Segoe UI" panose="020B0502040204020203" pitchFamily="34" charset="0"/>
                <a:cs typeface="Segoe UI" panose="020B0502040204020203" pitchFamily="34" charset="0"/>
              </a:rPr>
              <a:t>Time for a quick break. </a:t>
            </a:r>
            <a:endParaRPr lang="en-US" sz="3500" i="1">
              <a:solidFill>
                <a:srgbClr val="2D2FDE"/>
              </a:solidFill>
              <a:latin typeface="Segoe UI" panose="020B0502040204020203" pitchFamily="34" charset="0"/>
              <a:cs typeface="Segoe UI" panose="020B0502040204020203" pitchFamily="34" charset="0"/>
            </a:endParaRPr>
          </a:p>
        </p:txBody>
      </p:sp>
      <p:pic>
        <p:nvPicPr>
          <p:cNvPr id="6" name="Picture 5" descr="A picture containing text, vector graphics&#10;&#10;Description automatically generated">
            <a:extLst>
              <a:ext uri="{FF2B5EF4-FFF2-40B4-BE49-F238E27FC236}">
                <a16:creationId xmlns:a16="http://schemas.microsoft.com/office/drawing/2014/main" id="{6180595F-D238-994B-8AAD-160A86E2F6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pic>
        <p:nvPicPr>
          <p:cNvPr id="7" name="Picture 2">
            <a:extLst>
              <a:ext uri="{FF2B5EF4-FFF2-40B4-BE49-F238E27FC236}">
                <a16:creationId xmlns:a16="http://schemas.microsoft.com/office/drawing/2014/main" id="{FE32BFB9-ED50-13F3-6805-F3CACB9D8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50" y="470256"/>
            <a:ext cx="22479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5718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BD1C637-F423-D632-4E38-D30C80733CF2}"/>
              </a:ext>
            </a:extLst>
          </p:cNvPr>
          <p:cNvSpPr/>
          <p:nvPr/>
        </p:nvSpPr>
        <p:spPr>
          <a:xfrm>
            <a:off x="476250" y="762000"/>
            <a:ext cx="11239500" cy="5333999"/>
          </a:xfrm>
          <a:custGeom>
            <a:avLst/>
            <a:gdLst>
              <a:gd name="connsiteX0" fmla="*/ 0 w 11239500"/>
              <a:gd name="connsiteY0" fmla="*/ 296677 h 5333999"/>
              <a:gd name="connsiteX1" fmla="*/ 296677 w 11239500"/>
              <a:gd name="connsiteY1" fmla="*/ 0 h 5333999"/>
              <a:gd name="connsiteX2" fmla="*/ 10942823 w 11239500"/>
              <a:gd name="connsiteY2" fmla="*/ 0 h 5333999"/>
              <a:gd name="connsiteX3" fmla="*/ 11239500 w 11239500"/>
              <a:gd name="connsiteY3" fmla="*/ 296677 h 5333999"/>
              <a:gd name="connsiteX4" fmla="*/ 11239500 w 11239500"/>
              <a:gd name="connsiteY4" fmla="*/ 5037322 h 5333999"/>
              <a:gd name="connsiteX5" fmla="*/ 10942823 w 11239500"/>
              <a:gd name="connsiteY5" fmla="*/ 5333999 h 5333999"/>
              <a:gd name="connsiteX6" fmla="*/ 296677 w 11239500"/>
              <a:gd name="connsiteY6" fmla="*/ 5333999 h 5333999"/>
              <a:gd name="connsiteX7" fmla="*/ 0 w 11239500"/>
              <a:gd name="connsiteY7" fmla="*/ 5037322 h 5333999"/>
              <a:gd name="connsiteX8" fmla="*/ 0 w 11239500"/>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9500" h="5333999" fill="none" extrusionOk="0">
                <a:moveTo>
                  <a:pt x="0" y="296677"/>
                </a:moveTo>
                <a:cubicBezTo>
                  <a:pt x="7117" y="161972"/>
                  <a:pt x="162062" y="6842"/>
                  <a:pt x="296677" y="0"/>
                </a:cubicBezTo>
                <a:cubicBezTo>
                  <a:pt x="3896461" y="-4730"/>
                  <a:pt x="9497581" y="-22855"/>
                  <a:pt x="10942823" y="0"/>
                </a:cubicBezTo>
                <a:cubicBezTo>
                  <a:pt x="11106436" y="13822"/>
                  <a:pt x="11209022" y="140520"/>
                  <a:pt x="11239500" y="296677"/>
                </a:cubicBezTo>
                <a:cubicBezTo>
                  <a:pt x="11075397" y="2577744"/>
                  <a:pt x="11383816" y="2794980"/>
                  <a:pt x="11239500" y="5037322"/>
                </a:cubicBezTo>
                <a:cubicBezTo>
                  <a:pt x="11266449" y="5210758"/>
                  <a:pt x="11110614" y="5334375"/>
                  <a:pt x="10942823" y="5333999"/>
                </a:cubicBezTo>
                <a:cubicBezTo>
                  <a:pt x="6137958" y="5190651"/>
                  <a:pt x="3446781" y="5198300"/>
                  <a:pt x="296677" y="5333999"/>
                </a:cubicBezTo>
                <a:cubicBezTo>
                  <a:pt x="120759" y="5319085"/>
                  <a:pt x="-23773" y="5196840"/>
                  <a:pt x="0" y="5037322"/>
                </a:cubicBezTo>
                <a:cubicBezTo>
                  <a:pt x="62595" y="3199957"/>
                  <a:pt x="-114390" y="2309391"/>
                  <a:pt x="0" y="296677"/>
                </a:cubicBezTo>
                <a:close/>
              </a:path>
              <a:path w="11239500" h="5333999" stroke="0" extrusionOk="0">
                <a:moveTo>
                  <a:pt x="0" y="296677"/>
                </a:moveTo>
                <a:cubicBezTo>
                  <a:pt x="2338" y="146073"/>
                  <a:pt x="121279" y="-5005"/>
                  <a:pt x="296677" y="0"/>
                </a:cubicBezTo>
                <a:cubicBezTo>
                  <a:pt x="5356405" y="28882"/>
                  <a:pt x="8050987" y="-115930"/>
                  <a:pt x="10942823" y="0"/>
                </a:cubicBezTo>
                <a:cubicBezTo>
                  <a:pt x="11106386" y="5819"/>
                  <a:pt x="11219608" y="127404"/>
                  <a:pt x="11239500" y="296677"/>
                </a:cubicBezTo>
                <a:cubicBezTo>
                  <a:pt x="11213481" y="1320764"/>
                  <a:pt x="11121107" y="3818791"/>
                  <a:pt x="11239500" y="5037322"/>
                </a:cubicBezTo>
                <a:cubicBezTo>
                  <a:pt x="11223214" y="5198777"/>
                  <a:pt x="11102858" y="5330982"/>
                  <a:pt x="10942823" y="5333999"/>
                </a:cubicBezTo>
                <a:cubicBezTo>
                  <a:pt x="8316771" y="5364597"/>
                  <a:pt x="1734378" y="5397402"/>
                  <a:pt x="296677" y="5333999"/>
                </a:cubicBezTo>
                <a:cubicBezTo>
                  <a:pt x="161370" y="5323142"/>
                  <a:pt x="-15768" y="5211634"/>
                  <a:pt x="0" y="5037322"/>
                </a:cubicBezTo>
                <a:cubicBezTo>
                  <a:pt x="34687" y="4382309"/>
                  <a:pt x="-17827" y="1766765"/>
                  <a:pt x="0" y="296677"/>
                </a:cubicBezTo>
                <a:close/>
              </a:path>
            </a:pathLst>
          </a:custGeom>
          <a:solidFill>
            <a:srgbClr val="2D2FDE"/>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6">
            <a:extLst>
              <a:ext uri="{FF2B5EF4-FFF2-40B4-BE49-F238E27FC236}">
                <a16:creationId xmlns:a16="http://schemas.microsoft.com/office/drawing/2014/main" id="{A1913D46-53DC-498F-09B6-3979264586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2816" y="-1482103"/>
            <a:ext cx="5681244" cy="6921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7EF3FF8-9ECC-F637-4A3A-14EFEEE93B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914" y="609600"/>
            <a:ext cx="3160319" cy="38996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7666AC-7FB0-203E-A651-E7514E38D555}"/>
              </a:ext>
            </a:extLst>
          </p:cNvPr>
          <p:cNvSpPr txBox="1"/>
          <p:nvPr/>
        </p:nvSpPr>
        <p:spPr>
          <a:xfrm>
            <a:off x="2308728" y="2598951"/>
            <a:ext cx="7571046" cy="2308324"/>
          </a:xfrm>
          <a:prstGeom prst="rect">
            <a:avLst/>
          </a:prstGeom>
          <a:noFill/>
        </p:spPr>
        <p:txBody>
          <a:bodyPr wrap="square" lIns="91440" tIns="45720" rIns="91440" bIns="45720" rtlCol="0" anchor="t">
            <a:spAutoFit/>
          </a:bodyPr>
          <a:lstStyle/>
          <a:p>
            <a:pPr algn="ctr"/>
            <a:r>
              <a:rPr lang="en-US" sz="4800" b="1">
                <a:solidFill>
                  <a:schemeClr val="bg1"/>
                </a:solidFill>
                <a:latin typeface="Segoe UI" panose="020B0502040204020203" pitchFamily="34" charset="0"/>
                <a:cs typeface="Segoe UI" panose="020B0502040204020203" pitchFamily="34" charset="0"/>
              </a:rPr>
              <a:t>How can I view students’ progress on the PILA Game Creator?</a:t>
            </a:r>
          </a:p>
        </p:txBody>
      </p:sp>
      <p:grpSp>
        <p:nvGrpSpPr>
          <p:cNvPr id="8" name="Group 7">
            <a:extLst>
              <a:ext uri="{FF2B5EF4-FFF2-40B4-BE49-F238E27FC236}">
                <a16:creationId xmlns:a16="http://schemas.microsoft.com/office/drawing/2014/main" id="{31AC068A-7073-AD79-02E3-31498DB173DA}"/>
              </a:ext>
            </a:extLst>
          </p:cNvPr>
          <p:cNvGrpSpPr/>
          <p:nvPr/>
        </p:nvGrpSpPr>
        <p:grpSpPr>
          <a:xfrm>
            <a:off x="5684520" y="1643225"/>
            <a:ext cx="822960" cy="863600"/>
            <a:chOff x="219355" y="1005517"/>
            <a:chExt cx="822960" cy="863600"/>
          </a:xfrm>
        </p:grpSpPr>
        <p:sp>
          <p:nvSpPr>
            <p:cNvPr id="9" name="Text Placeholder 2">
              <a:extLst>
                <a:ext uri="{FF2B5EF4-FFF2-40B4-BE49-F238E27FC236}">
                  <a16:creationId xmlns:a16="http://schemas.microsoft.com/office/drawing/2014/main" id="{99BAC16F-00B6-5922-3DB8-C573D5947331}"/>
                </a:ext>
              </a:extLst>
            </p:cNvPr>
            <p:cNvSpPr txBox="1">
              <a:spLocks/>
            </p:cNvSpPr>
            <p:nvPr/>
          </p:nvSpPr>
          <p:spPr>
            <a:xfrm>
              <a:off x="424030" y="1099993"/>
              <a:ext cx="413611" cy="62130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b="1">
                  <a:solidFill>
                    <a:schemeClr val="accent4"/>
                  </a:solidFill>
                  <a:latin typeface="Segoe UI" panose="020B0502040204020203" pitchFamily="34" charset="0"/>
                  <a:cs typeface="Segoe UI" panose="020B0502040204020203" pitchFamily="34" charset="0"/>
                </a:rPr>
                <a:t>4</a:t>
              </a:r>
            </a:p>
          </p:txBody>
        </p:sp>
        <p:sp>
          <p:nvSpPr>
            <p:cNvPr id="12" name="Flowchart: Connector 11">
              <a:extLst>
                <a:ext uri="{FF2B5EF4-FFF2-40B4-BE49-F238E27FC236}">
                  <a16:creationId xmlns:a16="http://schemas.microsoft.com/office/drawing/2014/main" id="{C551F193-5623-A388-389F-8F50EDAEDD56}"/>
                </a:ext>
              </a:extLst>
            </p:cNvPr>
            <p:cNvSpPr/>
            <p:nvPr/>
          </p:nvSpPr>
          <p:spPr>
            <a:xfrm>
              <a:off x="219355" y="1005517"/>
              <a:ext cx="822960" cy="863600"/>
            </a:xfrm>
            <a:custGeom>
              <a:avLst/>
              <a:gdLst>
                <a:gd name="connsiteX0" fmla="*/ 0 w 822960"/>
                <a:gd name="connsiteY0" fmla="*/ 431800 h 863600"/>
                <a:gd name="connsiteX1" fmla="*/ 411480 w 822960"/>
                <a:gd name="connsiteY1" fmla="*/ 0 h 863600"/>
                <a:gd name="connsiteX2" fmla="*/ 822960 w 822960"/>
                <a:gd name="connsiteY2" fmla="*/ 431800 h 863600"/>
                <a:gd name="connsiteX3" fmla="*/ 411480 w 822960"/>
                <a:gd name="connsiteY3" fmla="*/ 863600 h 863600"/>
                <a:gd name="connsiteX4" fmla="*/ 0 w 822960"/>
                <a:gd name="connsiteY4" fmla="*/ 431800 h 86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 h="863600" extrusionOk="0">
                  <a:moveTo>
                    <a:pt x="0" y="431800"/>
                  </a:moveTo>
                  <a:cubicBezTo>
                    <a:pt x="-27096" y="193795"/>
                    <a:pt x="178400" y="20306"/>
                    <a:pt x="411480" y="0"/>
                  </a:cubicBezTo>
                  <a:cubicBezTo>
                    <a:pt x="629834" y="24275"/>
                    <a:pt x="805270" y="167998"/>
                    <a:pt x="822960" y="431800"/>
                  </a:cubicBezTo>
                  <a:cubicBezTo>
                    <a:pt x="787682" y="679601"/>
                    <a:pt x="675978" y="842238"/>
                    <a:pt x="411480" y="863600"/>
                  </a:cubicBezTo>
                  <a:cubicBezTo>
                    <a:pt x="177539" y="861150"/>
                    <a:pt x="3181" y="679634"/>
                    <a:pt x="0" y="431800"/>
                  </a:cubicBezTo>
                  <a:close/>
                </a:path>
              </a:pathLst>
            </a:custGeom>
            <a:noFill/>
            <a:ln>
              <a:solidFill>
                <a:schemeClr val="accent4"/>
              </a:solidFill>
              <a:extLst>
                <a:ext uri="{C807C97D-BFC1-408E-A445-0C87EB9F89A2}">
                  <ask:lineSketchStyleProps xmlns:ask="http://schemas.microsoft.com/office/drawing/2018/sketchyshapes" sd="257837648">
                    <a:prstGeom prst="flowChartConnecto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5A81E873-27F4-70A0-D37C-F7F5F079003E}"/>
              </a:ext>
            </a:extLst>
          </p:cNvPr>
          <p:cNvGrpSpPr/>
          <p:nvPr/>
        </p:nvGrpSpPr>
        <p:grpSpPr>
          <a:xfrm>
            <a:off x="9907094" y="3122928"/>
            <a:ext cx="1260631" cy="914400"/>
            <a:chOff x="4688792" y="5539035"/>
            <a:chExt cx="1260631" cy="914400"/>
          </a:xfrm>
        </p:grpSpPr>
        <p:sp>
          <p:nvSpPr>
            <p:cNvPr id="15" name="Half Frame 14">
              <a:extLst>
                <a:ext uri="{FF2B5EF4-FFF2-40B4-BE49-F238E27FC236}">
                  <a16:creationId xmlns:a16="http://schemas.microsoft.com/office/drawing/2014/main" id="{66DC142F-C4A8-16D8-34CA-EAC01063FB5A}"/>
                </a:ext>
              </a:extLst>
            </p:cNvPr>
            <p:cNvSpPr/>
            <p:nvPr/>
          </p:nvSpPr>
          <p:spPr>
            <a:xfrm rot="8004532">
              <a:off x="5035023" y="5539035"/>
              <a:ext cx="914400" cy="914400"/>
            </a:xfrm>
            <a:prstGeom prst="halfFrame">
              <a:avLst>
                <a:gd name="adj1" fmla="val 15625"/>
                <a:gd name="adj2" fmla="val 15625"/>
              </a:avLst>
            </a:prstGeom>
            <a:solidFill>
              <a:schemeClr val="accent2"/>
            </a:solidFill>
            <a:ln>
              <a:solidFill>
                <a:schemeClr val="accent2"/>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Half Frame 15">
              <a:extLst>
                <a:ext uri="{FF2B5EF4-FFF2-40B4-BE49-F238E27FC236}">
                  <a16:creationId xmlns:a16="http://schemas.microsoft.com/office/drawing/2014/main" id="{A38A097D-A069-44D7-75AB-72B62C618E10}"/>
                </a:ext>
              </a:extLst>
            </p:cNvPr>
            <p:cNvSpPr/>
            <p:nvPr/>
          </p:nvSpPr>
          <p:spPr>
            <a:xfrm rot="8004532">
              <a:off x="4688792" y="5539035"/>
              <a:ext cx="914400" cy="914400"/>
            </a:xfrm>
            <a:prstGeom prst="halfFrame">
              <a:avLst>
                <a:gd name="adj1" fmla="val 15625"/>
                <a:gd name="adj2" fmla="val 15625"/>
              </a:avLst>
            </a:prstGeom>
            <a:solidFill>
              <a:schemeClr val="accent2"/>
            </a:solidFill>
            <a:ln>
              <a:solidFill>
                <a:schemeClr val="accent2"/>
              </a:solidFill>
            </a:ln>
            <a:effectLst>
              <a:outerShdw blurRad="50800" dist="381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 name="Group 1">
            <a:extLst>
              <a:ext uri="{FF2B5EF4-FFF2-40B4-BE49-F238E27FC236}">
                <a16:creationId xmlns:a16="http://schemas.microsoft.com/office/drawing/2014/main" id="{86BA79D3-A2FC-660A-2EFE-1CC51D4D7B01}"/>
              </a:ext>
            </a:extLst>
          </p:cNvPr>
          <p:cNvGrpSpPr/>
          <p:nvPr/>
        </p:nvGrpSpPr>
        <p:grpSpPr>
          <a:xfrm>
            <a:off x="4282645" y="5146041"/>
            <a:ext cx="3213100" cy="587223"/>
            <a:chOff x="5438275" y="4554732"/>
            <a:chExt cx="1954443" cy="587223"/>
          </a:xfrm>
        </p:grpSpPr>
        <p:sp>
          <p:nvSpPr>
            <p:cNvPr id="3" name="Rectangle: Rounded Corners 2">
              <a:hlinkClick r:id="rId4" action="ppaction://hlinksldjump"/>
              <a:extLst>
                <a:ext uri="{FF2B5EF4-FFF2-40B4-BE49-F238E27FC236}">
                  <a16:creationId xmlns:a16="http://schemas.microsoft.com/office/drawing/2014/main" id="{D240B481-0E24-8088-B4FB-306663027528}"/>
                </a:ext>
              </a:extLst>
            </p:cNvPr>
            <p:cNvSpPr/>
            <p:nvPr/>
          </p:nvSpPr>
          <p:spPr>
            <a:xfrm>
              <a:off x="5438275" y="4554732"/>
              <a:ext cx="1954443" cy="5872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a:latin typeface="Segoe UI" panose="020B0502040204020203" pitchFamily="34" charset="0"/>
                  <a:cs typeface="Segoe UI" panose="020B0502040204020203" pitchFamily="34" charset="0"/>
                </a:rPr>
                <a:t>BACK TO MAIN MENU</a:t>
              </a:r>
              <a:endParaRPr lang="en-US" b="1">
                <a:latin typeface="Segoe UI" panose="020B0502040204020203" pitchFamily="34" charset="0"/>
                <a:cs typeface="Segoe UI" panose="020B0502040204020203" pitchFamily="34" charset="0"/>
              </a:endParaRPr>
            </a:p>
          </p:txBody>
        </p:sp>
        <p:pic>
          <p:nvPicPr>
            <p:cNvPr id="6" name="Graphic 5" descr="Home with solid fill">
              <a:extLst>
                <a:ext uri="{FF2B5EF4-FFF2-40B4-BE49-F238E27FC236}">
                  <a16:creationId xmlns:a16="http://schemas.microsoft.com/office/drawing/2014/main" id="{C890B4E3-DA99-AF28-2200-365D18A901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28741" y="4621514"/>
              <a:ext cx="295950" cy="462985"/>
            </a:xfrm>
            <a:prstGeom prst="rect">
              <a:avLst/>
            </a:prstGeom>
          </p:spPr>
        </p:pic>
      </p:grpSp>
    </p:spTree>
    <p:extLst>
      <p:ext uri="{BB962C8B-B14F-4D97-AF65-F5344CB8AC3E}">
        <p14:creationId xmlns:p14="http://schemas.microsoft.com/office/powerpoint/2010/main" val="3486517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Live Monitoring View</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sp>
        <p:nvSpPr>
          <p:cNvPr id="6" name="Rectangle 5">
            <a:extLst>
              <a:ext uri="{FF2B5EF4-FFF2-40B4-BE49-F238E27FC236}">
                <a16:creationId xmlns:a16="http://schemas.microsoft.com/office/drawing/2014/main" id="{B405DBA8-713B-270C-2B19-1352E5D1E6A0}"/>
              </a:ext>
            </a:extLst>
          </p:cNvPr>
          <p:cNvSpPr/>
          <p:nvPr/>
        </p:nvSpPr>
        <p:spPr>
          <a:xfrm>
            <a:off x="884399" y="1475574"/>
            <a:ext cx="10605236" cy="923330"/>
          </a:xfrm>
          <a:prstGeom prst="rect">
            <a:avLst/>
          </a:prstGeom>
        </p:spPr>
        <p:txBody>
          <a:bodyPr wrap="square" lIns="91440" tIns="45720" rIns="91440" bIns="45720" anchor="t">
            <a:spAutoFit/>
          </a:bodyPr>
          <a:lstStyle/>
          <a:p>
            <a:pPr>
              <a:tabLst>
                <a:tab pos="539750" algn="l"/>
                <a:tab pos="756285" algn="l"/>
                <a:tab pos="972185" algn="l"/>
              </a:tabLst>
            </a:pPr>
            <a:r>
              <a:rPr lang="en-GB">
                <a:latin typeface="Segoe UI"/>
                <a:cs typeface="Segoe UI"/>
              </a:rPr>
              <a:t>The PILA Game Creator dashboard shows a real-time view of students’ progress. You can see how long they take to finish programming each sub-goal in a level, how many hints they used and what skills they have practised.</a:t>
            </a:r>
            <a:endParaRPr lang="en-US">
              <a:latin typeface="Segoe UI"/>
              <a:cs typeface="Segoe UI"/>
            </a:endParaRPr>
          </a:p>
        </p:txBody>
      </p:sp>
      <p:grpSp>
        <p:nvGrpSpPr>
          <p:cNvPr id="16" name="Group 15">
            <a:extLst>
              <a:ext uri="{FF2B5EF4-FFF2-40B4-BE49-F238E27FC236}">
                <a16:creationId xmlns:a16="http://schemas.microsoft.com/office/drawing/2014/main" id="{B08663BC-E9AE-C111-9A94-F134E0F4E4B4}"/>
              </a:ext>
            </a:extLst>
          </p:cNvPr>
          <p:cNvGrpSpPr/>
          <p:nvPr/>
        </p:nvGrpSpPr>
        <p:grpSpPr>
          <a:xfrm>
            <a:off x="609360" y="3360665"/>
            <a:ext cx="10880275" cy="2436206"/>
            <a:chOff x="609360" y="3258479"/>
            <a:chExt cx="10880275" cy="2538392"/>
          </a:xfrm>
        </p:grpSpPr>
        <p:grpSp>
          <p:nvGrpSpPr>
            <p:cNvPr id="17" name="Group 16">
              <a:extLst>
                <a:ext uri="{FF2B5EF4-FFF2-40B4-BE49-F238E27FC236}">
                  <a16:creationId xmlns:a16="http://schemas.microsoft.com/office/drawing/2014/main" id="{947015DC-B0F5-ABBA-CCAF-8E3C1B2F087A}"/>
                </a:ext>
              </a:extLst>
            </p:cNvPr>
            <p:cNvGrpSpPr/>
            <p:nvPr/>
          </p:nvGrpSpPr>
          <p:grpSpPr>
            <a:xfrm>
              <a:off x="609360" y="3258479"/>
              <a:ext cx="10880275" cy="2538392"/>
              <a:chOff x="900885" y="1127762"/>
              <a:chExt cx="7734942" cy="1555952"/>
            </a:xfrm>
          </p:grpSpPr>
          <p:pic>
            <p:nvPicPr>
              <p:cNvPr id="21" name="Picture 20">
                <a:extLst>
                  <a:ext uri="{FF2B5EF4-FFF2-40B4-BE49-F238E27FC236}">
                    <a16:creationId xmlns:a16="http://schemas.microsoft.com/office/drawing/2014/main" id="{64FDDEBC-8001-4B73-2C64-DD41A29EF100}"/>
                  </a:ext>
                </a:extLst>
              </p:cNvPr>
              <p:cNvPicPr>
                <a:picLocks noChangeAspect="1"/>
              </p:cNvPicPr>
              <p:nvPr/>
            </p:nvPicPr>
            <p:blipFill rotWithShape="1">
              <a:blip r:embed="rId3"/>
              <a:srcRect r="43029"/>
              <a:stretch/>
            </p:blipFill>
            <p:spPr>
              <a:xfrm>
                <a:off x="900885" y="1127762"/>
                <a:ext cx="3938194" cy="1549828"/>
              </a:xfrm>
              <a:prstGeom prst="rect">
                <a:avLst/>
              </a:prstGeom>
            </p:spPr>
          </p:pic>
          <p:pic>
            <p:nvPicPr>
              <p:cNvPr id="22" name="Picture 21">
                <a:extLst>
                  <a:ext uri="{FF2B5EF4-FFF2-40B4-BE49-F238E27FC236}">
                    <a16:creationId xmlns:a16="http://schemas.microsoft.com/office/drawing/2014/main" id="{D79C3EE0-7C96-80CE-09EA-285198629E1E}"/>
                  </a:ext>
                </a:extLst>
              </p:cNvPr>
              <p:cNvPicPr>
                <a:picLocks noChangeAspect="1"/>
              </p:cNvPicPr>
              <p:nvPr/>
            </p:nvPicPr>
            <p:blipFill>
              <a:blip r:embed="rId4"/>
              <a:stretch>
                <a:fillRect/>
              </a:stretch>
            </p:blipFill>
            <p:spPr>
              <a:xfrm>
                <a:off x="4839079" y="1137973"/>
                <a:ext cx="3796748" cy="1545741"/>
              </a:xfrm>
              <a:prstGeom prst="rect">
                <a:avLst/>
              </a:prstGeom>
            </p:spPr>
          </p:pic>
        </p:grpSp>
        <p:grpSp>
          <p:nvGrpSpPr>
            <p:cNvPr id="18" name="Group 17">
              <a:extLst>
                <a:ext uri="{FF2B5EF4-FFF2-40B4-BE49-F238E27FC236}">
                  <a16:creationId xmlns:a16="http://schemas.microsoft.com/office/drawing/2014/main" id="{68420FF3-7DBC-03E3-AAEB-A78CD2EFF2A4}"/>
                </a:ext>
              </a:extLst>
            </p:cNvPr>
            <p:cNvGrpSpPr/>
            <p:nvPr/>
          </p:nvGrpSpPr>
          <p:grpSpPr>
            <a:xfrm>
              <a:off x="2372519" y="4727075"/>
              <a:ext cx="3811822" cy="1028246"/>
              <a:chOff x="2372519" y="4727075"/>
              <a:chExt cx="3811822" cy="1028246"/>
            </a:xfrm>
          </p:grpSpPr>
          <p:sp>
            <p:nvSpPr>
              <p:cNvPr id="19" name="Rectangle 18">
                <a:extLst>
                  <a:ext uri="{FF2B5EF4-FFF2-40B4-BE49-F238E27FC236}">
                    <a16:creationId xmlns:a16="http://schemas.microsoft.com/office/drawing/2014/main" id="{630E2E2B-D9BC-F54A-7B09-B40C6BD912AC}"/>
                  </a:ext>
                </a:extLst>
              </p:cNvPr>
              <p:cNvSpPr/>
              <p:nvPr/>
            </p:nvSpPr>
            <p:spPr>
              <a:xfrm>
                <a:off x="2372519" y="4964423"/>
                <a:ext cx="208789" cy="790898"/>
              </a:xfrm>
              <a:prstGeom prst="rect">
                <a:avLst/>
              </a:prstGeom>
              <a:solidFill>
                <a:srgbClr val="DCDCDC"/>
              </a:solid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D180647-7890-54D1-6712-E363A88C9D81}"/>
                  </a:ext>
                </a:extLst>
              </p:cNvPr>
              <p:cNvSpPr/>
              <p:nvPr/>
            </p:nvSpPr>
            <p:spPr>
              <a:xfrm>
                <a:off x="5923160" y="4727075"/>
                <a:ext cx="261181" cy="790898"/>
              </a:xfrm>
              <a:prstGeom prst="rect">
                <a:avLst/>
              </a:prstGeom>
              <a:solidFill>
                <a:srgbClr val="DCDCDC"/>
              </a:solid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3033352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00051" y="114911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Live Monitoring View</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grpSp>
        <p:nvGrpSpPr>
          <p:cNvPr id="7" name="Group 6">
            <a:extLst>
              <a:ext uri="{FF2B5EF4-FFF2-40B4-BE49-F238E27FC236}">
                <a16:creationId xmlns:a16="http://schemas.microsoft.com/office/drawing/2014/main" id="{6076883F-E73D-2B52-208A-CB47E79E8DFB}"/>
              </a:ext>
            </a:extLst>
          </p:cNvPr>
          <p:cNvGrpSpPr/>
          <p:nvPr/>
        </p:nvGrpSpPr>
        <p:grpSpPr>
          <a:xfrm>
            <a:off x="845400" y="1495717"/>
            <a:ext cx="4358196" cy="856315"/>
            <a:chOff x="4887461" y="2365331"/>
            <a:chExt cx="6074586" cy="1183177"/>
          </a:xfrm>
          <a:solidFill>
            <a:srgbClr val="93FFE8">
              <a:alpha val="85098"/>
            </a:srgbClr>
          </a:solidFill>
        </p:grpSpPr>
        <p:grpSp>
          <p:nvGrpSpPr>
            <p:cNvPr id="9" name="Group 8">
              <a:extLst>
                <a:ext uri="{FF2B5EF4-FFF2-40B4-BE49-F238E27FC236}">
                  <a16:creationId xmlns:a16="http://schemas.microsoft.com/office/drawing/2014/main" id="{10C7B953-7890-E2E9-C4F9-7B73472B2BCF}"/>
                </a:ext>
              </a:extLst>
            </p:cNvPr>
            <p:cNvGrpSpPr/>
            <p:nvPr/>
          </p:nvGrpSpPr>
          <p:grpSpPr>
            <a:xfrm>
              <a:off x="4887461" y="2365331"/>
              <a:ext cx="6074586" cy="1183177"/>
              <a:chOff x="1029362" y="3259487"/>
              <a:chExt cx="9306165" cy="1064409"/>
            </a:xfrm>
            <a:grpFill/>
          </p:grpSpPr>
          <p:sp>
            <p:nvSpPr>
              <p:cNvPr id="11" name="Rectangle: Rounded Corners 10">
                <a:extLst>
                  <a:ext uri="{FF2B5EF4-FFF2-40B4-BE49-F238E27FC236}">
                    <a16:creationId xmlns:a16="http://schemas.microsoft.com/office/drawing/2014/main" id="{D24EE93B-5F97-E592-E716-B6FDDA7CAC86}"/>
                  </a:ext>
                </a:extLst>
              </p:cNvPr>
              <p:cNvSpPr/>
              <p:nvPr/>
            </p:nvSpPr>
            <p:spPr>
              <a:xfrm>
                <a:off x="1029362" y="3259487"/>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6F3C8DB-1116-04D8-55FC-8B0A0D60BD38}"/>
                  </a:ext>
                </a:extLst>
              </p:cNvPr>
              <p:cNvSpPr txBox="1"/>
              <p:nvPr/>
            </p:nvSpPr>
            <p:spPr>
              <a:xfrm>
                <a:off x="2604845" y="3363465"/>
                <a:ext cx="7536104" cy="803397"/>
              </a:xfrm>
              <a:prstGeom prst="rect">
                <a:avLst/>
              </a:prstGeom>
              <a:no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These </a:t>
                </a:r>
                <a:r>
                  <a:rPr lang="en-GB">
                    <a:latin typeface="Segoe UI"/>
                    <a:ea typeface="Calibri"/>
                    <a:cs typeface="Segoe UI"/>
                  </a:rPr>
                  <a:t>are the different</a:t>
                </a:r>
                <a:r>
                  <a:rPr lang="en-GB">
                    <a:effectLst/>
                    <a:latin typeface="Segoe UI"/>
                    <a:ea typeface="Calibri"/>
                    <a:cs typeface="Segoe UI"/>
                  </a:rPr>
                  <a:t> games/game levels.</a:t>
                </a:r>
                <a:endParaRPr lang="en-US">
                  <a:effectLst/>
                  <a:latin typeface="Segoe UI"/>
                  <a:ea typeface="Calibri"/>
                  <a:cs typeface="Segoe UI"/>
                </a:endParaRPr>
              </a:p>
            </p:txBody>
          </p:sp>
        </p:grpSp>
        <p:pic>
          <p:nvPicPr>
            <p:cNvPr id="10" name="Graphic 9" descr="Lightbulb with solid fill">
              <a:extLst>
                <a:ext uri="{FF2B5EF4-FFF2-40B4-BE49-F238E27FC236}">
                  <a16:creationId xmlns:a16="http://schemas.microsoft.com/office/drawing/2014/main" id="{C498D627-745A-F9A0-42BF-BBFD19F95D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5687" y="2599717"/>
              <a:ext cx="830168" cy="681211"/>
            </a:xfrm>
            <a:prstGeom prst="rect">
              <a:avLst/>
            </a:prstGeom>
          </p:spPr>
        </p:pic>
      </p:grpSp>
      <p:grpSp>
        <p:nvGrpSpPr>
          <p:cNvPr id="15" name="Group 14">
            <a:extLst>
              <a:ext uri="{FF2B5EF4-FFF2-40B4-BE49-F238E27FC236}">
                <a16:creationId xmlns:a16="http://schemas.microsoft.com/office/drawing/2014/main" id="{3C16BFFC-663A-8F68-9602-4980FCF3AD0F}"/>
              </a:ext>
            </a:extLst>
          </p:cNvPr>
          <p:cNvGrpSpPr/>
          <p:nvPr/>
        </p:nvGrpSpPr>
        <p:grpSpPr>
          <a:xfrm>
            <a:off x="655862" y="3333811"/>
            <a:ext cx="10880275" cy="2309151"/>
            <a:chOff x="900885" y="1127762"/>
            <a:chExt cx="7734942" cy="1555952"/>
          </a:xfrm>
        </p:grpSpPr>
        <p:pic>
          <p:nvPicPr>
            <p:cNvPr id="16" name="Picture 15">
              <a:extLst>
                <a:ext uri="{FF2B5EF4-FFF2-40B4-BE49-F238E27FC236}">
                  <a16:creationId xmlns:a16="http://schemas.microsoft.com/office/drawing/2014/main" id="{CC168D9B-B6D4-630F-6249-7936D5654F6C}"/>
                </a:ext>
              </a:extLst>
            </p:cNvPr>
            <p:cNvPicPr>
              <a:picLocks noChangeAspect="1"/>
            </p:cNvPicPr>
            <p:nvPr/>
          </p:nvPicPr>
          <p:blipFill rotWithShape="1">
            <a:blip r:embed="rId5"/>
            <a:srcRect r="43029"/>
            <a:stretch/>
          </p:blipFill>
          <p:spPr>
            <a:xfrm>
              <a:off x="900885" y="1127762"/>
              <a:ext cx="3938194" cy="1549828"/>
            </a:xfrm>
            <a:prstGeom prst="rect">
              <a:avLst/>
            </a:prstGeom>
          </p:spPr>
        </p:pic>
        <p:pic>
          <p:nvPicPr>
            <p:cNvPr id="17" name="Picture 16">
              <a:extLst>
                <a:ext uri="{FF2B5EF4-FFF2-40B4-BE49-F238E27FC236}">
                  <a16:creationId xmlns:a16="http://schemas.microsoft.com/office/drawing/2014/main" id="{DF3785F6-6E73-185F-A599-8D286FB0F8DF}"/>
                </a:ext>
              </a:extLst>
            </p:cNvPr>
            <p:cNvPicPr>
              <a:picLocks noChangeAspect="1"/>
            </p:cNvPicPr>
            <p:nvPr/>
          </p:nvPicPr>
          <p:blipFill>
            <a:blip r:embed="rId6"/>
            <a:stretch>
              <a:fillRect/>
            </a:stretch>
          </p:blipFill>
          <p:spPr>
            <a:xfrm>
              <a:off x="4839079" y="1137973"/>
              <a:ext cx="3796748" cy="1545741"/>
            </a:xfrm>
            <a:prstGeom prst="rect">
              <a:avLst/>
            </a:prstGeom>
          </p:spPr>
        </p:pic>
      </p:grpSp>
      <p:cxnSp>
        <p:nvCxnSpPr>
          <p:cNvPr id="18" name="Straight Connector 21">
            <a:extLst>
              <a:ext uri="{FF2B5EF4-FFF2-40B4-BE49-F238E27FC236}">
                <a16:creationId xmlns:a16="http://schemas.microsoft.com/office/drawing/2014/main" id="{78D61609-47D1-CF74-A5FA-87CF343B60FC}"/>
              </a:ext>
            </a:extLst>
          </p:cNvPr>
          <p:cNvCxnSpPr>
            <a:cxnSpLocks/>
            <a:stCxn id="2" idx="0"/>
            <a:endCxn id="11" idx="1"/>
          </p:cNvCxnSpPr>
          <p:nvPr/>
        </p:nvCxnSpPr>
        <p:spPr>
          <a:xfrm rot="16200000" flipV="1">
            <a:off x="684033" y="2085243"/>
            <a:ext cx="1423219" cy="1100484"/>
          </a:xfrm>
          <a:prstGeom prst="curvedConnector4">
            <a:avLst>
              <a:gd name="adj1" fmla="val 34958"/>
              <a:gd name="adj2" fmla="val 120773"/>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21">
            <a:extLst>
              <a:ext uri="{FF2B5EF4-FFF2-40B4-BE49-F238E27FC236}">
                <a16:creationId xmlns:a16="http://schemas.microsoft.com/office/drawing/2014/main" id="{D6568656-0D34-69E3-8CB5-071C92BBCD85}"/>
              </a:ext>
            </a:extLst>
          </p:cNvPr>
          <p:cNvCxnSpPr>
            <a:cxnSpLocks/>
            <a:stCxn id="21" idx="0"/>
            <a:endCxn id="11" idx="1"/>
          </p:cNvCxnSpPr>
          <p:nvPr/>
        </p:nvCxnSpPr>
        <p:spPr>
          <a:xfrm rot="16200000" flipV="1">
            <a:off x="1893084" y="876192"/>
            <a:ext cx="1429355" cy="3524722"/>
          </a:xfrm>
          <a:prstGeom prst="curvedConnector4">
            <a:avLst>
              <a:gd name="adj1" fmla="val 35023"/>
              <a:gd name="adj2" fmla="val 106486"/>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9C4DD8E-A0DC-D16E-9959-AFA24B820758}"/>
              </a:ext>
            </a:extLst>
          </p:cNvPr>
          <p:cNvSpPr/>
          <p:nvPr/>
        </p:nvSpPr>
        <p:spPr>
          <a:xfrm>
            <a:off x="2424356" y="4810895"/>
            <a:ext cx="261181" cy="790898"/>
          </a:xfrm>
          <a:prstGeom prst="rect">
            <a:avLst/>
          </a:prstGeom>
          <a:solidFill>
            <a:srgbClr val="DCDCDC"/>
          </a:solid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406A149-FEA1-087D-5AB9-7970F49F6120}"/>
              </a:ext>
            </a:extLst>
          </p:cNvPr>
          <p:cNvSpPr/>
          <p:nvPr/>
        </p:nvSpPr>
        <p:spPr>
          <a:xfrm>
            <a:off x="5931398" y="4677647"/>
            <a:ext cx="261181" cy="790898"/>
          </a:xfrm>
          <a:prstGeom prst="rect">
            <a:avLst/>
          </a:prstGeom>
          <a:solidFill>
            <a:srgbClr val="DCDCDC"/>
          </a:solid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41B2735A-45CF-DE76-747D-DA9FE3913152}"/>
              </a:ext>
            </a:extLst>
          </p:cNvPr>
          <p:cNvSpPr/>
          <p:nvPr/>
        </p:nvSpPr>
        <p:spPr>
          <a:xfrm>
            <a:off x="1206230" y="3347094"/>
            <a:ext cx="1479307" cy="339607"/>
          </a:xfrm>
          <a:prstGeom prst="roundRect">
            <a:avLst/>
          </a:prstGeom>
          <a:noFill/>
          <a:ln w="38100">
            <a:solidFill>
              <a:srgbClr val="93F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4475AE09-7723-1B44-4B0B-A8B030355352}"/>
              </a:ext>
            </a:extLst>
          </p:cNvPr>
          <p:cNvSpPr/>
          <p:nvPr/>
        </p:nvSpPr>
        <p:spPr>
          <a:xfrm>
            <a:off x="3630468" y="3353230"/>
            <a:ext cx="1479307" cy="339607"/>
          </a:xfrm>
          <a:prstGeom prst="roundRect">
            <a:avLst/>
          </a:prstGeom>
          <a:noFill/>
          <a:ln w="38100">
            <a:solidFill>
              <a:srgbClr val="93F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254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00051" y="114911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Live Monitoring View</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grpSp>
        <p:nvGrpSpPr>
          <p:cNvPr id="7" name="Group 6">
            <a:extLst>
              <a:ext uri="{FF2B5EF4-FFF2-40B4-BE49-F238E27FC236}">
                <a16:creationId xmlns:a16="http://schemas.microsoft.com/office/drawing/2014/main" id="{6076883F-E73D-2B52-208A-CB47E79E8DFB}"/>
              </a:ext>
            </a:extLst>
          </p:cNvPr>
          <p:cNvGrpSpPr/>
          <p:nvPr/>
        </p:nvGrpSpPr>
        <p:grpSpPr>
          <a:xfrm>
            <a:off x="845400" y="1324947"/>
            <a:ext cx="5102913" cy="1228113"/>
            <a:chOff x="4887461" y="2365330"/>
            <a:chExt cx="6074586" cy="1183177"/>
          </a:xfrm>
          <a:solidFill>
            <a:srgbClr val="93FFE8">
              <a:alpha val="85098"/>
            </a:srgbClr>
          </a:solidFill>
        </p:grpSpPr>
        <p:grpSp>
          <p:nvGrpSpPr>
            <p:cNvPr id="9" name="Group 8">
              <a:extLst>
                <a:ext uri="{FF2B5EF4-FFF2-40B4-BE49-F238E27FC236}">
                  <a16:creationId xmlns:a16="http://schemas.microsoft.com/office/drawing/2014/main" id="{10C7B953-7890-E2E9-C4F9-7B73472B2BCF}"/>
                </a:ext>
              </a:extLst>
            </p:cNvPr>
            <p:cNvGrpSpPr/>
            <p:nvPr/>
          </p:nvGrpSpPr>
          <p:grpSpPr>
            <a:xfrm>
              <a:off x="4887461" y="2365330"/>
              <a:ext cx="6074586" cy="1183177"/>
              <a:chOff x="1029362" y="3259487"/>
              <a:chExt cx="9306165" cy="1064409"/>
            </a:xfrm>
            <a:grpFill/>
          </p:grpSpPr>
          <p:sp>
            <p:nvSpPr>
              <p:cNvPr id="11" name="Rectangle: Rounded Corners 10">
                <a:extLst>
                  <a:ext uri="{FF2B5EF4-FFF2-40B4-BE49-F238E27FC236}">
                    <a16:creationId xmlns:a16="http://schemas.microsoft.com/office/drawing/2014/main" id="{D24EE93B-5F97-E592-E716-B6FDDA7CAC86}"/>
                  </a:ext>
                </a:extLst>
              </p:cNvPr>
              <p:cNvSpPr/>
              <p:nvPr/>
            </p:nvSpPr>
            <p:spPr>
              <a:xfrm>
                <a:off x="1029362" y="3259487"/>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6F3C8DB-1116-04D8-55FC-8B0A0D60BD38}"/>
                  </a:ext>
                </a:extLst>
              </p:cNvPr>
              <p:cNvSpPr txBox="1"/>
              <p:nvPr/>
            </p:nvSpPr>
            <p:spPr>
              <a:xfrm>
                <a:off x="2604846" y="3365038"/>
                <a:ext cx="7536105" cy="800253"/>
              </a:xfrm>
              <a:prstGeom prst="rect">
                <a:avLst/>
              </a:prstGeom>
              <a:no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The boxes in green show how long the student took to complete a specific sub-goal.</a:t>
                </a:r>
                <a:endParaRPr lang="en-US">
                  <a:effectLst/>
                  <a:latin typeface="Segoe UI"/>
                  <a:ea typeface="Calibri"/>
                  <a:cs typeface="Segoe UI"/>
                </a:endParaRPr>
              </a:p>
            </p:txBody>
          </p:sp>
        </p:grpSp>
        <p:pic>
          <p:nvPicPr>
            <p:cNvPr id="10" name="Graphic 9" descr="Lightbulb with solid fill">
              <a:extLst>
                <a:ext uri="{FF2B5EF4-FFF2-40B4-BE49-F238E27FC236}">
                  <a16:creationId xmlns:a16="http://schemas.microsoft.com/office/drawing/2014/main" id="{C498D627-745A-F9A0-42BF-BBFD19F95D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5687" y="2633361"/>
              <a:ext cx="703160" cy="574968"/>
            </a:xfrm>
            <a:prstGeom prst="rect">
              <a:avLst/>
            </a:prstGeom>
          </p:spPr>
        </p:pic>
      </p:grpSp>
      <p:grpSp>
        <p:nvGrpSpPr>
          <p:cNvPr id="25" name="Group 24">
            <a:extLst>
              <a:ext uri="{FF2B5EF4-FFF2-40B4-BE49-F238E27FC236}">
                <a16:creationId xmlns:a16="http://schemas.microsoft.com/office/drawing/2014/main" id="{9CEA115B-E538-AEAF-3618-95625956F2D6}"/>
              </a:ext>
            </a:extLst>
          </p:cNvPr>
          <p:cNvGrpSpPr/>
          <p:nvPr/>
        </p:nvGrpSpPr>
        <p:grpSpPr>
          <a:xfrm>
            <a:off x="609360" y="3361629"/>
            <a:ext cx="10880275" cy="2435242"/>
            <a:chOff x="609360" y="3258479"/>
            <a:chExt cx="10880275" cy="2538392"/>
          </a:xfrm>
        </p:grpSpPr>
        <p:grpSp>
          <p:nvGrpSpPr>
            <p:cNvPr id="15" name="Group 14">
              <a:extLst>
                <a:ext uri="{FF2B5EF4-FFF2-40B4-BE49-F238E27FC236}">
                  <a16:creationId xmlns:a16="http://schemas.microsoft.com/office/drawing/2014/main" id="{3C16BFFC-663A-8F68-9602-4980FCF3AD0F}"/>
                </a:ext>
              </a:extLst>
            </p:cNvPr>
            <p:cNvGrpSpPr/>
            <p:nvPr/>
          </p:nvGrpSpPr>
          <p:grpSpPr>
            <a:xfrm>
              <a:off x="609360" y="3258479"/>
              <a:ext cx="10880275" cy="2538392"/>
              <a:chOff x="900885" y="1127762"/>
              <a:chExt cx="7734942" cy="1555952"/>
            </a:xfrm>
          </p:grpSpPr>
          <p:pic>
            <p:nvPicPr>
              <p:cNvPr id="16" name="Picture 15">
                <a:extLst>
                  <a:ext uri="{FF2B5EF4-FFF2-40B4-BE49-F238E27FC236}">
                    <a16:creationId xmlns:a16="http://schemas.microsoft.com/office/drawing/2014/main" id="{CC168D9B-B6D4-630F-6249-7936D5654F6C}"/>
                  </a:ext>
                </a:extLst>
              </p:cNvPr>
              <p:cNvPicPr>
                <a:picLocks noChangeAspect="1"/>
              </p:cNvPicPr>
              <p:nvPr/>
            </p:nvPicPr>
            <p:blipFill rotWithShape="1">
              <a:blip r:embed="rId5"/>
              <a:srcRect r="43029"/>
              <a:stretch/>
            </p:blipFill>
            <p:spPr>
              <a:xfrm>
                <a:off x="900885" y="1127762"/>
                <a:ext cx="3938194" cy="1549828"/>
              </a:xfrm>
              <a:prstGeom prst="rect">
                <a:avLst/>
              </a:prstGeom>
            </p:spPr>
          </p:pic>
          <p:pic>
            <p:nvPicPr>
              <p:cNvPr id="17" name="Picture 16">
                <a:extLst>
                  <a:ext uri="{FF2B5EF4-FFF2-40B4-BE49-F238E27FC236}">
                    <a16:creationId xmlns:a16="http://schemas.microsoft.com/office/drawing/2014/main" id="{DF3785F6-6E73-185F-A599-8D286FB0F8DF}"/>
                  </a:ext>
                </a:extLst>
              </p:cNvPr>
              <p:cNvPicPr>
                <a:picLocks noChangeAspect="1"/>
              </p:cNvPicPr>
              <p:nvPr/>
            </p:nvPicPr>
            <p:blipFill>
              <a:blip r:embed="rId6"/>
              <a:stretch>
                <a:fillRect/>
              </a:stretch>
            </p:blipFill>
            <p:spPr>
              <a:xfrm>
                <a:off x="4839079" y="1137973"/>
                <a:ext cx="3796748" cy="1545741"/>
              </a:xfrm>
              <a:prstGeom prst="rect">
                <a:avLst/>
              </a:prstGeom>
            </p:spPr>
          </p:pic>
        </p:grpSp>
        <p:grpSp>
          <p:nvGrpSpPr>
            <p:cNvPr id="23" name="Group 22">
              <a:extLst>
                <a:ext uri="{FF2B5EF4-FFF2-40B4-BE49-F238E27FC236}">
                  <a16:creationId xmlns:a16="http://schemas.microsoft.com/office/drawing/2014/main" id="{F10090D0-2590-F4BB-3FAD-8E9D899EBCC9}"/>
                </a:ext>
              </a:extLst>
            </p:cNvPr>
            <p:cNvGrpSpPr/>
            <p:nvPr/>
          </p:nvGrpSpPr>
          <p:grpSpPr>
            <a:xfrm>
              <a:off x="2372519" y="4727075"/>
              <a:ext cx="3811822" cy="1028246"/>
              <a:chOff x="2372519" y="4727075"/>
              <a:chExt cx="3811822" cy="1028246"/>
            </a:xfrm>
          </p:grpSpPr>
          <p:sp>
            <p:nvSpPr>
              <p:cNvPr id="26" name="Rectangle 25">
                <a:extLst>
                  <a:ext uri="{FF2B5EF4-FFF2-40B4-BE49-F238E27FC236}">
                    <a16:creationId xmlns:a16="http://schemas.microsoft.com/office/drawing/2014/main" id="{E5606400-65A7-2174-A2B6-F2AE20C00F9E}"/>
                  </a:ext>
                </a:extLst>
              </p:cNvPr>
              <p:cNvSpPr/>
              <p:nvPr/>
            </p:nvSpPr>
            <p:spPr>
              <a:xfrm>
                <a:off x="2372519" y="4964423"/>
                <a:ext cx="208789" cy="790898"/>
              </a:xfrm>
              <a:prstGeom prst="rect">
                <a:avLst/>
              </a:prstGeom>
              <a:solidFill>
                <a:srgbClr val="DCDCDC"/>
              </a:solid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F2AA604-6484-3D66-F565-2CE5C4DEA92E}"/>
                  </a:ext>
                </a:extLst>
              </p:cNvPr>
              <p:cNvSpPr/>
              <p:nvPr/>
            </p:nvSpPr>
            <p:spPr>
              <a:xfrm>
                <a:off x="5923160" y="4727075"/>
                <a:ext cx="261181" cy="790898"/>
              </a:xfrm>
              <a:prstGeom prst="rect">
                <a:avLst/>
              </a:prstGeom>
              <a:solidFill>
                <a:srgbClr val="DCDCDC"/>
              </a:solid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 name="Straight Connector 21">
            <a:extLst>
              <a:ext uri="{FF2B5EF4-FFF2-40B4-BE49-F238E27FC236}">
                <a16:creationId xmlns:a16="http://schemas.microsoft.com/office/drawing/2014/main" id="{CAE3EF57-0E19-A96C-5BF4-294B2F50F6AF}"/>
              </a:ext>
            </a:extLst>
          </p:cNvPr>
          <p:cNvCxnSpPr>
            <a:cxnSpLocks/>
            <a:endCxn id="11" idx="1"/>
          </p:cNvCxnSpPr>
          <p:nvPr/>
        </p:nvCxnSpPr>
        <p:spPr>
          <a:xfrm rot="16200000" flipV="1">
            <a:off x="482525" y="2301880"/>
            <a:ext cx="2705985" cy="1980234"/>
          </a:xfrm>
          <a:prstGeom prst="curvedConnector4">
            <a:avLst>
              <a:gd name="adj1" fmla="val 38654"/>
              <a:gd name="adj2" fmla="val 111544"/>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C2BB353-DEC8-AA3F-21F8-C9FE41A24BFA}"/>
              </a:ext>
            </a:extLst>
          </p:cNvPr>
          <p:cNvGrpSpPr/>
          <p:nvPr/>
        </p:nvGrpSpPr>
        <p:grpSpPr>
          <a:xfrm>
            <a:off x="6457599" y="1428341"/>
            <a:ext cx="5102912" cy="1021326"/>
            <a:chOff x="4887461" y="2365331"/>
            <a:chExt cx="6074585" cy="1183177"/>
          </a:xfrm>
          <a:solidFill>
            <a:srgbClr val="93FFE8">
              <a:alpha val="85098"/>
            </a:srgbClr>
          </a:solidFill>
        </p:grpSpPr>
        <p:grpSp>
          <p:nvGrpSpPr>
            <p:cNvPr id="6" name="Group 5">
              <a:extLst>
                <a:ext uri="{FF2B5EF4-FFF2-40B4-BE49-F238E27FC236}">
                  <a16:creationId xmlns:a16="http://schemas.microsoft.com/office/drawing/2014/main" id="{436D2019-FEE3-9B35-4CF0-1567B2D41D6A}"/>
                </a:ext>
              </a:extLst>
            </p:cNvPr>
            <p:cNvGrpSpPr/>
            <p:nvPr/>
          </p:nvGrpSpPr>
          <p:grpSpPr>
            <a:xfrm>
              <a:off x="4887461" y="2365331"/>
              <a:ext cx="6074585" cy="1183177"/>
              <a:chOff x="1029362" y="3259487"/>
              <a:chExt cx="9306164" cy="1064409"/>
            </a:xfrm>
            <a:grpFill/>
          </p:grpSpPr>
          <p:sp>
            <p:nvSpPr>
              <p:cNvPr id="19" name="Rectangle: Rounded Corners 18">
                <a:extLst>
                  <a:ext uri="{FF2B5EF4-FFF2-40B4-BE49-F238E27FC236}">
                    <a16:creationId xmlns:a16="http://schemas.microsoft.com/office/drawing/2014/main" id="{0D4ADF16-AB6F-DF59-1BA0-254EA2966006}"/>
                  </a:ext>
                </a:extLst>
              </p:cNvPr>
              <p:cNvSpPr/>
              <p:nvPr/>
            </p:nvSpPr>
            <p:spPr>
              <a:xfrm>
                <a:off x="1029362" y="3259487"/>
                <a:ext cx="9306164"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A015820-B0AE-AC97-0424-E311DC0BF01F}"/>
                  </a:ext>
                </a:extLst>
              </p:cNvPr>
              <p:cNvSpPr txBox="1"/>
              <p:nvPr/>
            </p:nvSpPr>
            <p:spPr>
              <a:xfrm>
                <a:off x="2604846" y="3284025"/>
                <a:ext cx="7536105" cy="962279"/>
              </a:xfrm>
              <a:prstGeom prst="rect">
                <a:avLst/>
              </a:prstGeom>
              <a:no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The boxes in yellow refer to the tasks that the student completed with the help of a hint.</a:t>
                </a:r>
                <a:endParaRPr lang="en-US">
                  <a:effectLst/>
                  <a:latin typeface="Segoe UI"/>
                  <a:ea typeface="Calibri"/>
                  <a:cs typeface="Segoe UI"/>
                </a:endParaRPr>
              </a:p>
            </p:txBody>
          </p:sp>
        </p:grpSp>
        <p:pic>
          <p:nvPicPr>
            <p:cNvPr id="18" name="Graphic 17" descr="Lightbulb with solid fill">
              <a:extLst>
                <a:ext uri="{FF2B5EF4-FFF2-40B4-BE49-F238E27FC236}">
                  <a16:creationId xmlns:a16="http://schemas.microsoft.com/office/drawing/2014/main" id="{529E845B-01B3-F437-BD2A-19A9DF8062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5687" y="2608490"/>
              <a:ext cx="703160" cy="672439"/>
            </a:xfrm>
            <a:prstGeom prst="rect">
              <a:avLst/>
            </a:prstGeom>
          </p:spPr>
        </p:pic>
      </p:grpSp>
      <p:cxnSp>
        <p:nvCxnSpPr>
          <p:cNvPr id="21" name="Straight Connector 21">
            <a:extLst>
              <a:ext uri="{FF2B5EF4-FFF2-40B4-BE49-F238E27FC236}">
                <a16:creationId xmlns:a16="http://schemas.microsoft.com/office/drawing/2014/main" id="{3BFDC541-B84B-97D4-0E92-F8818BE640C9}"/>
              </a:ext>
            </a:extLst>
          </p:cNvPr>
          <p:cNvCxnSpPr>
            <a:cxnSpLocks/>
            <a:stCxn id="22" idx="3"/>
            <a:endCxn id="19" idx="1"/>
          </p:cNvCxnSpPr>
          <p:nvPr/>
        </p:nvCxnSpPr>
        <p:spPr>
          <a:xfrm flipV="1">
            <a:off x="3875406" y="1939004"/>
            <a:ext cx="2582193" cy="3169966"/>
          </a:xfrm>
          <a:prstGeom prst="curvedConnector3">
            <a:avLst>
              <a:gd name="adj1" fmla="val 50000"/>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56867755-34F6-927A-8581-DA10A0552368}"/>
              </a:ext>
            </a:extLst>
          </p:cNvPr>
          <p:cNvSpPr/>
          <p:nvPr/>
        </p:nvSpPr>
        <p:spPr>
          <a:xfrm>
            <a:off x="3457484" y="4899212"/>
            <a:ext cx="417922" cy="419516"/>
          </a:xfrm>
          <a:prstGeom prst="roundRect">
            <a:avLst/>
          </a:prstGeom>
          <a:noFill/>
          <a:ln w="38100">
            <a:solidFill>
              <a:srgbClr val="93F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1CF2DAE-957C-9207-7891-4E1C445A8811}"/>
              </a:ext>
            </a:extLst>
          </p:cNvPr>
          <p:cNvSpPr/>
          <p:nvPr/>
        </p:nvSpPr>
        <p:spPr>
          <a:xfrm>
            <a:off x="2616670" y="4644990"/>
            <a:ext cx="417922" cy="419516"/>
          </a:xfrm>
          <a:prstGeom prst="roundRect">
            <a:avLst/>
          </a:prstGeom>
          <a:noFill/>
          <a:ln w="28575">
            <a:solidFill>
              <a:srgbClr val="93F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398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15069" y="1105734"/>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54279F63-0ECB-1C14-412C-947BD46EA969}"/>
              </a:ext>
            </a:extLst>
          </p:cNvPr>
          <p:cNvGrpSpPr/>
          <p:nvPr/>
        </p:nvGrpSpPr>
        <p:grpSpPr>
          <a:xfrm>
            <a:off x="-108162" y="1317981"/>
            <a:ext cx="11333625" cy="1107556"/>
            <a:chOff x="-204415" y="3014405"/>
            <a:chExt cx="11333625" cy="1107556"/>
          </a:xfrm>
        </p:grpSpPr>
        <p:grpSp>
          <p:nvGrpSpPr>
            <p:cNvPr id="18" name="Group 17">
              <a:extLst>
                <a:ext uri="{FF2B5EF4-FFF2-40B4-BE49-F238E27FC236}">
                  <a16:creationId xmlns:a16="http://schemas.microsoft.com/office/drawing/2014/main" id="{592A64BD-634F-70D9-B248-C81B52596652}"/>
                </a:ext>
              </a:extLst>
            </p:cNvPr>
            <p:cNvGrpSpPr/>
            <p:nvPr/>
          </p:nvGrpSpPr>
          <p:grpSpPr>
            <a:xfrm>
              <a:off x="-204415" y="3014405"/>
              <a:ext cx="5112177" cy="591842"/>
              <a:chOff x="-111915" y="1317981"/>
              <a:chExt cx="5112177" cy="591842"/>
            </a:xfrm>
          </p:grpSpPr>
          <p:sp>
            <p:nvSpPr>
              <p:cNvPr id="19" name="Rectangle: Rounded Corners 18">
                <a:extLst>
                  <a:ext uri="{FF2B5EF4-FFF2-40B4-BE49-F238E27FC236}">
                    <a16:creationId xmlns:a16="http://schemas.microsoft.com/office/drawing/2014/main" id="{D6B06C5C-C6B4-198A-5233-CC320E093D87}"/>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280D92F-0FBD-DB38-7545-496EE6C80E7C}"/>
                  </a:ext>
                </a:extLst>
              </p:cNvPr>
              <p:cNvSpPr txBox="1"/>
              <p:nvPr/>
            </p:nvSpPr>
            <p:spPr>
              <a:xfrm>
                <a:off x="655610" y="1425143"/>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How does it work?</a:t>
                </a:r>
                <a:endParaRPr lang="en-US" b="1">
                  <a:latin typeface="Segoe UI" panose="020B0502040204020203" pitchFamily="34" charset="0"/>
                  <a:cs typeface="Segoe UI" panose="020B0502040204020203" pitchFamily="34" charset="0"/>
                </a:endParaRPr>
              </a:p>
            </p:txBody>
          </p:sp>
        </p:grpSp>
        <p:sp>
          <p:nvSpPr>
            <p:cNvPr id="25" name="Rectangle 24">
              <a:extLst>
                <a:ext uri="{FF2B5EF4-FFF2-40B4-BE49-F238E27FC236}">
                  <a16:creationId xmlns:a16="http://schemas.microsoft.com/office/drawing/2014/main" id="{F06FCFFC-6E24-05AD-E17C-48E02CEB880D}"/>
                </a:ext>
              </a:extLst>
            </p:cNvPr>
            <p:cNvSpPr/>
            <p:nvPr/>
          </p:nvSpPr>
          <p:spPr>
            <a:xfrm>
              <a:off x="1087102" y="3752629"/>
              <a:ext cx="10042108"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grpSp>
      <p:sp>
        <p:nvSpPr>
          <p:cNvPr id="2" name="TextBox 1">
            <a:extLst>
              <a:ext uri="{FF2B5EF4-FFF2-40B4-BE49-F238E27FC236}">
                <a16:creationId xmlns:a16="http://schemas.microsoft.com/office/drawing/2014/main" id="{72F1119E-14D8-019D-06DC-3FFF888B7673}"/>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Introduction to PILA Game Creator</a:t>
            </a:r>
            <a:endParaRPr lang="en-US" sz="3000" b="1">
              <a:solidFill>
                <a:schemeClr val="bg1"/>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581D2FA9-A373-0004-22C3-8DE2981AD617}"/>
              </a:ext>
            </a:extLst>
          </p:cNvPr>
          <p:cNvSpPr txBox="1"/>
          <p:nvPr/>
        </p:nvSpPr>
        <p:spPr>
          <a:xfrm>
            <a:off x="760929" y="2000590"/>
            <a:ext cx="5225092" cy="1077218"/>
          </a:xfrm>
          <a:prstGeom prst="rect">
            <a:avLst/>
          </a:prstGeom>
          <a:noFill/>
        </p:spPr>
        <p:txBody>
          <a:bodyPr wrap="square">
            <a:spAutoFit/>
          </a:bodyPr>
          <a:lstStyle/>
          <a:p>
            <a:pPr lvl="0"/>
            <a:r>
              <a:rPr lang="en-GB" sz="1600">
                <a:latin typeface="Segoe UI" panose="020B0502040204020203" pitchFamily="34" charset="0"/>
                <a:cs typeface="Segoe UI" panose="020B0502040204020203" pitchFamily="34" charset="0"/>
              </a:rPr>
              <a:t>Students must programme each object to be interactive using a visual event-based language. This means, when certain conditions are met (player pressing the left arrow), the object performs certain actions (move left).</a:t>
            </a:r>
          </a:p>
        </p:txBody>
      </p:sp>
      <p:sp>
        <p:nvSpPr>
          <p:cNvPr id="15" name="Arrow: Right 14">
            <a:extLst>
              <a:ext uri="{FF2B5EF4-FFF2-40B4-BE49-F238E27FC236}">
                <a16:creationId xmlns:a16="http://schemas.microsoft.com/office/drawing/2014/main" id="{6373253A-28B7-8784-D293-E1F745BE29E7}"/>
              </a:ext>
            </a:extLst>
          </p:cNvPr>
          <p:cNvSpPr/>
          <p:nvPr/>
        </p:nvSpPr>
        <p:spPr>
          <a:xfrm>
            <a:off x="6098113" y="4351559"/>
            <a:ext cx="491118" cy="45356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56D363-BB61-9691-0074-8AE72EC1F4BA}"/>
              </a:ext>
            </a:extLst>
          </p:cNvPr>
          <p:cNvSpPr txBox="1"/>
          <p:nvPr/>
        </p:nvSpPr>
        <p:spPr>
          <a:xfrm>
            <a:off x="6807190" y="2279135"/>
            <a:ext cx="4941504" cy="584775"/>
          </a:xfrm>
          <a:prstGeom prst="rect">
            <a:avLst/>
          </a:prstGeom>
          <a:noFill/>
        </p:spPr>
        <p:txBody>
          <a:bodyPr wrap="square">
            <a:spAutoFit/>
          </a:bodyPr>
          <a:lstStyle/>
          <a:p>
            <a:pPr lvl="0"/>
            <a:r>
              <a:rPr lang="en-GB" sz="1600">
                <a:latin typeface="Segoe UI" panose="020B0502040204020203" pitchFamily="34" charset="0"/>
                <a:cs typeface="Segoe UI" panose="020B0502040204020203" pitchFamily="34" charset="0"/>
              </a:rPr>
              <a:t>As they build, students can play the game to check that their programme is working properly.</a:t>
            </a:r>
          </a:p>
        </p:txBody>
      </p:sp>
      <p:pic>
        <p:nvPicPr>
          <p:cNvPr id="9" name="Picture 8">
            <a:extLst>
              <a:ext uri="{FF2B5EF4-FFF2-40B4-BE49-F238E27FC236}">
                <a16:creationId xmlns:a16="http://schemas.microsoft.com/office/drawing/2014/main" id="{B00E7CC0-38EE-BD1B-4751-9C2F30C380AD}"/>
              </a:ext>
            </a:extLst>
          </p:cNvPr>
          <p:cNvPicPr>
            <a:picLocks noChangeAspect="1"/>
          </p:cNvPicPr>
          <p:nvPr/>
        </p:nvPicPr>
        <p:blipFill>
          <a:blip r:embed="rId3"/>
          <a:stretch>
            <a:fillRect/>
          </a:stretch>
        </p:blipFill>
        <p:spPr>
          <a:xfrm>
            <a:off x="760929" y="3233702"/>
            <a:ext cx="4788816" cy="2264711"/>
          </a:xfrm>
          <a:prstGeom prst="roundRect">
            <a:avLst>
              <a:gd name="adj" fmla="val 12112"/>
            </a:avLst>
          </a:prstGeom>
          <a:ln>
            <a:solidFill>
              <a:srgbClr val="FFC000"/>
            </a:solidFill>
          </a:ln>
        </p:spPr>
      </p:pic>
      <p:pic>
        <p:nvPicPr>
          <p:cNvPr id="4" name="Picture 3">
            <a:extLst>
              <a:ext uri="{FF2B5EF4-FFF2-40B4-BE49-F238E27FC236}">
                <a16:creationId xmlns:a16="http://schemas.microsoft.com/office/drawing/2014/main" id="{17F0F626-90AE-6CA7-34C1-DEDDBC95AC69}"/>
              </a:ext>
            </a:extLst>
          </p:cNvPr>
          <p:cNvPicPr>
            <a:picLocks noChangeAspect="1"/>
          </p:cNvPicPr>
          <p:nvPr/>
        </p:nvPicPr>
        <p:blipFill>
          <a:blip r:embed="rId4"/>
          <a:stretch>
            <a:fillRect/>
          </a:stretch>
        </p:blipFill>
        <p:spPr>
          <a:xfrm>
            <a:off x="2047024" y="4233593"/>
            <a:ext cx="3632049" cy="1761165"/>
          </a:xfrm>
          <a:prstGeom prst="roundRect">
            <a:avLst>
              <a:gd name="adj" fmla="val 12112"/>
            </a:avLst>
          </a:prstGeom>
          <a:ln>
            <a:solidFill>
              <a:srgbClr val="FFC000"/>
            </a:solidFill>
          </a:ln>
        </p:spPr>
      </p:pic>
      <p:sp>
        <p:nvSpPr>
          <p:cNvPr id="10" name="Oval 9">
            <a:extLst>
              <a:ext uri="{FF2B5EF4-FFF2-40B4-BE49-F238E27FC236}">
                <a16:creationId xmlns:a16="http://schemas.microsoft.com/office/drawing/2014/main" id="{C7311F92-916A-245D-A132-B9C35EF7AF68}"/>
              </a:ext>
            </a:extLst>
          </p:cNvPr>
          <p:cNvSpPr/>
          <p:nvPr/>
        </p:nvSpPr>
        <p:spPr>
          <a:xfrm>
            <a:off x="639764" y="3811935"/>
            <a:ext cx="603829" cy="559537"/>
          </a:xfrm>
          <a:prstGeom prst="ellipse">
            <a:avLst/>
          </a:prstGeom>
          <a:no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Curved 15">
            <a:extLst>
              <a:ext uri="{FF2B5EF4-FFF2-40B4-BE49-F238E27FC236}">
                <a16:creationId xmlns:a16="http://schemas.microsoft.com/office/drawing/2014/main" id="{2E0BA531-B949-992B-5486-05B9B6E89A52}"/>
              </a:ext>
            </a:extLst>
          </p:cNvPr>
          <p:cNvCxnSpPr>
            <a:cxnSpLocks/>
            <a:stCxn id="10" idx="6"/>
            <a:endCxn id="4" idx="1"/>
          </p:cNvCxnSpPr>
          <p:nvPr/>
        </p:nvCxnSpPr>
        <p:spPr>
          <a:xfrm>
            <a:off x="1243593" y="4091704"/>
            <a:ext cx="803431" cy="1022472"/>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BA4108DB-9896-F37A-B57C-7BA3755EC29F}"/>
              </a:ext>
            </a:extLst>
          </p:cNvPr>
          <p:cNvPicPr>
            <a:picLocks noChangeAspect="1"/>
          </p:cNvPicPr>
          <p:nvPr/>
        </p:nvPicPr>
        <p:blipFill rotWithShape="1">
          <a:blip r:embed="rId5"/>
          <a:srcRect r="11779"/>
          <a:stretch/>
        </p:blipFill>
        <p:spPr>
          <a:xfrm>
            <a:off x="6835840" y="3222827"/>
            <a:ext cx="4522464" cy="2529439"/>
          </a:xfrm>
          <a:prstGeom prst="roundRect">
            <a:avLst>
              <a:gd name="adj" fmla="val 12112"/>
            </a:avLst>
          </a:prstGeom>
          <a:ln>
            <a:solidFill>
              <a:srgbClr val="FFC000"/>
            </a:solidFill>
          </a:ln>
        </p:spPr>
      </p:pic>
    </p:spTree>
    <p:extLst>
      <p:ext uri="{BB962C8B-B14F-4D97-AF65-F5344CB8AC3E}">
        <p14:creationId xmlns:p14="http://schemas.microsoft.com/office/powerpoint/2010/main" val="3819812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00051" y="114911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Live Monitoring View</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grpSp>
        <p:nvGrpSpPr>
          <p:cNvPr id="7" name="Group 6">
            <a:extLst>
              <a:ext uri="{FF2B5EF4-FFF2-40B4-BE49-F238E27FC236}">
                <a16:creationId xmlns:a16="http://schemas.microsoft.com/office/drawing/2014/main" id="{6076883F-E73D-2B52-208A-CB47E79E8DFB}"/>
              </a:ext>
            </a:extLst>
          </p:cNvPr>
          <p:cNvGrpSpPr/>
          <p:nvPr/>
        </p:nvGrpSpPr>
        <p:grpSpPr>
          <a:xfrm>
            <a:off x="1604157" y="1521368"/>
            <a:ext cx="4358196" cy="1126899"/>
            <a:chOff x="4887461" y="2365331"/>
            <a:chExt cx="6074586" cy="1183177"/>
          </a:xfrm>
          <a:solidFill>
            <a:srgbClr val="93FFE8">
              <a:alpha val="85098"/>
            </a:srgbClr>
          </a:solidFill>
        </p:grpSpPr>
        <p:grpSp>
          <p:nvGrpSpPr>
            <p:cNvPr id="9" name="Group 8">
              <a:extLst>
                <a:ext uri="{FF2B5EF4-FFF2-40B4-BE49-F238E27FC236}">
                  <a16:creationId xmlns:a16="http://schemas.microsoft.com/office/drawing/2014/main" id="{10C7B953-7890-E2E9-C4F9-7B73472B2BCF}"/>
                </a:ext>
              </a:extLst>
            </p:cNvPr>
            <p:cNvGrpSpPr/>
            <p:nvPr/>
          </p:nvGrpSpPr>
          <p:grpSpPr>
            <a:xfrm>
              <a:off x="4887461" y="2365331"/>
              <a:ext cx="6074586" cy="1183177"/>
              <a:chOff x="1029362" y="3259487"/>
              <a:chExt cx="9306165" cy="1064409"/>
            </a:xfrm>
            <a:grpFill/>
          </p:grpSpPr>
          <p:sp>
            <p:nvSpPr>
              <p:cNvPr id="11" name="Rectangle: Rounded Corners 10">
                <a:extLst>
                  <a:ext uri="{FF2B5EF4-FFF2-40B4-BE49-F238E27FC236}">
                    <a16:creationId xmlns:a16="http://schemas.microsoft.com/office/drawing/2014/main" id="{D24EE93B-5F97-E592-E716-B6FDDA7CAC86}"/>
                  </a:ext>
                </a:extLst>
              </p:cNvPr>
              <p:cNvSpPr/>
              <p:nvPr/>
            </p:nvSpPr>
            <p:spPr>
              <a:xfrm>
                <a:off x="1029362" y="3259487"/>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6F3C8DB-1116-04D8-55FC-8B0A0D60BD38}"/>
                  </a:ext>
                </a:extLst>
              </p:cNvPr>
              <p:cNvSpPr txBox="1"/>
              <p:nvPr/>
            </p:nvSpPr>
            <p:spPr>
              <a:xfrm>
                <a:off x="2604848" y="3329102"/>
                <a:ext cx="7536104" cy="872128"/>
              </a:xfrm>
              <a:prstGeom prst="rect">
                <a:avLst/>
              </a:prstGeom>
              <a:no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This </a:t>
                </a:r>
                <a:r>
                  <a:rPr lang="en-GB">
                    <a:latin typeface="Segoe UI"/>
                    <a:ea typeface="Calibri"/>
                    <a:cs typeface="Segoe UI"/>
                  </a:rPr>
                  <a:t>column </a:t>
                </a:r>
                <a:r>
                  <a:rPr lang="en-GB">
                    <a:effectLst/>
                    <a:latin typeface="Segoe UI"/>
                    <a:ea typeface="Calibri"/>
                    <a:cs typeface="Segoe UI"/>
                  </a:rPr>
                  <a:t>shows the total time the student took to finish a specific level. </a:t>
                </a:r>
                <a:endParaRPr lang="en-US">
                  <a:effectLst/>
                  <a:latin typeface="Segoe UI"/>
                  <a:ea typeface="Calibri"/>
                  <a:cs typeface="Segoe UI"/>
                </a:endParaRPr>
              </a:p>
            </p:txBody>
          </p:sp>
        </p:grpSp>
        <p:pic>
          <p:nvPicPr>
            <p:cNvPr id="10" name="Graphic 9" descr="Lightbulb with solid fill">
              <a:extLst>
                <a:ext uri="{FF2B5EF4-FFF2-40B4-BE49-F238E27FC236}">
                  <a16:creationId xmlns:a16="http://schemas.microsoft.com/office/drawing/2014/main" id="{C498D627-745A-F9A0-42BF-BBFD19F95D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5687" y="2599717"/>
              <a:ext cx="830168" cy="681211"/>
            </a:xfrm>
            <a:prstGeom prst="rect">
              <a:avLst/>
            </a:prstGeom>
          </p:spPr>
        </p:pic>
      </p:grpSp>
      <p:grpSp>
        <p:nvGrpSpPr>
          <p:cNvPr id="15" name="Group 14">
            <a:extLst>
              <a:ext uri="{FF2B5EF4-FFF2-40B4-BE49-F238E27FC236}">
                <a16:creationId xmlns:a16="http://schemas.microsoft.com/office/drawing/2014/main" id="{3C16BFFC-663A-8F68-9602-4980FCF3AD0F}"/>
              </a:ext>
            </a:extLst>
          </p:cNvPr>
          <p:cNvGrpSpPr/>
          <p:nvPr/>
        </p:nvGrpSpPr>
        <p:grpSpPr>
          <a:xfrm>
            <a:off x="609360" y="3393499"/>
            <a:ext cx="10880275" cy="2403371"/>
            <a:chOff x="900885" y="1127762"/>
            <a:chExt cx="7734942" cy="1555952"/>
          </a:xfrm>
        </p:grpSpPr>
        <p:pic>
          <p:nvPicPr>
            <p:cNvPr id="16" name="Picture 15">
              <a:extLst>
                <a:ext uri="{FF2B5EF4-FFF2-40B4-BE49-F238E27FC236}">
                  <a16:creationId xmlns:a16="http://schemas.microsoft.com/office/drawing/2014/main" id="{CC168D9B-B6D4-630F-6249-7936D5654F6C}"/>
                </a:ext>
              </a:extLst>
            </p:cNvPr>
            <p:cNvPicPr>
              <a:picLocks noChangeAspect="1"/>
            </p:cNvPicPr>
            <p:nvPr/>
          </p:nvPicPr>
          <p:blipFill rotWithShape="1">
            <a:blip r:embed="rId5"/>
            <a:srcRect r="43029"/>
            <a:stretch/>
          </p:blipFill>
          <p:spPr>
            <a:xfrm>
              <a:off x="900885" y="1127762"/>
              <a:ext cx="3938194" cy="1549828"/>
            </a:xfrm>
            <a:prstGeom prst="rect">
              <a:avLst/>
            </a:prstGeom>
          </p:spPr>
        </p:pic>
        <p:pic>
          <p:nvPicPr>
            <p:cNvPr id="17" name="Picture 16">
              <a:extLst>
                <a:ext uri="{FF2B5EF4-FFF2-40B4-BE49-F238E27FC236}">
                  <a16:creationId xmlns:a16="http://schemas.microsoft.com/office/drawing/2014/main" id="{DF3785F6-6E73-185F-A599-8D286FB0F8DF}"/>
                </a:ext>
              </a:extLst>
            </p:cNvPr>
            <p:cNvPicPr>
              <a:picLocks noChangeAspect="1"/>
            </p:cNvPicPr>
            <p:nvPr/>
          </p:nvPicPr>
          <p:blipFill>
            <a:blip r:embed="rId6"/>
            <a:stretch>
              <a:fillRect/>
            </a:stretch>
          </p:blipFill>
          <p:spPr>
            <a:xfrm>
              <a:off x="4839079" y="1137973"/>
              <a:ext cx="3796748" cy="1545741"/>
            </a:xfrm>
            <a:prstGeom prst="rect">
              <a:avLst/>
            </a:prstGeom>
          </p:spPr>
        </p:pic>
      </p:grpSp>
      <p:cxnSp>
        <p:nvCxnSpPr>
          <p:cNvPr id="18" name="Straight Connector 21">
            <a:extLst>
              <a:ext uri="{FF2B5EF4-FFF2-40B4-BE49-F238E27FC236}">
                <a16:creationId xmlns:a16="http://schemas.microsoft.com/office/drawing/2014/main" id="{78D61609-47D1-CF74-A5FA-87CF343B60FC}"/>
              </a:ext>
            </a:extLst>
          </p:cNvPr>
          <p:cNvCxnSpPr>
            <a:cxnSpLocks/>
            <a:stCxn id="30" idx="0"/>
            <a:endCxn id="11" idx="1"/>
          </p:cNvCxnSpPr>
          <p:nvPr/>
        </p:nvCxnSpPr>
        <p:spPr>
          <a:xfrm rot="16200000" flipV="1">
            <a:off x="2258048" y="1430927"/>
            <a:ext cx="2648424" cy="3956206"/>
          </a:xfrm>
          <a:prstGeom prst="curvedConnector4">
            <a:avLst>
              <a:gd name="adj1" fmla="val 39363"/>
              <a:gd name="adj2" fmla="val 105778"/>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51CB1C82-D304-53AB-88A6-4DCBEB5BEF0C}"/>
              </a:ext>
            </a:extLst>
          </p:cNvPr>
          <p:cNvGrpSpPr/>
          <p:nvPr/>
        </p:nvGrpSpPr>
        <p:grpSpPr>
          <a:xfrm>
            <a:off x="6937325" y="1595071"/>
            <a:ext cx="4358196" cy="923330"/>
            <a:chOff x="4887461" y="2289550"/>
            <a:chExt cx="6074586" cy="1275772"/>
          </a:xfrm>
          <a:solidFill>
            <a:srgbClr val="93FFE8">
              <a:alpha val="85098"/>
            </a:srgbClr>
          </a:solidFill>
        </p:grpSpPr>
        <p:grpSp>
          <p:nvGrpSpPr>
            <p:cNvPr id="4" name="Group 3">
              <a:extLst>
                <a:ext uri="{FF2B5EF4-FFF2-40B4-BE49-F238E27FC236}">
                  <a16:creationId xmlns:a16="http://schemas.microsoft.com/office/drawing/2014/main" id="{3390A4F2-94DE-2825-4BF7-F6CAC7AC1A38}"/>
                </a:ext>
              </a:extLst>
            </p:cNvPr>
            <p:cNvGrpSpPr/>
            <p:nvPr/>
          </p:nvGrpSpPr>
          <p:grpSpPr>
            <a:xfrm>
              <a:off x="4887461" y="2289550"/>
              <a:ext cx="6074586" cy="1275772"/>
              <a:chOff x="1029362" y="3191312"/>
              <a:chExt cx="9306165" cy="1147709"/>
            </a:xfrm>
            <a:grpFill/>
          </p:grpSpPr>
          <p:sp>
            <p:nvSpPr>
              <p:cNvPr id="6" name="Rectangle: Rounded Corners 5">
                <a:extLst>
                  <a:ext uri="{FF2B5EF4-FFF2-40B4-BE49-F238E27FC236}">
                    <a16:creationId xmlns:a16="http://schemas.microsoft.com/office/drawing/2014/main" id="{C9CA8CF1-8C17-D32A-BC1B-5D5A1632F918}"/>
                  </a:ext>
                </a:extLst>
              </p:cNvPr>
              <p:cNvSpPr/>
              <p:nvPr/>
            </p:nvSpPr>
            <p:spPr>
              <a:xfrm>
                <a:off x="1029362" y="3259487"/>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7E7B95B-A1E3-2A52-8E6E-B91BF2428930}"/>
                  </a:ext>
                </a:extLst>
              </p:cNvPr>
              <p:cNvSpPr txBox="1"/>
              <p:nvPr/>
            </p:nvSpPr>
            <p:spPr>
              <a:xfrm>
                <a:off x="2604848" y="3191312"/>
                <a:ext cx="7536104" cy="1147709"/>
              </a:xfrm>
              <a:prstGeom prst="rect">
                <a:avLst/>
              </a:prstGeom>
              <a:no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This column shows how many hints were used in this level overall.</a:t>
                </a:r>
                <a:endParaRPr lang="en-US">
                  <a:effectLst/>
                  <a:latin typeface="Segoe UI"/>
                  <a:ea typeface="Calibri"/>
                  <a:cs typeface="Segoe UI"/>
                </a:endParaRPr>
              </a:p>
            </p:txBody>
          </p:sp>
        </p:grpSp>
        <p:pic>
          <p:nvPicPr>
            <p:cNvPr id="5" name="Graphic 4" descr="Lightbulb with solid fill">
              <a:extLst>
                <a:ext uri="{FF2B5EF4-FFF2-40B4-BE49-F238E27FC236}">
                  <a16:creationId xmlns:a16="http://schemas.microsoft.com/office/drawing/2014/main" id="{BA214E71-9538-6CFE-F908-C3985F8B4D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2253" y="2543247"/>
              <a:ext cx="750887" cy="759182"/>
            </a:xfrm>
            <a:prstGeom prst="rect">
              <a:avLst/>
            </a:prstGeom>
          </p:spPr>
        </p:pic>
      </p:grpSp>
      <p:cxnSp>
        <p:nvCxnSpPr>
          <p:cNvPr id="20" name="Straight Connector 21">
            <a:extLst>
              <a:ext uri="{FF2B5EF4-FFF2-40B4-BE49-F238E27FC236}">
                <a16:creationId xmlns:a16="http://schemas.microsoft.com/office/drawing/2014/main" id="{D63B1CF5-2FFB-404F-E714-9F61A284930C}"/>
              </a:ext>
            </a:extLst>
          </p:cNvPr>
          <p:cNvCxnSpPr>
            <a:cxnSpLocks/>
            <a:stCxn id="32" idx="0"/>
          </p:cNvCxnSpPr>
          <p:nvPr/>
        </p:nvCxnSpPr>
        <p:spPr>
          <a:xfrm rot="5400000" flipH="1" flipV="1">
            <a:off x="6542702" y="1806062"/>
            <a:ext cx="2231762" cy="3655126"/>
          </a:xfrm>
          <a:prstGeom prst="curvedConnector2">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0EC9B21-0107-B75C-A870-06DEC04A6FD9}"/>
              </a:ext>
            </a:extLst>
          </p:cNvPr>
          <p:cNvSpPr/>
          <p:nvPr/>
        </p:nvSpPr>
        <p:spPr>
          <a:xfrm>
            <a:off x="2407880" y="4942703"/>
            <a:ext cx="261181" cy="790898"/>
          </a:xfrm>
          <a:prstGeom prst="rect">
            <a:avLst/>
          </a:prstGeom>
          <a:solidFill>
            <a:srgbClr val="DCDCDC"/>
          </a:solid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9556940-4D6A-B15A-D158-CACEA463A9CE}"/>
              </a:ext>
            </a:extLst>
          </p:cNvPr>
          <p:cNvSpPr/>
          <p:nvPr/>
        </p:nvSpPr>
        <p:spPr>
          <a:xfrm>
            <a:off x="5923160" y="4792979"/>
            <a:ext cx="261181" cy="790898"/>
          </a:xfrm>
          <a:prstGeom prst="rect">
            <a:avLst/>
          </a:prstGeom>
          <a:solidFill>
            <a:srgbClr val="DCDCDC"/>
          </a:solid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1D45563-D2DD-8492-772F-E99C684D3988}"/>
              </a:ext>
            </a:extLst>
          </p:cNvPr>
          <p:cNvSpPr/>
          <p:nvPr/>
        </p:nvSpPr>
        <p:spPr>
          <a:xfrm>
            <a:off x="5371679" y="4733242"/>
            <a:ext cx="377368" cy="879617"/>
          </a:xfrm>
          <a:prstGeom prst="roundRect">
            <a:avLst/>
          </a:prstGeom>
          <a:noFill/>
          <a:ln w="38100">
            <a:solidFill>
              <a:srgbClr val="93F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E5B61168-4CB4-3CCF-6DA2-2BA1D1DCD384}"/>
              </a:ext>
            </a:extLst>
          </p:cNvPr>
          <p:cNvSpPr/>
          <p:nvPr/>
        </p:nvSpPr>
        <p:spPr>
          <a:xfrm>
            <a:off x="5738880" y="4749506"/>
            <a:ext cx="184280" cy="863354"/>
          </a:xfrm>
          <a:prstGeom prst="roundRect">
            <a:avLst/>
          </a:prstGeom>
          <a:noFill/>
          <a:ln w="38100">
            <a:solidFill>
              <a:srgbClr val="93F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77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E06A17C-B84A-6957-A7E8-AE9C8D9EF4DA}"/>
              </a:ext>
            </a:extLst>
          </p:cNvPr>
          <p:cNvSpPr/>
          <p:nvPr/>
        </p:nvSpPr>
        <p:spPr>
          <a:xfrm>
            <a:off x="430088" y="1149113"/>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E080EAD7-A9A9-9776-1FE9-BB47AD9884CE}"/>
              </a:ext>
            </a:extLst>
          </p:cNvPr>
          <p:cNvSpPr/>
          <p:nvPr/>
        </p:nvSpPr>
        <p:spPr>
          <a:xfrm>
            <a:off x="400051" y="114911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AD51AD0-9FEC-E21E-4E65-F5EFC83065E9}"/>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Live Monitoring View</a:t>
            </a:r>
            <a:endParaRPr lang="en-US" sz="3000" b="1">
              <a:solidFill>
                <a:schemeClr val="bg1"/>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F5E05F9B-83A4-8A95-2B0E-C48261CB2D99}"/>
              </a:ext>
            </a:extLst>
          </p:cNvPr>
          <p:cNvSpPr/>
          <p:nvPr/>
        </p:nvSpPr>
        <p:spPr>
          <a:xfrm>
            <a:off x="1385883" y="2340303"/>
            <a:ext cx="9384583" cy="830997"/>
          </a:xfrm>
          <a:prstGeom prst="rect">
            <a:avLst/>
          </a:prstGeom>
        </p:spPr>
        <p:txBody>
          <a:bodyPr wrap="square" lIns="91440" tIns="45720" rIns="91440" bIns="45720" anchor="t">
            <a:spAutoFit/>
          </a:bodyPr>
          <a:lstStyle/>
          <a:p>
            <a:pPr lvl="1"/>
            <a:endParaRPr lang="en-GB" sz="2400" b="1">
              <a:effectLst>
                <a:outerShdw blurRad="38100" dist="38100" dir="2700000" algn="tl">
                  <a:srgbClr val="000000">
                    <a:alpha val="43137"/>
                  </a:srgbClr>
                </a:outerShdw>
              </a:effectLst>
              <a:latin typeface="Segoe UI"/>
              <a:cs typeface="Segoe UI"/>
            </a:endParaRPr>
          </a:p>
          <a:p>
            <a:pPr lvl="1"/>
            <a:endParaRPr lang="en-GB" sz="2400" b="1">
              <a:effectLst>
                <a:outerShdw blurRad="38100" dist="38100" dir="2700000" algn="tl">
                  <a:srgbClr val="000000">
                    <a:alpha val="43137"/>
                  </a:srgbClr>
                </a:outerShdw>
              </a:effectLst>
              <a:latin typeface="Segoe UI"/>
              <a:cs typeface="Segoe UI"/>
            </a:endParaRPr>
          </a:p>
        </p:txBody>
      </p:sp>
      <p:grpSp>
        <p:nvGrpSpPr>
          <p:cNvPr id="7" name="Group 6">
            <a:extLst>
              <a:ext uri="{FF2B5EF4-FFF2-40B4-BE49-F238E27FC236}">
                <a16:creationId xmlns:a16="http://schemas.microsoft.com/office/drawing/2014/main" id="{6076883F-E73D-2B52-208A-CB47E79E8DFB}"/>
              </a:ext>
            </a:extLst>
          </p:cNvPr>
          <p:cNvGrpSpPr/>
          <p:nvPr/>
        </p:nvGrpSpPr>
        <p:grpSpPr>
          <a:xfrm>
            <a:off x="845400" y="1440868"/>
            <a:ext cx="4358196" cy="923330"/>
            <a:chOff x="4887461" y="2289546"/>
            <a:chExt cx="6074586" cy="1275772"/>
          </a:xfrm>
          <a:solidFill>
            <a:srgbClr val="93FFE8">
              <a:alpha val="85098"/>
            </a:srgbClr>
          </a:solidFill>
        </p:grpSpPr>
        <p:grpSp>
          <p:nvGrpSpPr>
            <p:cNvPr id="9" name="Group 8">
              <a:extLst>
                <a:ext uri="{FF2B5EF4-FFF2-40B4-BE49-F238E27FC236}">
                  <a16:creationId xmlns:a16="http://schemas.microsoft.com/office/drawing/2014/main" id="{10C7B953-7890-E2E9-C4F9-7B73472B2BCF}"/>
                </a:ext>
              </a:extLst>
            </p:cNvPr>
            <p:cNvGrpSpPr/>
            <p:nvPr/>
          </p:nvGrpSpPr>
          <p:grpSpPr>
            <a:xfrm>
              <a:off x="4887461" y="2289546"/>
              <a:ext cx="6074586" cy="1275772"/>
              <a:chOff x="1029362" y="3191309"/>
              <a:chExt cx="9306165" cy="1147709"/>
            </a:xfrm>
            <a:grpFill/>
          </p:grpSpPr>
          <p:sp>
            <p:nvSpPr>
              <p:cNvPr id="11" name="Rectangle: Rounded Corners 10">
                <a:extLst>
                  <a:ext uri="{FF2B5EF4-FFF2-40B4-BE49-F238E27FC236}">
                    <a16:creationId xmlns:a16="http://schemas.microsoft.com/office/drawing/2014/main" id="{D24EE93B-5F97-E592-E716-B6FDDA7CAC86}"/>
                  </a:ext>
                </a:extLst>
              </p:cNvPr>
              <p:cNvSpPr/>
              <p:nvPr/>
            </p:nvSpPr>
            <p:spPr>
              <a:xfrm>
                <a:off x="1029362" y="3259487"/>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6F3C8DB-1116-04D8-55FC-8B0A0D60BD38}"/>
                  </a:ext>
                </a:extLst>
              </p:cNvPr>
              <p:cNvSpPr txBox="1"/>
              <p:nvPr/>
            </p:nvSpPr>
            <p:spPr>
              <a:xfrm>
                <a:off x="2604848" y="3191309"/>
                <a:ext cx="7536104" cy="1147709"/>
              </a:xfrm>
              <a:prstGeom prst="rect">
                <a:avLst/>
              </a:prstGeom>
              <a:noFill/>
              <a:ln>
                <a:noFill/>
              </a:ln>
            </p:spPr>
            <p:txBody>
              <a:bodyPr wrap="square" rtlCol="0" anchor="ctr">
                <a:spAutoFit/>
              </a:bodyPr>
              <a:lstStyle/>
              <a:p>
                <a:pPr>
                  <a:tabLst>
                    <a:tab pos="539750" algn="l"/>
                    <a:tab pos="756285" algn="l"/>
                    <a:tab pos="972185" algn="l"/>
                  </a:tabLst>
                </a:pPr>
                <a:r>
                  <a:rPr lang="en-GB">
                    <a:latin typeface="Segoe UI"/>
                    <a:ea typeface="Calibri"/>
                    <a:cs typeface="Segoe UI"/>
                  </a:rPr>
                  <a:t>These are the skills and sub-skills that the PILA Game Creator promotes.</a:t>
                </a:r>
                <a:endParaRPr lang="en-US">
                  <a:effectLst/>
                  <a:latin typeface="Segoe UI"/>
                  <a:ea typeface="Calibri"/>
                  <a:cs typeface="Segoe UI"/>
                </a:endParaRPr>
              </a:p>
            </p:txBody>
          </p:sp>
        </p:grpSp>
        <p:pic>
          <p:nvPicPr>
            <p:cNvPr id="10" name="Graphic 9" descr="Lightbulb with solid fill">
              <a:extLst>
                <a:ext uri="{FF2B5EF4-FFF2-40B4-BE49-F238E27FC236}">
                  <a16:creationId xmlns:a16="http://schemas.microsoft.com/office/drawing/2014/main" id="{C498D627-745A-F9A0-42BF-BBFD19F95D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5687" y="2599717"/>
              <a:ext cx="703161" cy="681211"/>
            </a:xfrm>
            <a:prstGeom prst="rect">
              <a:avLst/>
            </a:prstGeom>
          </p:spPr>
        </p:pic>
      </p:grpSp>
      <p:grpSp>
        <p:nvGrpSpPr>
          <p:cNvPr id="4" name="Group 3">
            <a:extLst>
              <a:ext uri="{FF2B5EF4-FFF2-40B4-BE49-F238E27FC236}">
                <a16:creationId xmlns:a16="http://schemas.microsoft.com/office/drawing/2014/main" id="{E07CEF35-17F4-0642-E62F-07786E5F334C}"/>
              </a:ext>
            </a:extLst>
          </p:cNvPr>
          <p:cNvGrpSpPr/>
          <p:nvPr/>
        </p:nvGrpSpPr>
        <p:grpSpPr>
          <a:xfrm>
            <a:off x="6782427" y="1416973"/>
            <a:ext cx="4707208" cy="923330"/>
            <a:chOff x="4887461" y="2289546"/>
            <a:chExt cx="6074586" cy="1275772"/>
          </a:xfrm>
          <a:solidFill>
            <a:srgbClr val="93FFE8">
              <a:alpha val="85098"/>
            </a:srgbClr>
          </a:solidFill>
        </p:grpSpPr>
        <p:grpSp>
          <p:nvGrpSpPr>
            <p:cNvPr id="5" name="Group 4">
              <a:extLst>
                <a:ext uri="{FF2B5EF4-FFF2-40B4-BE49-F238E27FC236}">
                  <a16:creationId xmlns:a16="http://schemas.microsoft.com/office/drawing/2014/main" id="{CDC72889-9194-6AA4-32A6-E00D50CB6140}"/>
                </a:ext>
              </a:extLst>
            </p:cNvPr>
            <p:cNvGrpSpPr/>
            <p:nvPr/>
          </p:nvGrpSpPr>
          <p:grpSpPr>
            <a:xfrm>
              <a:off x="4887461" y="2289546"/>
              <a:ext cx="6074586" cy="1275772"/>
              <a:chOff x="1029363" y="3191309"/>
              <a:chExt cx="9306165" cy="1147709"/>
            </a:xfrm>
            <a:grpFill/>
          </p:grpSpPr>
          <p:sp>
            <p:nvSpPr>
              <p:cNvPr id="19" name="Rectangle: Rounded Corners 18">
                <a:extLst>
                  <a:ext uri="{FF2B5EF4-FFF2-40B4-BE49-F238E27FC236}">
                    <a16:creationId xmlns:a16="http://schemas.microsoft.com/office/drawing/2014/main" id="{138A985D-0369-9D92-35EA-5EF36043A134}"/>
                  </a:ext>
                </a:extLst>
              </p:cNvPr>
              <p:cNvSpPr/>
              <p:nvPr/>
            </p:nvSpPr>
            <p:spPr>
              <a:xfrm>
                <a:off x="1029363" y="3259486"/>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05DAD45-9C91-168E-AFDD-7DE7FAEBD2F6}"/>
                  </a:ext>
                </a:extLst>
              </p:cNvPr>
              <p:cNvSpPr txBox="1"/>
              <p:nvPr/>
            </p:nvSpPr>
            <p:spPr>
              <a:xfrm>
                <a:off x="2353761" y="3191309"/>
                <a:ext cx="7787192" cy="1147709"/>
              </a:xfrm>
              <a:prstGeom prst="rect">
                <a:avLst/>
              </a:prstGeom>
              <a:no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The </a:t>
                </a:r>
                <a:r>
                  <a:rPr lang="en-GB">
                    <a:latin typeface="Segoe UI"/>
                    <a:ea typeface="Calibri"/>
                    <a:cs typeface="Segoe UI"/>
                  </a:rPr>
                  <a:t>badges</a:t>
                </a:r>
                <a:r>
                  <a:rPr lang="en-GB">
                    <a:effectLst/>
                    <a:latin typeface="Segoe UI"/>
                    <a:ea typeface="Calibri"/>
                    <a:cs typeface="Segoe UI"/>
                  </a:rPr>
                  <a:t> – bronze, silver, and gold – show the progress students have made in a sub-skill.</a:t>
                </a:r>
                <a:endParaRPr lang="en-US">
                  <a:effectLst/>
                  <a:latin typeface="Segoe UI"/>
                  <a:ea typeface="Calibri"/>
                  <a:cs typeface="Segoe UI"/>
                </a:endParaRPr>
              </a:p>
            </p:txBody>
          </p:sp>
        </p:grpSp>
        <p:pic>
          <p:nvPicPr>
            <p:cNvPr id="6" name="Graphic 5" descr="Lightbulb with solid fill">
              <a:extLst>
                <a:ext uri="{FF2B5EF4-FFF2-40B4-BE49-F238E27FC236}">
                  <a16:creationId xmlns:a16="http://schemas.microsoft.com/office/drawing/2014/main" id="{306FC7EB-FCE2-C5C3-0591-E81E1B8A5D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5687" y="2599717"/>
              <a:ext cx="627510" cy="681211"/>
            </a:xfrm>
            <a:prstGeom prst="rect">
              <a:avLst/>
            </a:prstGeom>
          </p:spPr>
        </p:pic>
      </p:grpSp>
      <p:sp>
        <p:nvSpPr>
          <p:cNvPr id="2" name="Rectangle 1">
            <a:extLst>
              <a:ext uri="{FF2B5EF4-FFF2-40B4-BE49-F238E27FC236}">
                <a16:creationId xmlns:a16="http://schemas.microsoft.com/office/drawing/2014/main" id="{4EEFFF34-F42A-A880-F6CC-481E6D711512}"/>
              </a:ext>
            </a:extLst>
          </p:cNvPr>
          <p:cNvSpPr/>
          <p:nvPr/>
        </p:nvSpPr>
        <p:spPr>
          <a:xfrm>
            <a:off x="5923160" y="4727075"/>
            <a:ext cx="261181" cy="790898"/>
          </a:xfrm>
          <a:prstGeom prst="rect">
            <a:avLst/>
          </a:prstGeom>
          <a:solidFill>
            <a:srgbClr val="DCDCDC"/>
          </a:solid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80F226E3-8E84-FF0D-5D70-CA16D1BA797C}"/>
              </a:ext>
            </a:extLst>
          </p:cNvPr>
          <p:cNvGrpSpPr/>
          <p:nvPr/>
        </p:nvGrpSpPr>
        <p:grpSpPr>
          <a:xfrm>
            <a:off x="609360" y="3325667"/>
            <a:ext cx="10880275" cy="2471203"/>
            <a:chOff x="609360" y="3271827"/>
            <a:chExt cx="10880275" cy="2525044"/>
          </a:xfrm>
        </p:grpSpPr>
        <p:grpSp>
          <p:nvGrpSpPr>
            <p:cNvPr id="15" name="Group 14">
              <a:extLst>
                <a:ext uri="{FF2B5EF4-FFF2-40B4-BE49-F238E27FC236}">
                  <a16:creationId xmlns:a16="http://schemas.microsoft.com/office/drawing/2014/main" id="{3C16BFFC-663A-8F68-9602-4980FCF3AD0F}"/>
                </a:ext>
              </a:extLst>
            </p:cNvPr>
            <p:cNvGrpSpPr/>
            <p:nvPr/>
          </p:nvGrpSpPr>
          <p:grpSpPr>
            <a:xfrm>
              <a:off x="609360" y="3271827"/>
              <a:ext cx="10880275" cy="2525044"/>
              <a:chOff x="900885" y="1127762"/>
              <a:chExt cx="7734942" cy="1555952"/>
            </a:xfrm>
          </p:grpSpPr>
          <p:pic>
            <p:nvPicPr>
              <p:cNvPr id="16" name="Picture 15">
                <a:extLst>
                  <a:ext uri="{FF2B5EF4-FFF2-40B4-BE49-F238E27FC236}">
                    <a16:creationId xmlns:a16="http://schemas.microsoft.com/office/drawing/2014/main" id="{CC168D9B-B6D4-630F-6249-7936D5654F6C}"/>
                  </a:ext>
                </a:extLst>
              </p:cNvPr>
              <p:cNvPicPr>
                <a:picLocks noChangeAspect="1"/>
              </p:cNvPicPr>
              <p:nvPr/>
            </p:nvPicPr>
            <p:blipFill rotWithShape="1">
              <a:blip r:embed="rId5"/>
              <a:srcRect r="43029"/>
              <a:stretch/>
            </p:blipFill>
            <p:spPr>
              <a:xfrm>
                <a:off x="900885" y="1127762"/>
                <a:ext cx="3938194" cy="1549828"/>
              </a:xfrm>
              <a:prstGeom prst="rect">
                <a:avLst/>
              </a:prstGeom>
            </p:spPr>
          </p:pic>
          <p:pic>
            <p:nvPicPr>
              <p:cNvPr id="17" name="Picture 16">
                <a:extLst>
                  <a:ext uri="{FF2B5EF4-FFF2-40B4-BE49-F238E27FC236}">
                    <a16:creationId xmlns:a16="http://schemas.microsoft.com/office/drawing/2014/main" id="{DF3785F6-6E73-185F-A599-8D286FB0F8DF}"/>
                  </a:ext>
                </a:extLst>
              </p:cNvPr>
              <p:cNvPicPr>
                <a:picLocks noChangeAspect="1"/>
              </p:cNvPicPr>
              <p:nvPr/>
            </p:nvPicPr>
            <p:blipFill>
              <a:blip r:embed="rId6"/>
              <a:stretch>
                <a:fillRect/>
              </a:stretch>
            </p:blipFill>
            <p:spPr>
              <a:xfrm>
                <a:off x="4839079" y="1137973"/>
                <a:ext cx="3796748" cy="1545741"/>
              </a:xfrm>
              <a:prstGeom prst="rect">
                <a:avLst/>
              </a:prstGeom>
            </p:spPr>
          </p:pic>
        </p:grpSp>
        <p:sp>
          <p:nvSpPr>
            <p:cNvPr id="29" name="Rectangle 28">
              <a:extLst>
                <a:ext uri="{FF2B5EF4-FFF2-40B4-BE49-F238E27FC236}">
                  <a16:creationId xmlns:a16="http://schemas.microsoft.com/office/drawing/2014/main" id="{38C10F34-83DE-1329-37A0-B845A7E37422}"/>
                </a:ext>
              </a:extLst>
            </p:cNvPr>
            <p:cNvSpPr/>
            <p:nvPr/>
          </p:nvSpPr>
          <p:spPr>
            <a:xfrm>
              <a:off x="2388777" y="4933853"/>
              <a:ext cx="261181" cy="790898"/>
            </a:xfrm>
            <a:prstGeom prst="rect">
              <a:avLst/>
            </a:prstGeom>
            <a:solidFill>
              <a:srgbClr val="DCDCDC"/>
            </a:solid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Rounded Corners 24">
            <a:extLst>
              <a:ext uri="{FF2B5EF4-FFF2-40B4-BE49-F238E27FC236}">
                <a16:creationId xmlns:a16="http://schemas.microsoft.com/office/drawing/2014/main" id="{02C85FC4-AED9-ABE0-B295-538CEA8F92A7}"/>
              </a:ext>
            </a:extLst>
          </p:cNvPr>
          <p:cNvSpPr/>
          <p:nvPr/>
        </p:nvSpPr>
        <p:spPr>
          <a:xfrm>
            <a:off x="6114504" y="3261602"/>
            <a:ext cx="5400730" cy="1405776"/>
          </a:xfrm>
          <a:prstGeom prst="roundRect">
            <a:avLst/>
          </a:prstGeom>
          <a:noFill/>
          <a:ln w="38100">
            <a:solidFill>
              <a:srgbClr val="93F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F09DFAA-EB62-2F9D-C699-026AA9A538A1}"/>
              </a:ext>
            </a:extLst>
          </p:cNvPr>
          <p:cNvSpPr/>
          <p:nvPr/>
        </p:nvSpPr>
        <p:spPr>
          <a:xfrm>
            <a:off x="6214378" y="4773840"/>
            <a:ext cx="5297370" cy="1023031"/>
          </a:xfrm>
          <a:prstGeom prst="roundRect">
            <a:avLst/>
          </a:prstGeom>
          <a:noFill/>
          <a:ln w="38100">
            <a:solidFill>
              <a:srgbClr val="93F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21">
            <a:extLst>
              <a:ext uri="{FF2B5EF4-FFF2-40B4-BE49-F238E27FC236}">
                <a16:creationId xmlns:a16="http://schemas.microsoft.com/office/drawing/2014/main" id="{78D61609-47D1-CF74-A5FA-87CF343B60FC}"/>
              </a:ext>
            </a:extLst>
          </p:cNvPr>
          <p:cNvCxnSpPr>
            <a:cxnSpLocks/>
            <a:stCxn id="25" idx="1"/>
          </p:cNvCxnSpPr>
          <p:nvPr/>
        </p:nvCxnSpPr>
        <p:spPr>
          <a:xfrm rot="10800000">
            <a:off x="848890" y="1907016"/>
            <a:ext cx="5265615" cy="2057474"/>
          </a:xfrm>
          <a:prstGeom prst="curvedConnector3">
            <a:avLst>
              <a:gd name="adj1" fmla="val 104341"/>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E54BB67-C323-1F7E-8170-E7D706C124FE}"/>
              </a:ext>
            </a:extLst>
          </p:cNvPr>
          <p:cNvSpPr/>
          <p:nvPr/>
        </p:nvSpPr>
        <p:spPr>
          <a:xfrm>
            <a:off x="5923160" y="4792979"/>
            <a:ext cx="261181" cy="790898"/>
          </a:xfrm>
          <a:prstGeom prst="rect">
            <a:avLst/>
          </a:prstGeom>
          <a:solidFill>
            <a:srgbClr val="DCDCDC"/>
          </a:solidFill>
          <a:ln>
            <a:solidFill>
              <a:srgbClr val="DC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1">
            <a:extLst>
              <a:ext uri="{FF2B5EF4-FFF2-40B4-BE49-F238E27FC236}">
                <a16:creationId xmlns:a16="http://schemas.microsoft.com/office/drawing/2014/main" id="{312FCB8F-48E2-1BB7-2B61-06458F8B82BB}"/>
              </a:ext>
            </a:extLst>
          </p:cNvPr>
          <p:cNvCxnSpPr>
            <a:cxnSpLocks/>
            <a:stCxn id="22" idx="1"/>
            <a:endCxn id="19" idx="1"/>
          </p:cNvCxnSpPr>
          <p:nvPr/>
        </p:nvCxnSpPr>
        <p:spPr>
          <a:xfrm rot="10800000" flipH="1">
            <a:off x="6214377" y="1899980"/>
            <a:ext cx="568049" cy="3385377"/>
          </a:xfrm>
          <a:prstGeom prst="curvedConnector3">
            <a:avLst>
              <a:gd name="adj1" fmla="val -40243"/>
            </a:avLst>
          </a:prstGeom>
          <a:ln w="38100">
            <a:solidFill>
              <a:srgbClr val="93FFE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11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4</a:t>
            </a:r>
          </a:p>
        </p:txBody>
      </p:sp>
      <p:sp>
        <p:nvSpPr>
          <p:cNvPr id="8" name="Rounded Rectangle 11">
            <a:extLst>
              <a:ext uri="{FF2B5EF4-FFF2-40B4-BE49-F238E27FC236}">
                <a16:creationId xmlns:a16="http://schemas.microsoft.com/office/drawing/2014/main" id="{F1CC87A0-41CE-6BA2-5707-5D31E09A2481}"/>
              </a:ext>
            </a:extLst>
          </p:cNvPr>
          <p:cNvSpPr/>
          <p:nvPr/>
        </p:nvSpPr>
        <p:spPr>
          <a:xfrm>
            <a:off x="908797" y="1836571"/>
            <a:ext cx="10179394" cy="3622139"/>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 name="TextBox 2">
            <a:extLst>
              <a:ext uri="{FF2B5EF4-FFF2-40B4-BE49-F238E27FC236}">
                <a16:creationId xmlns:a16="http://schemas.microsoft.com/office/drawing/2014/main" id="{5F0006D3-35D3-2FA4-9B0A-7A5ACB3D61B3}"/>
              </a:ext>
            </a:extLst>
          </p:cNvPr>
          <p:cNvSpPr txBox="1"/>
          <p:nvPr/>
        </p:nvSpPr>
        <p:spPr>
          <a:xfrm>
            <a:off x="1511753" y="3506965"/>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The     icon</a:t>
            </a:r>
            <a:endParaRPr lang="en-US" sz="2400">
              <a:latin typeface="Segoe UI Light"/>
              <a:ea typeface="Calibri"/>
              <a:cs typeface="Segoe UI"/>
            </a:endParaRPr>
          </a:p>
        </p:txBody>
      </p:sp>
      <p:sp>
        <p:nvSpPr>
          <p:cNvPr id="4" name="TextBox 3">
            <a:extLst>
              <a:ext uri="{FF2B5EF4-FFF2-40B4-BE49-F238E27FC236}">
                <a16:creationId xmlns:a16="http://schemas.microsoft.com/office/drawing/2014/main" id="{6637D29A-3445-FCB4-AD35-8C5DA26F088A}"/>
              </a:ext>
            </a:extLst>
          </p:cNvPr>
          <p:cNvSpPr txBox="1"/>
          <p:nvPr/>
        </p:nvSpPr>
        <p:spPr>
          <a:xfrm>
            <a:off x="6250446" y="3506965"/>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The      icon </a:t>
            </a:r>
            <a:endParaRPr lang="en-US" sz="2400">
              <a:latin typeface="Segoe UI Light"/>
              <a:ea typeface="Calibri"/>
              <a:cs typeface="Segoe UI"/>
            </a:endParaRPr>
          </a:p>
        </p:txBody>
      </p:sp>
      <p:sp>
        <p:nvSpPr>
          <p:cNvPr id="14" name="TextBox 13">
            <a:extLst>
              <a:ext uri="{FF2B5EF4-FFF2-40B4-BE49-F238E27FC236}">
                <a16:creationId xmlns:a16="http://schemas.microsoft.com/office/drawing/2014/main" id="{B0F7B14A-2849-97E5-C0D8-F94D9F3D4B10}"/>
              </a:ext>
            </a:extLst>
          </p:cNvPr>
          <p:cNvSpPr txBox="1"/>
          <p:nvPr/>
        </p:nvSpPr>
        <p:spPr>
          <a:xfrm>
            <a:off x="1511753" y="4421118"/>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The     icon</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7177C377-574E-E0BB-4814-BEA7074F8C16}"/>
              </a:ext>
            </a:extLst>
          </p:cNvPr>
          <p:cNvSpPr txBox="1"/>
          <p:nvPr/>
        </p:nvSpPr>
        <p:spPr>
          <a:xfrm>
            <a:off x="6250446" y="4421118"/>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The     icon  </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1743" y="4421118"/>
            <a:ext cx="2772897" cy="2773680"/>
          </a:xfrm>
          <a:prstGeom prst="rect">
            <a:avLst/>
          </a:prstGeom>
        </p:spPr>
      </p:pic>
      <p:sp>
        <p:nvSpPr>
          <p:cNvPr id="10" name="Rectangle 9">
            <a:extLst>
              <a:ext uri="{FF2B5EF4-FFF2-40B4-BE49-F238E27FC236}">
                <a16:creationId xmlns:a16="http://schemas.microsoft.com/office/drawing/2014/main" id="{76B3A384-F1B0-B156-1CE4-FAD74ECF14CA}"/>
              </a:ext>
            </a:extLst>
          </p:cNvPr>
          <p:cNvSpPr/>
          <p:nvPr/>
        </p:nvSpPr>
        <p:spPr>
          <a:xfrm>
            <a:off x="1297676" y="2271946"/>
            <a:ext cx="9596645" cy="707886"/>
          </a:xfrm>
          <a:prstGeom prst="rect">
            <a:avLst/>
          </a:prstGeom>
        </p:spPr>
        <p:txBody>
          <a:bodyPr wrap="square" lIns="91440" tIns="45720" rIns="91440" bIns="45720" anchor="t">
            <a:spAutoFit/>
          </a:bodyPr>
          <a:lstStyle/>
          <a:p>
            <a:r>
              <a:rPr lang="en-GB" sz="2000" b="1">
                <a:effectLst>
                  <a:outerShdw blurRad="38100" dist="38100" dir="2700000" algn="tl">
                    <a:srgbClr val="000000">
                      <a:alpha val="43137"/>
                    </a:srgbClr>
                  </a:outerShdw>
                </a:effectLst>
                <a:latin typeface="Segoe UI"/>
                <a:cs typeface="Segoe UI"/>
              </a:rPr>
              <a:t>Which icon in the PILA Game Creator dashboard tells you how many hints a student has used?</a:t>
            </a:r>
          </a:p>
        </p:txBody>
      </p:sp>
      <p:pic>
        <p:nvPicPr>
          <p:cNvPr id="11" name="Graphic 10" descr="Stopwatch 75% with solid fill">
            <a:extLst>
              <a:ext uri="{FF2B5EF4-FFF2-40B4-BE49-F238E27FC236}">
                <a16:creationId xmlns:a16="http://schemas.microsoft.com/office/drawing/2014/main" id="{9051CDC8-ADA1-21A4-7B13-587B76B51B8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9120" y="3607361"/>
            <a:ext cx="340459" cy="340459"/>
          </a:xfrm>
          <a:prstGeom prst="rect">
            <a:avLst/>
          </a:prstGeom>
        </p:spPr>
      </p:pic>
      <p:pic>
        <p:nvPicPr>
          <p:cNvPr id="12" name="Picture 2">
            <a:extLst>
              <a:ext uri="{FF2B5EF4-FFF2-40B4-BE49-F238E27FC236}">
                <a16:creationId xmlns:a16="http://schemas.microsoft.com/office/drawing/2014/main" id="{A15E89AB-0A4B-46B7-4C2C-DBA8C01224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8374" y="4544876"/>
            <a:ext cx="288004" cy="30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43D752DA-E5BB-DADD-E8B8-2CABA6BDB2DC}"/>
              </a:ext>
            </a:extLst>
          </p:cNvPr>
          <p:cNvPicPr>
            <a:picLocks noChangeAspect="1"/>
          </p:cNvPicPr>
          <p:nvPr/>
        </p:nvPicPr>
        <p:blipFill>
          <a:blip r:embed="rId6"/>
          <a:stretch>
            <a:fillRect/>
          </a:stretch>
        </p:blipFill>
        <p:spPr>
          <a:xfrm>
            <a:off x="8199120" y="4485710"/>
            <a:ext cx="323975" cy="369332"/>
          </a:xfrm>
          <a:prstGeom prst="rect">
            <a:avLst/>
          </a:prstGeom>
        </p:spPr>
      </p:pic>
      <p:pic>
        <p:nvPicPr>
          <p:cNvPr id="16" name="Picture 15">
            <a:extLst>
              <a:ext uri="{FF2B5EF4-FFF2-40B4-BE49-F238E27FC236}">
                <a16:creationId xmlns:a16="http://schemas.microsoft.com/office/drawing/2014/main" id="{4A99BB0E-6BFE-23F3-6685-92888DAA9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5382" y="3627762"/>
            <a:ext cx="320996" cy="320996"/>
          </a:xfrm>
          <a:prstGeom prst="rect">
            <a:avLst/>
          </a:prstGeom>
        </p:spPr>
      </p:pic>
    </p:spTree>
    <p:extLst>
      <p:ext uri="{BB962C8B-B14F-4D97-AF65-F5344CB8AC3E}">
        <p14:creationId xmlns:p14="http://schemas.microsoft.com/office/powerpoint/2010/main" val="25877519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659366-506F-6D41-8201-58060E403721}"/>
              </a:ext>
            </a:extLst>
          </p:cNvPr>
          <p:cNvSpPr/>
          <p:nvPr/>
        </p:nvSpPr>
        <p:spPr>
          <a:xfrm>
            <a:off x="552450" y="762000"/>
            <a:ext cx="11087099" cy="5333999"/>
          </a:xfrm>
          <a:custGeom>
            <a:avLst/>
            <a:gdLst>
              <a:gd name="connsiteX0" fmla="*/ 0 w 11087099"/>
              <a:gd name="connsiteY0" fmla="*/ 296677 h 5333999"/>
              <a:gd name="connsiteX1" fmla="*/ 296677 w 11087099"/>
              <a:gd name="connsiteY1" fmla="*/ 0 h 5333999"/>
              <a:gd name="connsiteX2" fmla="*/ 10790422 w 11087099"/>
              <a:gd name="connsiteY2" fmla="*/ 0 h 5333999"/>
              <a:gd name="connsiteX3" fmla="*/ 11087099 w 11087099"/>
              <a:gd name="connsiteY3" fmla="*/ 296677 h 5333999"/>
              <a:gd name="connsiteX4" fmla="*/ 11087099 w 11087099"/>
              <a:gd name="connsiteY4" fmla="*/ 5037322 h 5333999"/>
              <a:gd name="connsiteX5" fmla="*/ 10790422 w 11087099"/>
              <a:gd name="connsiteY5" fmla="*/ 5333999 h 5333999"/>
              <a:gd name="connsiteX6" fmla="*/ 296677 w 11087099"/>
              <a:gd name="connsiteY6" fmla="*/ 5333999 h 5333999"/>
              <a:gd name="connsiteX7" fmla="*/ 0 w 11087099"/>
              <a:gd name="connsiteY7" fmla="*/ 5037322 h 5333999"/>
              <a:gd name="connsiteX8" fmla="*/ 0 w 11087099"/>
              <a:gd name="connsiteY8" fmla="*/ 296677 h 533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5333999" fill="none" extrusionOk="0">
                <a:moveTo>
                  <a:pt x="0" y="296677"/>
                </a:moveTo>
                <a:cubicBezTo>
                  <a:pt x="7117" y="161972"/>
                  <a:pt x="162062" y="6842"/>
                  <a:pt x="296677" y="0"/>
                </a:cubicBezTo>
                <a:cubicBezTo>
                  <a:pt x="3933833" y="-4730"/>
                  <a:pt x="9517836" y="-22855"/>
                  <a:pt x="10790422" y="0"/>
                </a:cubicBezTo>
                <a:cubicBezTo>
                  <a:pt x="10954035" y="13822"/>
                  <a:pt x="11056621" y="140520"/>
                  <a:pt x="11087099" y="296677"/>
                </a:cubicBezTo>
                <a:cubicBezTo>
                  <a:pt x="10922996" y="2577744"/>
                  <a:pt x="11231415" y="2794980"/>
                  <a:pt x="11087099" y="5037322"/>
                </a:cubicBezTo>
                <a:cubicBezTo>
                  <a:pt x="11114048" y="5210758"/>
                  <a:pt x="10958213" y="5334375"/>
                  <a:pt x="10790422" y="5333999"/>
                </a:cubicBezTo>
                <a:cubicBezTo>
                  <a:pt x="8769902" y="5190651"/>
                  <a:pt x="3335087" y="5198300"/>
                  <a:pt x="296677" y="5333999"/>
                </a:cubicBezTo>
                <a:cubicBezTo>
                  <a:pt x="120759" y="5319085"/>
                  <a:pt x="-23773" y="5196840"/>
                  <a:pt x="0" y="5037322"/>
                </a:cubicBezTo>
                <a:cubicBezTo>
                  <a:pt x="62595" y="3199957"/>
                  <a:pt x="-114390" y="2309391"/>
                  <a:pt x="0" y="296677"/>
                </a:cubicBezTo>
                <a:close/>
              </a:path>
              <a:path w="11087099" h="5333999" stroke="0" extrusionOk="0">
                <a:moveTo>
                  <a:pt x="0" y="296677"/>
                </a:moveTo>
                <a:cubicBezTo>
                  <a:pt x="2338" y="146073"/>
                  <a:pt x="121279" y="-5005"/>
                  <a:pt x="296677" y="0"/>
                </a:cubicBezTo>
                <a:cubicBezTo>
                  <a:pt x="2877283" y="28882"/>
                  <a:pt x="6668733" y="-115930"/>
                  <a:pt x="10790422" y="0"/>
                </a:cubicBezTo>
                <a:cubicBezTo>
                  <a:pt x="10953985" y="5819"/>
                  <a:pt x="11067207" y="127404"/>
                  <a:pt x="11087099" y="296677"/>
                </a:cubicBezTo>
                <a:cubicBezTo>
                  <a:pt x="11061080" y="1320764"/>
                  <a:pt x="10968706" y="3818791"/>
                  <a:pt x="11087099" y="5037322"/>
                </a:cubicBezTo>
                <a:cubicBezTo>
                  <a:pt x="11070813" y="5198777"/>
                  <a:pt x="10950457" y="5330982"/>
                  <a:pt x="10790422" y="5333999"/>
                </a:cubicBezTo>
                <a:cubicBezTo>
                  <a:pt x="6524491" y="5364597"/>
                  <a:pt x="2885315" y="5397402"/>
                  <a:pt x="296677" y="5333999"/>
                </a:cubicBezTo>
                <a:cubicBezTo>
                  <a:pt x="161370" y="5323142"/>
                  <a:pt x="-15768" y="5211634"/>
                  <a:pt x="0" y="5037322"/>
                </a:cubicBezTo>
                <a:cubicBezTo>
                  <a:pt x="34687" y="4382309"/>
                  <a:pt x="-17827" y="1766765"/>
                  <a:pt x="0" y="296677"/>
                </a:cubicBezTo>
                <a:close/>
              </a:path>
            </a:pathLst>
          </a:custGeom>
          <a:solidFill>
            <a:schemeClr val="accent2"/>
          </a:solidFill>
          <a:ln w="19050">
            <a:solidFill>
              <a:schemeClr val="accent2"/>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B34339C-9883-94C8-1C3F-55C1724F8F55}"/>
              </a:ext>
            </a:extLst>
          </p:cNvPr>
          <p:cNvSpPr txBox="1"/>
          <p:nvPr/>
        </p:nvSpPr>
        <p:spPr>
          <a:xfrm>
            <a:off x="988478" y="937818"/>
            <a:ext cx="6666580" cy="861774"/>
          </a:xfrm>
          <a:prstGeom prst="rect">
            <a:avLst/>
          </a:prstGeom>
          <a:noFill/>
        </p:spPr>
        <p:txBody>
          <a:bodyPr wrap="square">
            <a:spAutoFit/>
          </a:bodyPr>
          <a:lstStyle/>
          <a:p>
            <a:r>
              <a:rPr lang="fr-FR" sz="5000" b="1">
                <a:solidFill>
                  <a:schemeClr val="bg1"/>
                </a:solidFill>
                <a:latin typeface="Segoe UI" panose="020B0502040204020203" pitchFamily="34" charset="0"/>
                <a:cs typeface="Segoe UI" panose="020B0502040204020203" pitchFamily="34" charset="0"/>
              </a:rPr>
              <a:t>Quiz: Section 4</a:t>
            </a:r>
          </a:p>
        </p:txBody>
      </p:sp>
      <p:sp>
        <p:nvSpPr>
          <p:cNvPr id="8" name="Rounded Rectangle 11">
            <a:extLst>
              <a:ext uri="{FF2B5EF4-FFF2-40B4-BE49-F238E27FC236}">
                <a16:creationId xmlns:a16="http://schemas.microsoft.com/office/drawing/2014/main" id="{F1CC87A0-41CE-6BA2-5707-5D31E09A2481}"/>
              </a:ext>
            </a:extLst>
          </p:cNvPr>
          <p:cNvSpPr/>
          <p:nvPr/>
        </p:nvSpPr>
        <p:spPr>
          <a:xfrm>
            <a:off x="988478" y="1834615"/>
            <a:ext cx="10179394" cy="3622139"/>
          </a:xfrm>
          <a:prstGeom prst="roundRect">
            <a:avLst>
              <a:gd name="adj" fmla="val 27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 name="TextBox 2">
            <a:extLst>
              <a:ext uri="{FF2B5EF4-FFF2-40B4-BE49-F238E27FC236}">
                <a16:creationId xmlns:a16="http://schemas.microsoft.com/office/drawing/2014/main" id="{5F0006D3-35D3-2FA4-9B0A-7A5ACB3D61B3}"/>
              </a:ext>
            </a:extLst>
          </p:cNvPr>
          <p:cNvSpPr txBox="1"/>
          <p:nvPr/>
        </p:nvSpPr>
        <p:spPr>
          <a:xfrm>
            <a:off x="1511753" y="3506965"/>
            <a:ext cx="4320296" cy="510778"/>
          </a:xfrm>
          <a:prstGeom prst="roundRect">
            <a:avLst/>
          </a:prstGeom>
          <a:solidFill>
            <a:srgbClr val="92D050"/>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The     icon</a:t>
            </a:r>
            <a:endParaRPr lang="en-US" sz="2400">
              <a:latin typeface="Segoe UI Light"/>
              <a:ea typeface="Calibri"/>
              <a:cs typeface="Segoe UI"/>
            </a:endParaRPr>
          </a:p>
        </p:txBody>
      </p:sp>
      <p:sp>
        <p:nvSpPr>
          <p:cNvPr id="4" name="TextBox 3">
            <a:extLst>
              <a:ext uri="{FF2B5EF4-FFF2-40B4-BE49-F238E27FC236}">
                <a16:creationId xmlns:a16="http://schemas.microsoft.com/office/drawing/2014/main" id="{6637D29A-3445-FCB4-AD35-8C5DA26F088A}"/>
              </a:ext>
            </a:extLst>
          </p:cNvPr>
          <p:cNvSpPr txBox="1"/>
          <p:nvPr/>
        </p:nvSpPr>
        <p:spPr>
          <a:xfrm>
            <a:off x="6250446" y="3506965"/>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The      icon </a:t>
            </a:r>
            <a:endParaRPr lang="en-US" sz="2400">
              <a:latin typeface="Segoe UI Light"/>
              <a:ea typeface="Calibri"/>
              <a:cs typeface="Segoe UI"/>
            </a:endParaRPr>
          </a:p>
        </p:txBody>
      </p:sp>
      <p:sp>
        <p:nvSpPr>
          <p:cNvPr id="14" name="TextBox 13">
            <a:extLst>
              <a:ext uri="{FF2B5EF4-FFF2-40B4-BE49-F238E27FC236}">
                <a16:creationId xmlns:a16="http://schemas.microsoft.com/office/drawing/2014/main" id="{B0F7B14A-2849-97E5-C0D8-F94D9F3D4B10}"/>
              </a:ext>
            </a:extLst>
          </p:cNvPr>
          <p:cNvSpPr txBox="1"/>
          <p:nvPr/>
        </p:nvSpPr>
        <p:spPr>
          <a:xfrm>
            <a:off x="1511753" y="4421118"/>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The     icon</a:t>
            </a:r>
            <a:endParaRPr lang="en-US" sz="2400">
              <a:latin typeface="Segoe UI Light"/>
              <a:ea typeface="Calibri"/>
              <a:cs typeface="Segoe UI"/>
            </a:endParaRPr>
          </a:p>
        </p:txBody>
      </p:sp>
      <p:sp>
        <p:nvSpPr>
          <p:cNvPr id="15" name="TextBox 14">
            <a:extLst>
              <a:ext uri="{FF2B5EF4-FFF2-40B4-BE49-F238E27FC236}">
                <a16:creationId xmlns:a16="http://schemas.microsoft.com/office/drawing/2014/main" id="{7177C377-574E-E0BB-4814-BEA7074F8C16}"/>
              </a:ext>
            </a:extLst>
          </p:cNvPr>
          <p:cNvSpPr txBox="1"/>
          <p:nvPr/>
        </p:nvSpPr>
        <p:spPr>
          <a:xfrm>
            <a:off x="6250446" y="4421118"/>
            <a:ext cx="4320296" cy="510778"/>
          </a:xfrm>
          <a:prstGeom prst="roundRect">
            <a:avLst/>
          </a:prstGeom>
          <a:solidFill>
            <a:schemeClr val="bg1"/>
          </a:solidFill>
          <a:ln>
            <a:solidFill>
              <a:schemeClr val="accent2"/>
            </a:solidFill>
          </a:ln>
          <a:effectLst>
            <a:outerShdw blurRad="50800" dist="101600" dir="5220000" sx="103000" sy="103000" algn="t" rotWithShape="0">
              <a:schemeClr val="accent2">
                <a:alpha val="69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Segoe UI Light"/>
                <a:ea typeface="Calibri"/>
                <a:cs typeface="Segoe UI"/>
              </a:rPr>
              <a:t>The     icon  </a:t>
            </a:r>
            <a:endParaRPr lang="en-US" sz="2400">
              <a:latin typeface="Segoe UI Light"/>
              <a:ea typeface="Calibri"/>
              <a:cs typeface="Segoe UI"/>
            </a:endParaRPr>
          </a:p>
        </p:txBody>
      </p:sp>
      <p:pic>
        <p:nvPicPr>
          <p:cNvPr id="5" name="Picture 4" descr="A picture containing text, vector graphics&#10;&#10;Description automatically generated">
            <a:extLst>
              <a:ext uri="{FF2B5EF4-FFF2-40B4-BE49-F238E27FC236}">
                <a16:creationId xmlns:a16="http://schemas.microsoft.com/office/drawing/2014/main" id="{F185B8C7-B93B-10B0-143C-3B9E2DEF9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1743" y="4421118"/>
            <a:ext cx="2772897" cy="2773680"/>
          </a:xfrm>
          <a:prstGeom prst="rect">
            <a:avLst/>
          </a:prstGeom>
        </p:spPr>
      </p:pic>
      <p:pic>
        <p:nvPicPr>
          <p:cNvPr id="11" name="Graphic 10" descr="Stopwatch 75% with solid fill">
            <a:extLst>
              <a:ext uri="{FF2B5EF4-FFF2-40B4-BE49-F238E27FC236}">
                <a16:creationId xmlns:a16="http://schemas.microsoft.com/office/drawing/2014/main" id="{9051CDC8-ADA1-21A4-7B13-587B76B51B8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9120" y="3607361"/>
            <a:ext cx="340459" cy="340459"/>
          </a:xfrm>
          <a:prstGeom prst="rect">
            <a:avLst/>
          </a:prstGeom>
        </p:spPr>
      </p:pic>
      <p:pic>
        <p:nvPicPr>
          <p:cNvPr id="12" name="Picture 2">
            <a:extLst>
              <a:ext uri="{FF2B5EF4-FFF2-40B4-BE49-F238E27FC236}">
                <a16:creationId xmlns:a16="http://schemas.microsoft.com/office/drawing/2014/main" id="{A15E89AB-0A4B-46B7-4C2C-DBA8C01224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78" y="4553800"/>
            <a:ext cx="288004" cy="30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43D752DA-E5BB-DADD-E8B8-2CABA6BDB2DC}"/>
              </a:ext>
            </a:extLst>
          </p:cNvPr>
          <p:cNvPicPr>
            <a:picLocks noChangeAspect="1"/>
          </p:cNvPicPr>
          <p:nvPr/>
        </p:nvPicPr>
        <p:blipFill>
          <a:blip r:embed="rId6"/>
          <a:stretch>
            <a:fillRect/>
          </a:stretch>
        </p:blipFill>
        <p:spPr>
          <a:xfrm>
            <a:off x="8199120" y="4485710"/>
            <a:ext cx="323975" cy="369332"/>
          </a:xfrm>
          <a:prstGeom prst="rect">
            <a:avLst/>
          </a:prstGeom>
        </p:spPr>
      </p:pic>
      <p:sp>
        <p:nvSpPr>
          <p:cNvPr id="9" name="Rectangle 8">
            <a:extLst>
              <a:ext uri="{FF2B5EF4-FFF2-40B4-BE49-F238E27FC236}">
                <a16:creationId xmlns:a16="http://schemas.microsoft.com/office/drawing/2014/main" id="{446CB362-B833-2E4D-9FE5-C0D495E8CE2F}"/>
              </a:ext>
            </a:extLst>
          </p:cNvPr>
          <p:cNvSpPr/>
          <p:nvPr/>
        </p:nvSpPr>
        <p:spPr>
          <a:xfrm>
            <a:off x="1297676" y="2271946"/>
            <a:ext cx="9596645" cy="707886"/>
          </a:xfrm>
          <a:prstGeom prst="rect">
            <a:avLst/>
          </a:prstGeom>
        </p:spPr>
        <p:txBody>
          <a:bodyPr wrap="square" lIns="91440" tIns="45720" rIns="91440" bIns="45720" anchor="t">
            <a:spAutoFit/>
          </a:bodyPr>
          <a:lstStyle/>
          <a:p>
            <a:r>
              <a:rPr lang="en-GB" sz="2000" b="1">
                <a:effectLst>
                  <a:outerShdw blurRad="38100" dist="38100" dir="2700000" algn="tl">
                    <a:srgbClr val="000000">
                      <a:alpha val="43137"/>
                    </a:srgbClr>
                  </a:outerShdw>
                </a:effectLst>
                <a:latin typeface="Segoe UI"/>
                <a:cs typeface="Segoe UI"/>
              </a:rPr>
              <a:t>Which icon in the PILA Game Creator dashboard tells you how many hints a student has used?</a:t>
            </a:r>
          </a:p>
        </p:txBody>
      </p:sp>
      <p:pic>
        <p:nvPicPr>
          <p:cNvPr id="10" name="Picture 9">
            <a:extLst>
              <a:ext uri="{FF2B5EF4-FFF2-40B4-BE49-F238E27FC236}">
                <a16:creationId xmlns:a16="http://schemas.microsoft.com/office/drawing/2014/main" id="{47F77DF5-F87B-26F2-019D-73814EB6C5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5382" y="3627762"/>
            <a:ext cx="320996" cy="320996"/>
          </a:xfrm>
          <a:prstGeom prst="rect">
            <a:avLst/>
          </a:prstGeom>
        </p:spPr>
      </p:pic>
    </p:spTree>
    <p:extLst>
      <p:ext uri="{BB962C8B-B14F-4D97-AF65-F5344CB8AC3E}">
        <p14:creationId xmlns:p14="http://schemas.microsoft.com/office/powerpoint/2010/main" val="7302387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a:extLst>
              <a:ext uri="{FF2B5EF4-FFF2-40B4-BE49-F238E27FC236}">
                <a16:creationId xmlns:a16="http://schemas.microsoft.com/office/drawing/2014/main" id="{ABF2E00C-8BA6-27B4-EBB2-D4872D77643F}"/>
              </a:ext>
            </a:extLst>
          </p:cNvPr>
          <p:cNvSpPr/>
          <p:nvPr/>
        </p:nvSpPr>
        <p:spPr>
          <a:xfrm>
            <a:off x="4480206" y="2290347"/>
            <a:ext cx="10426045" cy="187080"/>
          </a:xfrm>
          <a:custGeom>
            <a:avLst/>
            <a:gdLst>
              <a:gd name="connsiteX0" fmla="*/ 0 w 10426045"/>
              <a:gd name="connsiteY0" fmla="*/ 0 h 187080"/>
              <a:gd name="connsiteX1" fmla="*/ 903591 w 10426045"/>
              <a:gd name="connsiteY1" fmla="*/ 0 h 187080"/>
              <a:gd name="connsiteX2" fmla="*/ 1390139 w 10426045"/>
              <a:gd name="connsiteY2" fmla="*/ 0 h 187080"/>
              <a:gd name="connsiteX3" fmla="*/ 2085209 w 10426045"/>
              <a:gd name="connsiteY3" fmla="*/ 0 h 187080"/>
              <a:gd name="connsiteX4" fmla="*/ 2780279 w 10426045"/>
              <a:gd name="connsiteY4" fmla="*/ 0 h 187080"/>
              <a:gd name="connsiteX5" fmla="*/ 3475348 w 10426045"/>
              <a:gd name="connsiteY5" fmla="*/ 0 h 187080"/>
              <a:gd name="connsiteX6" fmla="*/ 3961897 w 10426045"/>
              <a:gd name="connsiteY6" fmla="*/ 0 h 187080"/>
              <a:gd name="connsiteX7" fmla="*/ 4761227 w 10426045"/>
              <a:gd name="connsiteY7" fmla="*/ 0 h 187080"/>
              <a:gd name="connsiteX8" fmla="*/ 5664818 w 10426045"/>
              <a:gd name="connsiteY8" fmla="*/ 0 h 187080"/>
              <a:gd name="connsiteX9" fmla="*/ 6047106 w 10426045"/>
              <a:gd name="connsiteY9" fmla="*/ 0 h 187080"/>
              <a:gd name="connsiteX10" fmla="*/ 6742176 w 10426045"/>
              <a:gd name="connsiteY10" fmla="*/ 0 h 187080"/>
              <a:gd name="connsiteX11" fmla="*/ 7124464 w 10426045"/>
              <a:gd name="connsiteY11" fmla="*/ 0 h 187080"/>
              <a:gd name="connsiteX12" fmla="*/ 7923794 w 10426045"/>
              <a:gd name="connsiteY12" fmla="*/ 0 h 187080"/>
              <a:gd name="connsiteX13" fmla="*/ 8410343 w 10426045"/>
              <a:gd name="connsiteY13" fmla="*/ 0 h 187080"/>
              <a:gd name="connsiteX14" fmla="*/ 9105413 w 10426045"/>
              <a:gd name="connsiteY14" fmla="*/ 0 h 187080"/>
              <a:gd name="connsiteX15" fmla="*/ 9591961 w 10426045"/>
              <a:gd name="connsiteY15" fmla="*/ 0 h 187080"/>
              <a:gd name="connsiteX16" fmla="*/ 10426045 w 10426045"/>
              <a:gd name="connsiteY16" fmla="*/ 0 h 187080"/>
              <a:gd name="connsiteX17" fmla="*/ 10426045 w 10426045"/>
              <a:gd name="connsiteY17" fmla="*/ 187080 h 187080"/>
              <a:gd name="connsiteX18" fmla="*/ 9626715 w 10426045"/>
              <a:gd name="connsiteY18" fmla="*/ 187080 h 187080"/>
              <a:gd name="connsiteX19" fmla="*/ 9035906 w 10426045"/>
              <a:gd name="connsiteY19" fmla="*/ 187080 h 187080"/>
              <a:gd name="connsiteX20" fmla="*/ 8236576 w 10426045"/>
              <a:gd name="connsiteY20" fmla="*/ 187080 h 187080"/>
              <a:gd name="connsiteX21" fmla="*/ 7437245 w 10426045"/>
              <a:gd name="connsiteY21" fmla="*/ 187080 h 187080"/>
              <a:gd name="connsiteX22" fmla="*/ 6637915 w 10426045"/>
              <a:gd name="connsiteY22" fmla="*/ 187080 h 187080"/>
              <a:gd name="connsiteX23" fmla="*/ 6151367 w 10426045"/>
              <a:gd name="connsiteY23" fmla="*/ 187080 h 187080"/>
              <a:gd name="connsiteX24" fmla="*/ 5352036 w 10426045"/>
              <a:gd name="connsiteY24" fmla="*/ 187080 h 187080"/>
              <a:gd name="connsiteX25" fmla="*/ 4865488 w 10426045"/>
              <a:gd name="connsiteY25" fmla="*/ 187080 h 187080"/>
              <a:gd name="connsiteX26" fmla="*/ 4378939 w 10426045"/>
              <a:gd name="connsiteY26" fmla="*/ 187080 h 187080"/>
              <a:gd name="connsiteX27" fmla="*/ 3683869 w 10426045"/>
              <a:gd name="connsiteY27" fmla="*/ 187080 h 187080"/>
              <a:gd name="connsiteX28" fmla="*/ 2884539 w 10426045"/>
              <a:gd name="connsiteY28" fmla="*/ 187080 h 187080"/>
              <a:gd name="connsiteX29" fmla="*/ 2397990 w 10426045"/>
              <a:gd name="connsiteY29" fmla="*/ 187080 h 187080"/>
              <a:gd name="connsiteX30" fmla="*/ 1702921 w 10426045"/>
              <a:gd name="connsiteY30" fmla="*/ 187080 h 187080"/>
              <a:gd name="connsiteX31" fmla="*/ 1320632 w 10426045"/>
              <a:gd name="connsiteY31" fmla="*/ 187080 h 187080"/>
              <a:gd name="connsiteX32" fmla="*/ 625563 w 10426045"/>
              <a:gd name="connsiteY32" fmla="*/ 187080 h 187080"/>
              <a:gd name="connsiteX33" fmla="*/ 0 w 10426045"/>
              <a:gd name="connsiteY33" fmla="*/ 187080 h 187080"/>
              <a:gd name="connsiteX34" fmla="*/ 0 w 10426045"/>
              <a:gd name="connsiteY34" fmla="*/ 0 h 18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6045" h="187080" fill="none" extrusionOk="0">
                <a:moveTo>
                  <a:pt x="0" y="0"/>
                </a:moveTo>
                <a:cubicBezTo>
                  <a:pt x="255965" y="-11890"/>
                  <a:pt x="485711" y="-24861"/>
                  <a:pt x="903591" y="0"/>
                </a:cubicBezTo>
                <a:cubicBezTo>
                  <a:pt x="1321471" y="24861"/>
                  <a:pt x="1203469" y="1167"/>
                  <a:pt x="1390139" y="0"/>
                </a:cubicBezTo>
                <a:cubicBezTo>
                  <a:pt x="1576809" y="-1167"/>
                  <a:pt x="1827269" y="14949"/>
                  <a:pt x="2085209" y="0"/>
                </a:cubicBezTo>
                <a:cubicBezTo>
                  <a:pt x="2343149" y="-14949"/>
                  <a:pt x="2610229" y="29585"/>
                  <a:pt x="2780279" y="0"/>
                </a:cubicBezTo>
                <a:cubicBezTo>
                  <a:pt x="2950329" y="-29585"/>
                  <a:pt x="3173066" y="11854"/>
                  <a:pt x="3475348" y="0"/>
                </a:cubicBezTo>
                <a:cubicBezTo>
                  <a:pt x="3777630" y="-11854"/>
                  <a:pt x="3814665" y="3542"/>
                  <a:pt x="3961897" y="0"/>
                </a:cubicBezTo>
                <a:cubicBezTo>
                  <a:pt x="4109129" y="-3542"/>
                  <a:pt x="4476019" y="34961"/>
                  <a:pt x="4761227" y="0"/>
                </a:cubicBezTo>
                <a:cubicBezTo>
                  <a:pt x="5046435" y="-34961"/>
                  <a:pt x="5218338" y="-28236"/>
                  <a:pt x="5664818" y="0"/>
                </a:cubicBezTo>
                <a:cubicBezTo>
                  <a:pt x="6111298" y="28236"/>
                  <a:pt x="5911966" y="9859"/>
                  <a:pt x="6047106" y="0"/>
                </a:cubicBezTo>
                <a:cubicBezTo>
                  <a:pt x="6182246" y="-9859"/>
                  <a:pt x="6439452" y="16358"/>
                  <a:pt x="6742176" y="0"/>
                </a:cubicBezTo>
                <a:cubicBezTo>
                  <a:pt x="7044900" y="-16358"/>
                  <a:pt x="6963403" y="-8598"/>
                  <a:pt x="7124464" y="0"/>
                </a:cubicBezTo>
                <a:cubicBezTo>
                  <a:pt x="7285525" y="8598"/>
                  <a:pt x="7725346" y="-28695"/>
                  <a:pt x="7923794" y="0"/>
                </a:cubicBezTo>
                <a:cubicBezTo>
                  <a:pt x="8122242" y="28695"/>
                  <a:pt x="8199312" y="-6992"/>
                  <a:pt x="8410343" y="0"/>
                </a:cubicBezTo>
                <a:cubicBezTo>
                  <a:pt x="8621374" y="6992"/>
                  <a:pt x="8777301" y="22767"/>
                  <a:pt x="9105413" y="0"/>
                </a:cubicBezTo>
                <a:cubicBezTo>
                  <a:pt x="9433525" y="-22767"/>
                  <a:pt x="9434647" y="19618"/>
                  <a:pt x="9591961" y="0"/>
                </a:cubicBezTo>
                <a:cubicBezTo>
                  <a:pt x="9749275" y="-19618"/>
                  <a:pt x="10153202" y="-13033"/>
                  <a:pt x="10426045" y="0"/>
                </a:cubicBezTo>
                <a:cubicBezTo>
                  <a:pt x="10435277" y="40661"/>
                  <a:pt x="10426684" y="111261"/>
                  <a:pt x="10426045" y="187080"/>
                </a:cubicBezTo>
                <a:cubicBezTo>
                  <a:pt x="10183203" y="156807"/>
                  <a:pt x="9902304" y="225145"/>
                  <a:pt x="9626715" y="187080"/>
                </a:cubicBezTo>
                <a:cubicBezTo>
                  <a:pt x="9351126" y="149016"/>
                  <a:pt x="9206103" y="211606"/>
                  <a:pt x="9035906" y="187080"/>
                </a:cubicBezTo>
                <a:cubicBezTo>
                  <a:pt x="8865709" y="162554"/>
                  <a:pt x="8555568" y="178059"/>
                  <a:pt x="8236576" y="187080"/>
                </a:cubicBezTo>
                <a:cubicBezTo>
                  <a:pt x="7917584" y="196102"/>
                  <a:pt x="7656471" y="189575"/>
                  <a:pt x="7437245" y="187080"/>
                </a:cubicBezTo>
                <a:cubicBezTo>
                  <a:pt x="7218019" y="184585"/>
                  <a:pt x="6828729" y="171885"/>
                  <a:pt x="6637915" y="187080"/>
                </a:cubicBezTo>
                <a:cubicBezTo>
                  <a:pt x="6447101" y="202276"/>
                  <a:pt x="6259648" y="210145"/>
                  <a:pt x="6151367" y="187080"/>
                </a:cubicBezTo>
                <a:cubicBezTo>
                  <a:pt x="6043086" y="164015"/>
                  <a:pt x="5686448" y="204538"/>
                  <a:pt x="5352036" y="187080"/>
                </a:cubicBezTo>
                <a:cubicBezTo>
                  <a:pt x="5017624" y="169622"/>
                  <a:pt x="5094633" y="199271"/>
                  <a:pt x="4865488" y="187080"/>
                </a:cubicBezTo>
                <a:cubicBezTo>
                  <a:pt x="4636343" y="174889"/>
                  <a:pt x="4592742" y="185057"/>
                  <a:pt x="4378939" y="187080"/>
                </a:cubicBezTo>
                <a:cubicBezTo>
                  <a:pt x="4165136" y="189103"/>
                  <a:pt x="4021689" y="211325"/>
                  <a:pt x="3683869" y="187080"/>
                </a:cubicBezTo>
                <a:cubicBezTo>
                  <a:pt x="3346049" y="162836"/>
                  <a:pt x="3261609" y="170125"/>
                  <a:pt x="2884539" y="187080"/>
                </a:cubicBezTo>
                <a:cubicBezTo>
                  <a:pt x="2507469" y="204036"/>
                  <a:pt x="2507473" y="204403"/>
                  <a:pt x="2397990" y="187080"/>
                </a:cubicBezTo>
                <a:cubicBezTo>
                  <a:pt x="2288507" y="169757"/>
                  <a:pt x="2033931" y="202812"/>
                  <a:pt x="1702921" y="187080"/>
                </a:cubicBezTo>
                <a:cubicBezTo>
                  <a:pt x="1371911" y="171348"/>
                  <a:pt x="1410312" y="177525"/>
                  <a:pt x="1320632" y="187080"/>
                </a:cubicBezTo>
                <a:cubicBezTo>
                  <a:pt x="1230952" y="196635"/>
                  <a:pt x="838318" y="208474"/>
                  <a:pt x="625563" y="187080"/>
                </a:cubicBezTo>
                <a:cubicBezTo>
                  <a:pt x="412808" y="165686"/>
                  <a:pt x="134227" y="195952"/>
                  <a:pt x="0" y="187080"/>
                </a:cubicBezTo>
                <a:cubicBezTo>
                  <a:pt x="-7802" y="120463"/>
                  <a:pt x="-7108" y="53679"/>
                  <a:pt x="0" y="0"/>
                </a:cubicBezTo>
                <a:close/>
              </a:path>
              <a:path w="10426045" h="187080" stroke="0" extrusionOk="0">
                <a:moveTo>
                  <a:pt x="0" y="0"/>
                </a:moveTo>
                <a:cubicBezTo>
                  <a:pt x="158197" y="-15629"/>
                  <a:pt x="463854" y="-19705"/>
                  <a:pt x="590809" y="0"/>
                </a:cubicBezTo>
                <a:cubicBezTo>
                  <a:pt x="717764" y="19705"/>
                  <a:pt x="1059120" y="28601"/>
                  <a:pt x="1285879" y="0"/>
                </a:cubicBezTo>
                <a:cubicBezTo>
                  <a:pt x="1512638" y="-28601"/>
                  <a:pt x="1582302" y="4149"/>
                  <a:pt x="1772428" y="0"/>
                </a:cubicBezTo>
                <a:cubicBezTo>
                  <a:pt x="1962554" y="-4149"/>
                  <a:pt x="2023217" y="542"/>
                  <a:pt x="2154716" y="0"/>
                </a:cubicBezTo>
                <a:cubicBezTo>
                  <a:pt x="2286215" y="-542"/>
                  <a:pt x="2622410" y="27172"/>
                  <a:pt x="2849786" y="0"/>
                </a:cubicBezTo>
                <a:cubicBezTo>
                  <a:pt x="3077162" y="-27172"/>
                  <a:pt x="3083140" y="-17050"/>
                  <a:pt x="3232074" y="0"/>
                </a:cubicBezTo>
                <a:cubicBezTo>
                  <a:pt x="3381008" y="17050"/>
                  <a:pt x="3850136" y="25633"/>
                  <a:pt x="4135665" y="0"/>
                </a:cubicBezTo>
                <a:cubicBezTo>
                  <a:pt x="4421194" y="-25633"/>
                  <a:pt x="4498658" y="-6503"/>
                  <a:pt x="4622213" y="0"/>
                </a:cubicBezTo>
                <a:cubicBezTo>
                  <a:pt x="4745768" y="6503"/>
                  <a:pt x="4956077" y="-21934"/>
                  <a:pt x="5213023" y="0"/>
                </a:cubicBezTo>
                <a:cubicBezTo>
                  <a:pt x="5469969" y="21934"/>
                  <a:pt x="5909464" y="-2507"/>
                  <a:pt x="6116613" y="0"/>
                </a:cubicBezTo>
                <a:cubicBezTo>
                  <a:pt x="6323762" y="2507"/>
                  <a:pt x="6784913" y="-4318"/>
                  <a:pt x="7020204" y="0"/>
                </a:cubicBezTo>
                <a:cubicBezTo>
                  <a:pt x="7255495" y="4318"/>
                  <a:pt x="7531491" y="15207"/>
                  <a:pt x="7715273" y="0"/>
                </a:cubicBezTo>
                <a:cubicBezTo>
                  <a:pt x="7899055" y="-15207"/>
                  <a:pt x="7910879" y="15861"/>
                  <a:pt x="8097562" y="0"/>
                </a:cubicBezTo>
                <a:cubicBezTo>
                  <a:pt x="8284245" y="-15861"/>
                  <a:pt x="8654984" y="30177"/>
                  <a:pt x="8896892" y="0"/>
                </a:cubicBezTo>
                <a:cubicBezTo>
                  <a:pt x="9138800" y="-30177"/>
                  <a:pt x="9606531" y="-25245"/>
                  <a:pt x="9800482" y="0"/>
                </a:cubicBezTo>
                <a:cubicBezTo>
                  <a:pt x="9994433" y="25245"/>
                  <a:pt x="10192173" y="-162"/>
                  <a:pt x="10426045" y="0"/>
                </a:cubicBezTo>
                <a:cubicBezTo>
                  <a:pt x="10419936" y="71055"/>
                  <a:pt x="10427899" y="129124"/>
                  <a:pt x="10426045" y="187080"/>
                </a:cubicBezTo>
                <a:cubicBezTo>
                  <a:pt x="10069074" y="203458"/>
                  <a:pt x="9893216" y="174392"/>
                  <a:pt x="9626715" y="187080"/>
                </a:cubicBezTo>
                <a:cubicBezTo>
                  <a:pt x="9360214" y="199769"/>
                  <a:pt x="9026111" y="198875"/>
                  <a:pt x="8723124" y="187080"/>
                </a:cubicBezTo>
                <a:cubicBezTo>
                  <a:pt x="8420137" y="175285"/>
                  <a:pt x="8289316" y="166417"/>
                  <a:pt x="7923794" y="187080"/>
                </a:cubicBezTo>
                <a:cubicBezTo>
                  <a:pt x="7558272" y="207744"/>
                  <a:pt x="7509648" y="187473"/>
                  <a:pt x="7228725" y="187080"/>
                </a:cubicBezTo>
                <a:cubicBezTo>
                  <a:pt x="6947802" y="186687"/>
                  <a:pt x="6534780" y="223910"/>
                  <a:pt x="6325134" y="187080"/>
                </a:cubicBezTo>
                <a:cubicBezTo>
                  <a:pt x="6115488" y="150250"/>
                  <a:pt x="5876583" y="205944"/>
                  <a:pt x="5734325" y="187080"/>
                </a:cubicBezTo>
                <a:cubicBezTo>
                  <a:pt x="5592067" y="168216"/>
                  <a:pt x="5355135" y="202104"/>
                  <a:pt x="5247776" y="187080"/>
                </a:cubicBezTo>
                <a:cubicBezTo>
                  <a:pt x="5140417" y="172056"/>
                  <a:pt x="4596529" y="172575"/>
                  <a:pt x="4344185" y="187080"/>
                </a:cubicBezTo>
                <a:cubicBezTo>
                  <a:pt x="4091841" y="201585"/>
                  <a:pt x="4068336" y="197870"/>
                  <a:pt x="3857637" y="187080"/>
                </a:cubicBezTo>
                <a:cubicBezTo>
                  <a:pt x="3646938" y="176290"/>
                  <a:pt x="3413418" y="209039"/>
                  <a:pt x="3162567" y="187080"/>
                </a:cubicBezTo>
                <a:cubicBezTo>
                  <a:pt x="2911716" y="165122"/>
                  <a:pt x="2625354" y="217174"/>
                  <a:pt x="2363237" y="187080"/>
                </a:cubicBezTo>
                <a:cubicBezTo>
                  <a:pt x="2101120" y="156987"/>
                  <a:pt x="2125619" y="186181"/>
                  <a:pt x="1980949" y="187080"/>
                </a:cubicBezTo>
                <a:cubicBezTo>
                  <a:pt x="1836279" y="187979"/>
                  <a:pt x="1335295" y="197126"/>
                  <a:pt x="1077358" y="187080"/>
                </a:cubicBezTo>
                <a:cubicBezTo>
                  <a:pt x="819421" y="177034"/>
                  <a:pt x="408633" y="228421"/>
                  <a:pt x="0" y="187080"/>
                </a:cubicBezTo>
                <a:cubicBezTo>
                  <a:pt x="3936" y="116599"/>
                  <a:pt x="-5234" y="60479"/>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10" name="Rectangle 12">
            <a:extLst>
              <a:ext uri="{FF2B5EF4-FFF2-40B4-BE49-F238E27FC236}">
                <a16:creationId xmlns:a16="http://schemas.microsoft.com/office/drawing/2014/main" id="{EB9CCABC-53C8-A7BF-0B5E-C5A36E4EBB1A}"/>
              </a:ext>
            </a:extLst>
          </p:cNvPr>
          <p:cNvSpPr/>
          <p:nvPr/>
        </p:nvSpPr>
        <p:spPr>
          <a:xfrm>
            <a:off x="-779813" y="2643800"/>
            <a:ext cx="13751626" cy="2330653"/>
          </a:xfrm>
          <a:custGeom>
            <a:avLst/>
            <a:gdLst>
              <a:gd name="connsiteX0" fmla="*/ 0 w 13751626"/>
              <a:gd name="connsiteY0" fmla="*/ 0 h 2330653"/>
              <a:gd name="connsiteX1" fmla="*/ 13751626 w 13751626"/>
              <a:gd name="connsiteY1" fmla="*/ 0 h 2330653"/>
              <a:gd name="connsiteX2" fmla="*/ 13751626 w 13751626"/>
              <a:gd name="connsiteY2" fmla="*/ 2330653 h 2330653"/>
              <a:gd name="connsiteX3" fmla="*/ 0 w 13751626"/>
              <a:gd name="connsiteY3" fmla="*/ 2330653 h 2330653"/>
              <a:gd name="connsiteX4" fmla="*/ 0 w 13751626"/>
              <a:gd name="connsiteY4" fmla="*/ 0 h 233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626" h="2330653" fill="none" extrusionOk="0">
                <a:moveTo>
                  <a:pt x="0" y="0"/>
                </a:moveTo>
                <a:cubicBezTo>
                  <a:pt x="1671434" y="123674"/>
                  <a:pt x="9000452" y="-138283"/>
                  <a:pt x="13751626" y="0"/>
                </a:cubicBezTo>
                <a:cubicBezTo>
                  <a:pt x="13611923" y="755942"/>
                  <a:pt x="13915443" y="1519247"/>
                  <a:pt x="13751626" y="2330653"/>
                </a:cubicBezTo>
                <a:cubicBezTo>
                  <a:pt x="8885525" y="2407559"/>
                  <a:pt x="2077916" y="2181462"/>
                  <a:pt x="0" y="2330653"/>
                </a:cubicBezTo>
                <a:cubicBezTo>
                  <a:pt x="57151" y="2025479"/>
                  <a:pt x="54596" y="584733"/>
                  <a:pt x="0" y="0"/>
                </a:cubicBezTo>
                <a:close/>
              </a:path>
              <a:path w="13751626" h="2330653" stroke="0" extrusionOk="0">
                <a:moveTo>
                  <a:pt x="0" y="0"/>
                </a:moveTo>
                <a:cubicBezTo>
                  <a:pt x="5920394" y="-42219"/>
                  <a:pt x="8149513" y="63140"/>
                  <a:pt x="13751626" y="0"/>
                </a:cubicBezTo>
                <a:cubicBezTo>
                  <a:pt x="13879259" y="416739"/>
                  <a:pt x="13697446" y="1616753"/>
                  <a:pt x="13751626" y="2330653"/>
                </a:cubicBezTo>
                <a:cubicBezTo>
                  <a:pt x="7357004" y="2424308"/>
                  <a:pt x="6452433" y="2264851"/>
                  <a:pt x="0" y="2330653"/>
                </a:cubicBezTo>
                <a:cubicBezTo>
                  <a:pt x="-19792" y="1405296"/>
                  <a:pt x="164427" y="330666"/>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BEAC9"/>
              </a:solidFill>
            </a:endParaRPr>
          </a:p>
        </p:txBody>
      </p:sp>
      <p:sp>
        <p:nvSpPr>
          <p:cNvPr id="11" name="Rectangle 12">
            <a:extLst>
              <a:ext uri="{FF2B5EF4-FFF2-40B4-BE49-F238E27FC236}">
                <a16:creationId xmlns:a16="http://schemas.microsoft.com/office/drawing/2014/main" id="{7CD6D850-29F4-5D9F-2F4D-0C44A79CC492}"/>
              </a:ext>
            </a:extLst>
          </p:cNvPr>
          <p:cNvSpPr/>
          <p:nvPr/>
        </p:nvSpPr>
        <p:spPr>
          <a:xfrm>
            <a:off x="-2587569" y="5107079"/>
            <a:ext cx="11003871" cy="263047"/>
          </a:xfrm>
          <a:custGeom>
            <a:avLst/>
            <a:gdLst>
              <a:gd name="connsiteX0" fmla="*/ 0 w 11003871"/>
              <a:gd name="connsiteY0" fmla="*/ 0 h 263047"/>
              <a:gd name="connsiteX1" fmla="*/ 11003871 w 11003871"/>
              <a:gd name="connsiteY1" fmla="*/ 0 h 263047"/>
              <a:gd name="connsiteX2" fmla="*/ 11003871 w 11003871"/>
              <a:gd name="connsiteY2" fmla="*/ 263047 h 263047"/>
              <a:gd name="connsiteX3" fmla="*/ 0 w 11003871"/>
              <a:gd name="connsiteY3" fmla="*/ 263047 h 263047"/>
              <a:gd name="connsiteX4" fmla="*/ 0 w 11003871"/>
              <a:gd name="connsiteY4" fmla="*/ 0 h 26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871" h="263047" fill="none" extrusionOk="0">
                <a:moveTo>
                  <a:pt x="0" y="0"/>
                </a:moveTo>
                <a:cubicBezTo>
                  <a:pt x="1334962" y="123674"/>
                  <a:pt x="8144698" y="-138283"/>
                  <a:pt x="11003871" y="0"/>
                </a:cubicBezTo>
                <a:cubicBezTo>
                  <a:pt x="10994090" y="55668"/>
                  <a:pt x="11001669" y="169254"/>
                  <a:pt x="11003871" y="263047"/>
                </a:cubicBezTo>
                <a:cubicBezTo>
                  <a:pt x="8030929" y="339953"/>
                  <a:pt x="4957645" y="113856"/>
                  <a:pt x="0" y="263047"/>
                </a:cubicBezTo>
                <a:cubicBezTo>
                  <a:pt x="1070" y="183517"/>
                  <a:pt x="16935" y="48167"/>
                  <a:pt x="0" y="0"/>
                </a:cubicBezTo>
                <a:close/>
              </a:path>
              <a:path w="11003871" h="263047" stroke="0" extrusionOk="0">
                <a:moveTo>
                  <a:pt x="0" y="0"/>
                </a:moveTo>
                <a:cubicBezTo>
                  <a:pt x="3934689" y="-42219"/>
                  <a:pt x="7607385" y="63140"/>
                  <a:pt x="11003871" y="0"/>
                </a:cubicBezTo>
                <a:cubicBezTo>
                  <a:pt x="11020432" y="39399"/>
                  <a:pt x="11010165" y="133449"/>
                  <a:pt x="11003871" y="263047"/>
                </a:cubicBezTo>
                <a:cubicBezTo>
                  <a:pt x="5531841" y="356702"/>
                  <a:pt x="5335626" y="197245"/>
                  <a:pt x="0" y="263047"/>
                </a:cubicBezTo>
                <a:cubicBezTo>
                  <a:pt x="4912" y="218201"/>
                  <a:pt x="19162" y="73617"/>
                  <a:pt x="0" y="0"/>
                </a:cubicBezTo>
                <a:close/>
              </a:path>
            </a:pathLst>
          </a:custGeom>
          <a:solidFill>
            <a:srgbClr val="93FFE8"/>
          </a:solidFill>
          <a:ln>
            <a:solidFill>
              <a:schemeClr val="bg1"/>
            </a:solidFill>
            <a:extLst>
              <a:ext uri="{C807C97D-BFC1-408E-A445-0C87EB9F89A2}">
                <ask:lineSketchStyleProps xmlns:ask="http://schemas.microsoft.com/office/drawing/2018/sketchyshapes" sd="87924873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E32DB"/>
              </a:solidFill>
            </a:endParaRPr>
          </a:p>
        </p:txBody>
      </p:sp>
      <p:sp>
        <p:nvSpPr>
          <p:cNvPr id="3" name="TextBox 2">
            <a:extLst>
              <a:ext uri="{FF2B5EF4-FFF2-40B4-BE49-F238E27FC236}">
                <a16:creationId xmlns:a16="http://schemas.microsoft.com/office/drawing/2014/main" id="{EAD51AD0-9FEC-E21E-4E65-F5EFC83065E9}"/>
              </a:ext>
            </a:extLst>
          </p:cNvPr>
          <p:cNvSpPr txBox="1"/>
          <p:nvPr/>
        </p:nvSpPr>
        <p:spPr>
          <a:xfrm>
            <a:off x="349931" y="3224351"/>
            <a:ext cx="11003870" cy="1169551"/>
          </a:xfrm>
          <a:prstGeom prst="rect">
            <a:avLst/>
          </a:prstGeom>
          <a:noFill/>
        </p:spPr>
        <p:txBody>
          <a:bodyPr wrap="square" lIns="91440" tIns="45720" rIns="91440" bIns="45720" rtlCol="0" anchor="ctr">
            <a:spAutoFit/>
          </a:bodyPr>
          <a:lstStyle/>
          <a:p>
            <a:pPr algn="ctr"/>
            <a:r>
              <a:rPr lang="en-GB" sz="3500" i="1">
                <a:solidFill>
                  <a:srgbClr val="2D2FDE"/>
                </a:solidFill>
                <a:latin typeface="Segoe UI" panose="020B0502040204020203" pitchFamily="34" charset="0"/>
                <a:cs typeface="Segoe UI" panose="020B0502040204020203" pitchFamily="34" charset="0"/>
              </a:rPr>
              <a:t>Congratulations, you’re all done! Take a few moments to look at a quick recap in the next slide.</a:t>
            </a:r>
            <a:endParaRPr lang="en-US" sz="3500" i="1">
              <a:solidFill>
                <a:srgbClr val="2D2FDE"/>
              </a:solidFill>
              <a:latin typeface="Segoe UI" panose="020B0502040204020203" pitchFamily="34" charset="0"/>
              <a:cs typeface="Segoe UI" panose="020B0502040204020203" pitchFamily="34" charset="0"/>
            </a:endParaRPr>
          </a:p>
        </p:txBody>
      </p:sp>
      <p:pic>
        <p:nvPicPr>
          <p:cNvPr id="6" name="Picture 5" descr="A picture containing text, vector graphics&#10;&#10;Description automatically generated">
            <a:extLst>
              <a:ext uri="{FF2B5EF4-FFF2-40B4-BE49-F238E27FC236}">
                <a16:creationId xmlns:a16="http://schemas.microsoft.com/office/drawing/2014/main" id="{6180595F-D238-994B-8AAD-160A86E2F6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pic>
        <p:nvPicPr>
          <p:cNvPr id="7" name="Picture 2">
            <a:extLst>
              <a:ext uri="{FF2B5EF4-FFF2-40B4-BE49-F238E27FC236}">
                <a16:creationId xmlns:a16="http://schemas.microsoft.com/office/drawing/2014/main" id="{FE32BFB9-ED50-13F3-6805-F3CACB9D8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4050" y="470256"/>
            <a:ext cx="22479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7390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FEF4DF23-C6F0-8662-B900-BDB2EB38EB55}"/>
              </a:ext>
            </a:extLst>
          </p:cNvPr>
          <p:cNvSpPr/>
          <p:nvPr/>
        </p:nvSpPr>
        <p:spPr>
          <a:xfrm>
            <a:off x="400051" y="1149112"/>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B0014F2-487B-F2F7-CD5B-374BCC0F5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5474" y="302400"/>
            <a:ext cx="1656475" cy="6246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F419EF8-D1F3-9E84-9EA6-57C5503262C0}"/>
              </a:ext>
            </a:extLst>
          </p:cNvPr>
          <p:cNvSpPr/>
          <p:nvPr/>
        </p:nvSpPr>
        <p:spPr>
          <a:xfrm>
            <a:off x="973923" y="1721771"/>
            <a:ext cx="1820109" cy="782198"/>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367436D-700F-3FF2-640A-6B4472957B41}"/>
              </a:ext>
            </a:extLst>
          </p:cNvPr>
          <p:cNvSpPr/>
          <p:nvPr/>
        </p:nvSpPr>
        <p:spPr>
          <a:xfrm>
            <a:off x="973923" y="2563826"/>
            <a:ext cx="1820109" cy="1364979"/>
          </a:xfrm>
          <a:prstGeom prst="roundRect">
            <a:avLst>
              <a:gd name="adj" fmla="val 10842"/>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F1A6123A-B4D9-FC34-A620-BB713A3C671F}"/>
              </a:ext>
            </a:extLst>
          </p:cNvPr>
          <p:cNvSpPr/>
          <p:nvPr/>
        </p:nvSpPr>
        <p:spPr>
          <a:xfrm>
            <a:off x="973925" y="3988662"/>
            <a:ext cx="1820109" cy="483947"/>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BBE9536-32DD-FC41-94AA-32015BC39A52}"/>
              </a:ext>
            </a:extLst>
          </p:cNvPr>
          <p:cNvSpPr/>
          <p:nvPr/>
        </p:nvSpPr>
        <p:spPr>
          <a:xfrm>
            <a:off x="9474551" y="1723196"/>
            <a:ext cx="1820109" cy="3514726"/>
          </a:xfrm>
          <a:prstGeom prst="roundRect">
            <a:avLst>
              <a:gd name="adj" fmla="val 7384"/>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E16AEF7F-B33C-FE92-E219-702A9C7C11FD}"/>
              </a:ext>
            </a:extLst>
          </p:cNvPr>
          <p:cNvSpPr/>
          <p:nvPr/>
        </p:nvSpPr>
        <p:spPr>
          <a:xfrm>
            <a:off x="6682088" y="1747315"/>
            <a:ext cx="1820109" cy="260390"/>
          </a:xfrm>
          <a:prstGeom prst="roundRect">
            <a:avLst>
              <a:gd name="adj" fmla="val 20484"/>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B0FDA92F-50BC-89ED-1503-04EB0F787C2B}"/>
              </a:ext>
            </a:extLst>
          </p:cNvPr>
          <p:cNvSpPr/>
          <p:nvPr/>
        </p:nvSpPr>
        <p:spPr>
          <a:xfrm>
            <a:off x="3767436" y="2574235"/>
            <a:ext cx="1820109" cy="733643"/>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0C9E2DA9-7EE4-FFE8-9EDD-FD4252485DBA}"/>
              </a:ext>
            </a:extLst>
          </p:cNvPr>
          <p:cNvSpPr/>
          <p:nvPr/>
        </p:nvSpPr>
        <p:spPr>
          <a:xfrm>
            <a:off x="6681037" y="2052829"/>
            <a:ext cx="1820109" cy="938849"/>
          </a:xfrm>
          <a:prstGeom prst="roundRect">
            <a:avLst>
              <a:gd name="adj" fmla="val 6838"/>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5CAB55C5-E1BB-5B37-0B94-0DB54E0EA5C6}"/>
              </a:ext>
            </a:extLst>
          </p:cNvPr>
          <p:cNvSpPr/>
          <p:nvPr/>
        </p:nvSpPr>
        <p:spPr>
          <a:xfrm>
            <a:off x="3767436" y="1691711"/>
            <a:ext cx="1820109" cy="842767"/>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04E829D-47A9-2CA8-0B1E-0B4C29952AD5}"/>
              </a:ext>
            </a:extLst>
          </p:cNvPr>
          <p:cNvSpPr/>
          <p:nvPr/>
        </p:nvSpPr>
        <p:spPr>
          <a:xfrm>
            <a:off x="3767436" y="3347635"/>
            <a:ext cx="1820109" cy="826800"/>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E1E66018-C930-C289-51A3-1054A4AB303A}"/>
              </a:ext>
            </a:extLst>
          </p:cNvPr>
          <p:cNvSpPr/>
          <p:nvPr/>
        </p:nvSpPr>
        <p:spPr>
          <a:xfrm>
            <a:off x="3767435" y="4207575"/>
            <a:ext cx="1820109" cy="741442"/>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DB2BADF2-DF9E-24D6-86C1-C9DE870C7BB2}"/>
              </a:ext>
            </a:extLst>
          </p:cNvPr>
          <p:cNvSpPr/>
          <p:nvPr/>
        </p:nvSpPr>
        <p:spPr>
          <a:xfrm>
            <a:off x="3767434" y="4993964"/>
            <a:ext cx="1820109" cy="243958"/>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4D3D517-8F45-4539-D24E-8A15BAE6E255}"/>
              </a:ext>
            </a:extLst>
          </p:cNvPr>
          <p:cNvSpPr/>
          <p:nvPr/>
        </p:nvSpPr>
        <p:spPr>
          <a:xfrm>
            <a:off x="6681036" y="3330354"/>
            <a:ext cx="1820109" cy="1240631"/>
          </a:xfrm>
          <a:prstGeom prst="roundRect">
            <a:avLst>
              <a:gd name="adj" fmla="val 6098"/>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56FBEB5-74E1-C4B1-4E2B-F2290DEF14D0}"/>
              </a:ext>
            </a:extLst>
          </p:cNvPr>
          <p:cNvSpPr/>
          <p:nvPr/>
        </p:nvSpPr>
        <p:spPr>
          <a:xfrm>
            <a:off x="3767434" y="5285907"/>
            <a:ext cx="1820109" cy="243958"/>
          </a:xfrm>
          <a:prstGeom prst="roundRect">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DFD9C48-EC51-CEE2-F251-4098B792D299}"/>
              </a:ext>
            </a:extLst>
          </p:cNvPr>
          <p:cNvSpPr/>
          <p:nvPr/>
        </p:nvSpPr>
        <p:spPr>
          <a:xfrm>
            <a:off x="6682086" y="3030553"/>
            <a:ext cx="1820109" cy="260390"/>
          </a:xfrm>
          <a:prstGeom prst="roundRect">
            <a:avLst>
              <a:gd name="adj" fmla="val 20484"/>
            </a:avLst>
          </a:prstGeom>
          <a:solidFill>
            <a:srgbClr val="FFD966">
              <a:alpha val="70000"/>
            </a:srgbClr>
          </a:solidFill>
          <a:ln>
            <a:solidFill>
              <a:srgbClr val="FFE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Diagram 18">
            <a:extLst>
              <a:ext uri="{FF2B5EF4-FFF2-40B4-BE49-F238E27FC236}">
                <a16:creationId xmlns:a16="http://schemas.microsoft.com/office/drawing/2014/main" id="{84DA3318-C29F-D389-022B-021A435E3AEC}"/>
              </a:ext>
            </a:extLst>
          </p:cNvPr>
          <p:cNvGraphicFramePr/>
          <p:nvPr>
            <p:extLst>
              <p:ext uri="{D42A27DB-BD31-4B8C-83A1-F6EECF244321}">
                <p14:modId xmlns:p14="http://schemas.microsoft.com/office/powerpoint/2010/main" val="3848040979"/>
              </p:ext>
            </p:extLst>
          </p:nvPr>
        </p:nvGraphicFramePr>
        <p:xfrm>
          <a:off x="430088" y="508445"/>
          <a:ext cx="11053031" cy="56298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119501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2E32DB"/>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3FEC0EC-826D-475E-A72C-2F44B04C4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617" y="-2590401"/>
            <a:ext cx="7164229" cy="872855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B82632B-06AA-408D-B883-BED58D5C2253}"/>
              </a:ext>
            </a:extLst>
          </p:cNvPr>
          <p:cNvSpPr>
            <a:spLocks noGrp="1"/>
          </p:cNvSpPr>
          <p:nvPr>
            <p:ph type="ctrTitle"/>
          </p:nvPr>
        </p:nvSpPr>
        <p:spPr>
          <a:xfrm>
            <a:off x="2098572" y="1778216"/>
            <a:ext cx="8979590" cy="3416320"/>
          </a:xfrm>
          <a:noFill/>
        </p:spPr>
        <p:txBody>
          <a:bodyPr wrap="square" rtlCol="0">
            <a:spAutoFit/>
          </a:bodyPr>
          <a:lstStyle/>
          <a:p>
            <a:r>
              <a:rPr lang="en-GB" b="1">
                <a:solidFill>
                  <a:schemeClr val="bg1"/>
                </a:solidFill>
                <a:latin typeface="Segoe UI"/>
                <a:ea typeface="+mn-ea"/>
                <a:cs typeface="Segoe UI"/>
              </a:rPr>
              <a:t>Well-done! You’re ready to use PILA Game Creator with your students.</a:t>
            </a:r>
          </a:p>
        </p:txBody>
      </p:sp>
      <p:pic>
        <p:nvPicPr>
          <p:cNvPr id="7" name="Picture 2">
            <a:extLst>
              <a:ext uri="{FF2B5EF4-FFF2-40B4-BE49-F238E27FC236}">
                <a16:creationId xmlns:a16="http://schemas.microsoft.com/office/drawing/2014/main" id="{E2EE9914-1917-4A74-9864-AF6E4D5004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86" y="-89969"/>
            <a:ext cx="4085616" cy="50413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B0014F2-487B-F2F7-CD5B-374BCC0F55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4050" y="470256"/>
            <a:ext cx="2247900" cy="847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vector graphics&#10;&#10;Description automatically generated">
            <a:extLst>
              <a:ext uri="{FF2B5EF4-FFF2-40B4-BE49-F238E27FC236}">
                <a16:creationId xmlns:a16="http://schemas.microsoft.com/office/drawing/2014/main" id="{536E1715-91C2-49F4-10E0-B283518483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1714" y="4427914"/>
            <a:ext cx="2772897" cy="2773680"/>
          </a:xfrm>
          <a:prstGeom prst="rect">
            <a:avLst/>
          </a:prstGeom>
        </p:spPr>
      </p:pic>
    </p:spTree>
    <p:extLst>
      <p:ext uri="{BB962C8B-B14F-4D97-AF65-F5344CB8AC3E}">
        <p14:creationId xmlns:p14="http://schemas.microsoft.com/office/powerpoint/2010/main" val="3189884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0089" y="110613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54279F63-0ECB-1C14-412C-947BD46EA969}"/>
              </a:ext>
            </a:extLst>
          </p:cNvPr>
          <p:cNvGrpSpPr/>
          <p:nvPr/>
        </p:nvGrpSpPr>
        <p:grpSpPr>
          <a:xfrm>
            <a:off x="-108162" y="1317981"/>
            <a:ext cx="11333625" cy="1107556"/>
            <a:chOff x="-204415" y="3014405"/>
            <a:chExt cx="11333625" cy="1107556"/>
          </a:xfrm>
        </p:grpSpPr>
        <p:grpSp>
          <p:nvGrpSpPr>
            <p:cNvPr id="18" name="Group 17">
              <a:extLst>
                <a:ext uri="{FF2B5EF4-FFF2-40B4-BE49-F238E27FC236}">
                  <a16:creationId xmlns:a16="http://schemas.microsoft.com/office/drawing/2014/main" id="{592A64BD-634F-70D9-B248-C81B52596652}"/>
                </a:ext>
              </a:extLst>
            </p:cNvPr>
            <p:cNvGrpSpPr/>
            <p:nvPr/>
          </p:nvGrpSpPr>
          <p:grpSpPr>
            <a:xfrm>
              <a:off x="-204415" y="3014405"/>
              <a:ext cx="5112177" cy="591842"/>
              <a:chOff x="-111915" y="1317981"/>
              <a:chExt cx="5112177" cy="591842"/>
            </a:xfrm>
          </p:grpSpPr>
          <p:sp>
            <p:nvSpPr>
              <p:cNvPr id="19" name="Rectangle: Rounded Corners 18">
                <a:extLst>
                  <a:ext uri="{FF2B5EF4-FFF2-40B4-BE49-F238E27FC236}">
                    <a16:creationId xmlns:a16="http://schemas.microsoft.com/office/drawing/2014/main" id="{D6B06C5C-C6B4-198A-5233-CC320E093D87}"/>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280D92F-0FBD-DB38-7545-496EE6C80E7C}"/>
                  </a:ext>
                </a:extLst>
              </p:cNvPr>
              <p:cNvSpPr txBox="1"/>
              <p:nvPr/>
            </p:nvSpPr>
            <p:spPr>
              <a:xfrm>
                <a:off x="655610" y="1425143"/>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How does it work?</a:t>
                </a:r>
                <a:endParaRPr lang="en-US" b="1">
                  <a:latin typeface="Segoe UI" panose="020B0502040204020203" pitchFamily="34" charset="0"/>
                  <a:cs typeface="Segoe UI" panose="020B0502040204020203" pitchFamily="34" charset="0"/>
                </a:endParaRPr>
              </a:p>
            </p:txBody>
          </p:sp>
        </p:grpSp>
        <p:sp>
          <p:nvSpPr>
            <p:cNvPr id="25" name="Rectangle 24">
              <a:extLst>
                <a:ext uri="{FF2B5EF4-FFF2-40B4-BE49-F238E27FC236}">
                  <a16:creationId xmlns:a16="http://schemas.microsoft.com/office/drawing/2014/main" id="{F06FCFFC-6E24-05AD-E17C-48E02CEB880D}"/>
                </a:ext>
              </a:extLst>
            </p:cNvPr>
            <p:cNvSpPr/>
            <p:nvPr/>
          </p:nvSpPr>
          <p:spPr>
            <a:xfrm>
              <a:off x="1087102" y="3752629"/>
              <a:ext cx="10042108"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grpSp>
      <p:sp>
        <p:nvSpPr>
          <p:cNvPr id="2" name="TextBox 1">
            <a:extLst>
              <a:ext uri="{FF2B5EF4-FFF2-40B4-BE49-F238E27FC236}">
                <a16:creationId xmlns:a16="http://schemas.microsoft.com/office/drawing/2014/main" id="{72F1119E-14D8-019D-06DC-3FFF888B7673}"/>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Introduction to PILA Game Creator</a:t>
            </a:r>
            <a:endParaRPr lang="en-US" sz="3000" b="1">
              <a:solidFill>
                <a:schemeClr val="bg1"/>
              </a:solidFill>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581D2FA9-A373-0004-22C3-8DE2981AD617}"/>
              </a:ext>
            </a:extLst>
          </p:cNvPr>
          <p:cNvSpPr txBox="1"/>
          <p:nvPr/>
        </p:nvSpPr>
        <p:spPr>
          <a:xfrm>
            <a:off x="935132" y="2171134"/>
            <a:ext cx="10073513" cy="584775"/>
          </a:xfrm>
          <a:prstGeom prst="rect">
            <a:avLst/>
          </a:prstGeom>
          <a:noFill/>
        </p:spPr>
        <p:txBody>
          <a:bodyPr wrap="square">
            <a:spAutoFit/>
          </a:bodyPr>
          <a:lstStyle/>
          <a:p>
            <a:pPr lvl="0"/>
            <a:r>
              <a:rPr lang="en-GB" sz="1600">
                <a:latin typeface="Segoe UI" panose="020B0502040204020203" pitchFamily="34" charset="0"/>
                <a:cs typeface="Segoe UI" panose="020B0502040204020203" pitchFamily="34" charset="0"/>
              </a:rPr>
              <a:t>Based on the playing experience, students can continue programming or adjust what they had programmed, in addition to adding objects (e.g. platform) to the game world.</a:t>
            </a:r>
          </a:p>
        </p:txBody>
      </p:sp>
      <p:sp>
        <p:nvSpPr>
          <p:cNvPr id="15" name="Arrow: Right 14">
            <a:extLst>
              <a:ext uri="{FF2B5EF4-FFF2-40B4-BE49-F238E27FC236}">
                <a16:creationId xmlns:a16="http://schemas.microsoft.com/office/drawing/2014/main" id="{6373253A-28B7-8784-D293-E1F745BE29E7}"/>
              </a:ext>
            </a:extLst>
          </p:cNvPr>
          <p:cNvSpPr/>
          <p:nvPr/>
        </p:nvSpPr>
        <p:spPr>
          <a:xfrm>
            <a:off x="5979766" y="4258280"/>
            <a:ext cx="491118" cy="45356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B81DFB9-88B8-19E7-D66E-0E8B67000E33}"/>
              </a:ext>
            </a:extLst>
          </p:cNvPr>
          <p:cNvPicPr>
            <a:picLocks noChangeAspect="1"/>
          </p:cNvPicPr>
          <p:nvPr/>
        </p:nvPicPr>
        <p:blipFill>
          <a:blip r:embed="rId3"/>
          <a:stretch>
            <a:fillRect/>
          </a:stretch>
        </p:blipFill>
        <p:spPr>
          <a:xfrm>
            <a:off x="6497099" y="3019951"/>
            <a:ext cx="5061683" cy="2476657"/>
          </a:xfrm>
          <a:prstGeom prst="roundRect">
            <a:avLst>
              <a:gd name="adj" fmla="val 12112"/>
            </a:avLst>
          </a:prstGeom>
          <a:ln>
            <a:solidFill>
              <a:srgbClr val="FFC000"/>
            </a:solidFill>
          </a:ln>
        </p:spPr>
      </p:pic>
      <p:pic>
        <p:nvPicPr>
          <p:cNvPr id="7" name="Picture 6">
            <a:extLst>
              <a:ext uri="{FF2B5EF4-FFF2-40B4-BE49-F238E27FC236}">
                <a16:creationId xmlns:a16="http://schemas.microsoft.com/office/drawing/2014/main" id="{C8F987CF-9CD8-0314-0147-64E882B97C2E}"/>
              </a:ext>
            </a:extLst>
          </p:cNvPr>
          <p:cNvPicPr>
            <a:picLocks noChangeAspect="1"/>
          </p:cNvPicPr>
          <p:nvPr/>
        </p:nvPicPr>
        <p:blipFill>
          <a:blip r:embed="rId4"/>
          <a:stretch>
            <a:fillRect/>
          </a:stretch>
        </p:blipFill>
        <p:spPr>
          <a:xfrm>
            <a:off x="751502" y="3094584"/>
            <a:ext cx="4788816" cy="2264711"/>
          </a:xfrm>
          <a:prstGeom prst="roundRect">
            <a:avLst>
              <a:gd name="adj" fmla="val 12112"/>
            </a:avLst>
          </a:prstGeom>
          <a:ln>
            <a:solidFill>
              <a:srgbClr val="FFC000"/>
            </a:solidFill>
          </a:ln>
        </p:spPr>
      </p:pic>
      <p:pic>
        <p:nvPicPr>
          <p:cNvPr id="6" name="Picture 5">
            <a:extLst>
              <a:ext uri="{FF2B5EF4-FFF2-40B4-BE49-F238E27FC236}">
                <a16:creationId xmlns:a16="http://schemas.microsoft.com/office/drawing/2014/main" id="{629058B8-3434-13C0-BD87-A87391DC032C}"/>
              </a:ext>
            </a:extLst>
          </p:cNvPr>
          <p:cNvPicPr>
            <a:picLocks noChangeAspect="1"/>
          </p:cNvPicPr>
          <p:nvPr/>
        </p:nvPicPr>
        <p:blipFill>
          <a:blip r:embed="rId5"/>
          <a:stretch>
            <a:fillRect/>
          </a:stretch>
        </p:blipFill>
        <p:spPr>
          <a:xfrm>
            <a:off x="2026763" y="3913558"/>
            <a:ext cx="3782680" cy="1834206"/>
          </a:xfrm>
          <a:prstGeom prst="roundRect">
            <a:avLst>
              <a:gd name="adj" fmla="val 12112"/>
            </a:avLst>
          </a:prstGeom>
          <a:ln>
            <a:solidFill>
              <a:srgbClr val="FFC000"/>
            </a:solidFill>
          </a:ln>
        </p:spPr>
      </p:pic>
      <p:sp>
        <p:nvSpPr>
          <p:cNvPr id="9" name="Oval 8">
            <a:extLst>
              <a:ext uri="{FF2B5EF4-FFF2-40B4-BE49-F238E27FC236}">
                <a16:creationId xmlns:a16="http://schemas.microsoft.com/office/drawing/2014/main" id="{A156BCD0-E941-1228-354F-944D3E3CC344}"/>
              </a:ext>
            </a:extLst>
          </p:cNvPr>
          <p:cNvSpPr/>
          <p:nvPr/>
        </p:nvSpPr>
        <p:spPr>
          <a:xfrm>
            <a:off x="633218" y="3689660"/>
            <a:ext cx="603829" cy="559537"/>
          </a:xfrm>
          <a:prstGeom prst="ellipse">
            <a:avLst/>
          </a:prstGeom>
          <a:no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nector: Curved 9">
            <a:extLst>
              <a:ext uri="{FF2B5EF4-FFF2-40B4-BE49-F238E27FC236}">
                <a16:creationId xmlns:a16="http://schemas.microsoft.com/office/drawing/2014/main" id="{166F848C-8256-1816-E186-E420E55493FD}"/>
              </a:ext>
            </a:extLst>
          </p:cNvPr>
          <p:cNvCxnSpPr>
            <a:cxnSpLocks/>
            <a:stCxn id="9" idx="6"/>
            <a:endCxn id="6" idx="1"/>
          </p:cNvCxnSpPr>
          <p:nvPr/>
        </p:nvCxnSpPr>
        <p:spPr>
          <a:xfrm>
            <a:off x="1237047" y="3969429"/>
            <a:ext cx="789716" cy="861232"/>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248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0089" y="110613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a:t>
            </a:r>
          </a:p>
        </p:txBody>
      </p:sp>
      <p:grpSp>
        <p:nvGrpSpPr>
          <p:cNvPr id="4" name="Group 3">
            <a:extLst>
              <a:ext uri="{FF2B5EF4-FFF2-40B4-BE49-F238E27FC236}">
                <a16:creationId xmlns:a16="http://schemas.microsoft.com/office/drawing/2014/main" id="{624278C9-6FB9-11DB-33EC-B2E898D6317C}"/>
              </a:ext>
            </a:extLst>
          </p:cNvPr>
          <p:cNvGrpSpPr/>
          <p:nvPr/>
        </p:nvGrpSpPr>
        <p:grpSpPr>
          <a:xfrm>
            <a:off x="-291005" y="1344700"/>
            <a:ext cx="6258172" cy="591842"/>
            <a:chOff x="-30584" y="986494"/>
            <a:chExt cx="5320002" cy="591842"/>
          </a:xfrm>
        </p:grpSpPr>
        <p:sp>
          <p:nvSpPr>
            <p:cNvPr id="7" name="Rectangle: Rounded Corners 6">
              <a:extLst>
                <a:ext uri="{FF2B5EF4-FFF2-40B4-BE49-F238E27FC236}">
                  <a16:creationId xmlns:a16="http://schemas.microsoft.com/office/drawing/2014/main" id="{D6ADCD88-BAB4-9BBD-C029-340BEFF29E2C}"/>
                </a:ext>
              </a:extLst>
            </p:cNvPr>
            <p:cNvSpPr/>
            <p:nvPr/>
          </p:nvSpPr>
          <p:spPr>
            <a:xfrm>
              <a:off x="-30584" y="986494"/>
              <a:ext cx="5320002"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6F859E-ED93-1EF1-DBA5-99F32B3747F1}"/>
                </a:ext>
              </a:extLst>
            </p:cNvPr>
            <p:cNvSpPr txBox="1"/>
            <p:nvPr/>
          </p:nvSpPr>
          <p:spPr>
            <a:xfrm>
              <a:off x="869018" y="1097749"/>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What are the target skills?</a:t>
              </a:r>
              <a:endParaRPr lang="en-US" b="1">
                <a:latin typeface="Segoe UI" panose="020B0502040204020203" pitchFamily="34" charset="0"/>
                <a:cs typeface="Segoe UI" panose="020B0502040204020203" pitchFamily="34" charset="0"/>
              </a:endParaRPr>
            </a:p>
          </p:txBody>
        </p:sp>
      </p:grpSp>
      <p:graphicFrame>
        <p:nvGraphicFramePr>
          <p:cNvPr id="5" name="Diagram 4">
            <a:extLst>
              <a:ext uri="{FF2B5EF4-FFF2-40B4-BE49-F238E27FC236}">
                <a16:creationId xmlns:a16="http://schemas.microsoft.com/office/drawing/2014/main" id="{D8A78C3D-2986-22EA-D48F-FB63856CA75D}"/>
              </a:ext>
            </a:extLst>
          </p:cNvPr>
          <p:cNvGraphicFramePr/>
          <p:nvPr>
            <p:extLst>
              <p:ext uri="{D42A27DB-BD31-4B8C-83A1-F6EECF244321}">
                <p14:modId xmlns:p14="http://schemas.microsoft.com/office/powerpoint/2010/main" val="2018629748"/>
              </p:ext>
            </p:extLst>
          </p:nvPr>
        </p:nvGraphicFramePr>
        <p:xfrm>
          <a:off x="1669774" y="2650575"/>
          <a:ext cx="8855765" cy="3101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3EAE441-1D6A-514A-9BB1-57537808769A}"/>
              </a:ext>
            </a:extLst>
          </p:cNvPr>
          <p:cNvSpPr txBox="1"/>
          <p:nvPr/>
        </p:nvSpPr>
        <p:spPr>
          <a:xfrm>
            <a:off x="1190567" y="2271303"/>
            <a:ext cx="6944765" cy="369332"/>
          </a:xfrm>
          <a:prstGeom prst="rect">
            <a:avLst/>
          </a:prstGeom>
          <a:noFill/>
        </p:spPr>
        <p:txBody>
          <a:bodyPr wrap="square" rtlCol="0">
            <a:spAutoFit/>
          </a:bodyPr>
          <a:lstStyle/>
          <a:p>
            <a:r>
              <a:rPr lang="en-GB">
                <a:latin typeface="Segoe UI" panose="020B0502040204020203" pitchFamily="34" charset="0"/>
                <a:cs typeface="Segoe UI" panose="020B0502040204020203" pitchFamily="34" charset="0"/>
              </a:rPr>
              <a:t>PILA Game Creator aims for students to learn and demonstrate…</a:t>
            </a:r>
            <a:endParaRPr lang="en-US">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97AA98B0-9BE1-DD68-A508-82033131EB8F}"/>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Introduction to PILA Game Creator</a:t>
            </a:r>
            <a:endParaRPr lang="en-US" sz="30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85264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D2FDE"/>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080EAD7-A9A9-9776-1FE9-BB47AD9884CE}"/>
              </a:ext>
            </a:extLst>
          </p:cNvPr>
          <p:cNvSpPr/>
          <p:nvPr/>
        </p:nvSpPr>
        <p:spPr>
          <a:xfrm>
            <a:off x="430089" y="1106130"/>
            <a:ext cx="11361861" cy="5167851"/>
          </a:xfrm>
          <a:custGeom>
            <a:avLst/>
            <a:gdLst>
              <a:gd name="connsiteX0" fmla="*/ 0 w 11361861"/>
              <a:gd name="connsiteY0" fmla="*/ 287436 h 5167851"/>
              <a:gd name="connsiteX1" fmla="*/ 287436 w 11361861"/>
              <a:gd name="connsiteY1" fmla="*/ 0 h 5167851"/>
              <a:gd name="connsiteX2" fmla="*/ 11074425 w 11361861"/>
              <a:gd name="connsiteY2" fmla="*/ 0 h 5167851"/>
              <a:gd name="connsiteX3" fmla="*/ 11361861 w 11361861"/>
              <a:gd name="connsiteY3" fmla="*/ 287436 h 5167851"/>
              <a:gd name="connsiteX4" fmla="*/ 11361861 w 11361861"/>
              <a:gd name="connsiteY4" fmla="*/ 4880415 h 5167851"/>
              <a:gd name="connsiteX5" fmla="*/ 11074425 w 11361861"/>
              <a:gd name="connsiteY5" fmla="*/ 5167851 h 5167851"/>
              <a:gd name="connsiteX6" fmla="*/ 287436 w 11361861"/>
              <a:gd name="connsiteY6" fmla="*/ 5167851 h 5167851"/>
              <a:gd name="connsiteX7" fmla="*/ 0 w 11361861"/>
              <a:gd name="connsiteY7" fmla="*/ 4880415 h 5167851"/>
              <a:gd name="connsiteX8" fmla="*/ 0 w 11361861"/>
              <a:gd name="connsiteY8" fmla="*/ 287436 h 51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861" h="5167851" fill="none" extrusionOk="0">
                <a:moveTo>
                  <a:pt x="0" y="287436"/>
                </a:moveTo>
                <a:cubicBezTo>
                  <a:pt x="4177" y="145793"/>
                  <a:pt x="138153" y="2215"/>
                  <a:pt x="287436" y="0"/>
                </a:cubicBezTo>
                <a:cubicBezTo>
                  <a:pt x="2151687" y="-4730"/>
                  <a:pt x="9946793" y="-22855"/>
                  <a:pt x="11074425" y="0"/>
                </a:cubicBezTo>
                <a:cubicBezTo>
                  <a:pt x="11232659" y="29913"/>
                  <a:pt x="11344171" y="133154"/>
                  <a:pt x="11361861" y="287436"/>
                </a:cubicBezTo>
                <a:cubicBezTo>
                  <a:pt x="11197758" y="980512"/>
                  <a:pt x="11506177" y="3641731"/>
                  <a:pt x="11361861" y="4880415"/>
                </a:cubicBezTo>
                <a:cubicBezTo>
                  <a:pt x="11383112" y="5046721"/>
                  <a:pt x="11257640" y="5170184"/>
                  <a:pt x="11074425" y="5167851"/>
                </a:cubicBezTo>
                <a:cubicBezTo>
                  <a:pt x="6268642" y="5024503"/>
                  <a:pt x="3063593" y="5032152"/>
                  <a:pt x="287436" y="5167851"/>
                </a:cubicBezTo>
                <a:cubicBezTo>
                  <a:pt x="113878" y="5149547"/>
                  <a:pt x="-26629" y="5034310"/>
                  <a:pt x="0" y="4880415"/>
                </a:cubicBezTo>
                <a:cubicBezTo>
                  <a:pt x="62595" y="3631463"/>
                  <a:pt x="-114390" y="1893289"/>
                  <a:pt x="0" y="287436"/>
                </a:cubicBezTo>
                <a:close/>
              </a:path>
              <a:path w="11361861" h="5167851" stroke="0" extrusionOk="0">
                <a:moveTo>
                  <a:pt x="0" y="287436"/>
                </a:moveTo>
                <a:cubicBezTo>
                  <a:pt x="2926" y="145268"/>
                  <a:pt x="124378" y="-1869"/>
                  <a:pt x="287436" y="0"/>
                </a:cubicBezTo>
                <a:cubicBezTo>
                  <a:pt x="3800645" y="28882"/>
                  <a:pt x="6746909" y="-115930"/>
                  <a:pt x="11074425" y="0"/>
                </a:cubicBezTo>
                <a:cubicBezTo>
                  <a:pt x="11232135" y="20993"/>
                  <a:pt x="11358613" y="127803"/>
                  <a:pt x="11361861" y="287436"/>
                </a:cubicBezTo>
                <a:cubicBezTo>
                  <a:pt x="11335842" y="914852"/>
                  <a:pt x="11243468" y="3897679"/>
                  <a:pt x="11361861" y="4880415"/>
                </a:cubicBezTo>
                <a:cubicBezTo>
                  <a:pt x="11338720" y="5035759"/>
                  <a:pt x="11229608" y="5165032"/>
                  <a:pt x="11074425" y="5167851"/>
                </a:cubicBezTo>
                <a:cubicBezTo>
                  <a:pt x="6478817" y="5198449"/>
                  <a:pt x="3627846" y="5231254"/>
                  <a:pt x="287436" y="5167851"/>
                </a:cubicBezTo>
                <a:cubicBezTo>
                  <a:pt x="137895" y="5164349"/>
                  <a:pt x="-24997" y="5055748"/>
                  <a:pt x="0" y="4880415"/>
                </a:cubicBezTo>
                <a:cubicBezTo>
                  <a:pt x="34687" y="3338045"/>
                  <a:pt x="-17827" y="1283187"/>
                  <a:pt x="0" y="287436"/>
                </a:cubicBezTo>
                <a:close/>
              </a:path>
            </a:pathLst>
          </a:custGeom>
          <a:solidFill>
            <a:schemeClr val="bg1"/>
          </a:solidFill>
          <a:ln w="28575">
            <a:solidFill>
              <a:srgbClr val="2D2FDE"/>
            </a:solidFill>
            <a:extLst>
              <a:ext uri="{C807C97D-BFC1-408E-A445-0C87EB9F89A2}">
                <ask:lineSketchStyleProps xmlns:ask="http://schemas.microsoft.com/office/drawing/2018/sketchyshapes" sd="2607194217">
                  <a:prstGeom prst="roundRect">
                    <a:avLst>
                      <a:gd name="adj" fmla="val 556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06FCFFC-6E24-05AD-E17C-48E02CEB880D}"/>
              </a:ext>
            </a:extLst>
          </p:cNvPr>
          <p:cNvSpPr/>
          <p:nvPr/>
        </p:nvSpPr>
        <p:spPr>
          <a:xfrm>
            <a:off x="1064329" y="2056205"/>
            <a:ext cx="9116620" cy="369332"/>
          </a:xfrm>
          <a:prstGeom prst="rect">
            <a:avLst/>
          </a:prstGeom>
        </p:spPr>
        <p:txBody>
          <a:bodyPr wrap="square" lIns="91440" tIns="45720" rIns="91440" bIns="45720" anchor="t">
            <a:spAutoFit/>
          </a:bodyPr>
          <a:lstStyle/>
          <a:p>
            <a:pPr>
              <a:tabLst>
                <a:tab pos="539750" algn="l"/>
                <a:tab pos="756285" algn="l"/>
                <a:tab pos="972185" algn="l"/>
              </a:tabLst>
            </a:pPr>
            <a:endParaRPr lang="en-GB" b="1">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72F1119E-14D8-019D-06DC-3FFF888B7673}"/>
              </a:ext>
            </a:extLst>
          </p:cNvPr>
          <p:cNvSpPr txBox="1"/>
          <p:nvPr/>
        </p:nvSpPr>
        <p:spPr>
          <a:xfrm>
            <a:off x="609360" y="405750"/>
            <a:ext cx="8153586" cy="553998"/>
          </a:xfrm>
          <a:prstGeom prst="rect">
            <a:avLst/>
          </a:prstGeom>
          <a:noFill/>
        </p:spPr>
        <p:txBody>
          <a:bodyPr wrap="square" lIns="91440" tIns="45720" rIns="91440" bIns="45720" rtlCol="0" anchor="t">
            <a:spAutoFit/>
          </a:bodyPr>
          <a:lstStyle/>
          <a:p>
            <a:r>
              <a:rPr lang="en-GB" sz="3000" b="1">
                <a:solidFill>
                  <a:schemeClr val="bg1"/>
                </a:solidFill>
                <a:latin typeface="Segoe UI" panose="020B0502040204020203" pitchFamily="34" charset="0"/>
                <a:cs typeface="Segoe UI" panose="020B0502040204020203" pitchFamily="34" charset="0"/>
              </a:rPr>
              <a:t>Introduction to PILA Game Creator</a:t>
            </a:r>
            <a:endParaRPr lang="en-US" sz="3000" b="1">
              <a:solidFill>
                <a:schemeClr val="bg1"/>
              </a:solidFill>
              <a:latin typeface="Segoe UI" panose="020B0502040204020203" pitchFamily="34" charset="0"/>
              <a:cs typeface="Segoe UI" panose="020B0502040204020203" pitchFamily="34" charset="0"/>
            </a:endParaRPr>
          </a:p>
        </p:txBody>
      </p:sp>
      <p:pic>
        <p:nvPicPr>
          <p:cNvPr id="3" name="help-video_en">
            <a:hlinkClick r:id="" action="ppaction://media"/>
            <a:extLst>
              <a:ext uri="{FF2B5EF4-FFF2-40B4-BE49-F238E27FC236}">
                <a16:creationId xmlns:a16="http://schemas.microsoft.com/office/drawing/2014/main" id="{B7E3118A-2CC5-B80F-7CE8-25EF5D4C9CC2}"/>
              </a:ext>
            </a:extLst>
          </p:cNvPr>
          <p:cNvPicPr>
            <a:picLocks noChangeAspect="1"/>
          </p:cNvPicPr>
          <p:nvPr>
            <a:videoFile r:link="rId1"/>
            <p:extLst>
              <p:ext uri="{DAA4B4D4-6D71-4841-9C94-3DE7FCFB9230}">
                <p14:media xmlns:p14="http://schemas.microsoft.com/office/powerpoint/2010/main" r:embed="rId2">
                  <p14:trim st="58242" end="48388"/>
                </p14:media>
              </p:ext>
            </p:extLst>
          </p:nvPr>
        </p:nvPicPr>
        <p:blipFill>
          <a:blip r:embed="rId5"/>
          <a:stretch>
            <a:fillRect/>
          </a:stretch>
        </p:blipFill>
        <p:spPr>
          <a:xfrm>
            <a:off x="4517096" y="1725222"/>
            <a:ext cx="7035368" cy="3957395"/>
          </a:xfrm>
          <a:prstGeom prst="roundRect">
            <a:avLst>
              <a:gd name="adj" fmla="val 8568"/>
            </a:avLst>
          </a:prstGeom>
          <a:ln>
            <a:solidFill>
              <a:srgbClr val="FFC000"/>
            </a:solidFill>
          </a:ln>
        </p:spPr>
      </p:pic>
      <p:grpSp>
        <p:nvGrpSpPr>
          <p:cNvPr id="6" name="Group 5">
            <a:extLst>
              <a:ext uri="{FF2B5EF4-FFF2-40B4-BE49-F238E27FC236}">
                <a16:creationId xmlns:a16="http://schemas.microsoft.com/office/drawing/2014/main" id="{F6FFD46C-AD85-1FD4-6BB9-3C071D9D18AD}"/>
              </a:ext>
            </a:extLst>
          </p:cNvPr>
          <p:cNvGrpSpPr/>
          <p:nvPr/>
        </p:nvGrpSpPr>
        <p:grpSpPr>
          <a:xfrm>
            <a:off x="556597" y="3098754"/>
            <a:ext cx="4019363" cy="1470581"/>
            <a:chOff x="4827453" y="4208085"/>
            <a:chExt cx="6211170" cy="1183177"/>
          </a:xfrm>
          <a:solidFill>
            <a:srgbClr val="93FFE8">
              <a:alpha val="85098"/>
            </a:srgbClr>
          </a:solidFill>
        </p:grpSpPr>
        <p:grpSp>
          <p:nvGrpSpPr>
            <p:cNvPr id="7" name="Group 6">
              <a:extLst>
                <a:ext uri="{FF2B5EF4-FFF2-40B4-BE49-F238E27FC236}">
                  <a16:creationId xmlns:a16="http://schemas.microsoft.com/office/drawing/2014/main" id="{D06C3348-6A23-67BA-C42A-5FEC488636DE}"/>
                </a:ext>
              </a:extLst>
            </p:cNvPr>
            <p:cNvGrpSpPr/>
            <p:nvPr/>
          </p:nvGrpSpPr>
          <p:grpSpPr>
            <a:xfrm>
              <a:off x="4827453" y="4208085"/>
              <a:ext cx="6211170" cy="1183177"/>
              <a:chOff x="937430" y="4917264"/>
              <a:chExt cx="9515409" cy="1064409"/>
            </a:xfrm>
            <a:grpFill/>
          </p:grpSpPr>
          <p:sp>
            <p:nvSpPr>
              <p:cNvPr id="10" name="Rectangle: Rounded Corners 9">
                <a:extLst>
                  <a:ext uri="{FF2B5EF4-FFF2-40B4-BE49-F238E27FC236}">
                    <a16:creationId xmlns:a16="http://schemas.microsoft.com/office/drawing/2014/main" id="{8D3C98CB-4E3D-B8C4-E4C6-48A8A70DA85B}"/>
                  </a:ext>
                </a:extLst>
              </p:cNvPr>
              <p:cNvSpPr/>
              <p:nvPr/>
            </p:nvSpPr>
            <p:spPr>
              <a:xfrm>
                <a:off x="937430" y="4917264"/>
                <a:ext cx="9306165" cy="1064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5AFBE1C-BD5F-50B6-7047-463F77C5CD05}"/>
                  </a:ext>
                </a:extLst>
              </p:cNvPr>
              <p:cNvSpPr txBox="1"/>
              <p:nvPr/>
            </p:nvSpPr>
            <p:spPr>
              <a:xfrm>
                <a:off x="2335110" y="5099543"/>
                <a:ext cx="8117729" cy="668308"/>
              </a:xfrm>
              <a:prstGeom prst="rect">
                <a:avLst/>
              </a:prstGeom>
              <a:noFill/>
              <a:ln>
                <a:noFill/>
              </a:ln>
            </p:spPr>
            <p:txBody>
              <a:bodyPr wrap="square" rtlCol="0" anchor="ctr">
                <a:spAutoFit/>
              </a:bodyPr>
              <a:lstStyle/>
              <a:p>
                <a:pPr>
                  <a:tabLst>
                    <a:tab pos="539750" algn="l"/>
                    <a:tab pos="756285" algn="l"/>
                    <a:tab pos="972185" algn="l"/>
                  </a:tabLst>
                </a:pPr>
                <a:r>
                  <a:rPr lang="en-GB">
                    <a:effectLst/>
                    <a:latin typeface="Segoe UI"/>
                    <a:ea typeface="Calibri"/>
                    <a:cs typeface="Segoe UI"/>
                  </a:rPr>
                  <a:t>On the right is a short video that introduces the idea of making an interactive game</a:t>
                </a:r>
                <a:endParaRPr lang="en-US">
                  <a:effectLst/>
                  <a:latin typeface="Segoe UI"/>
                  <a:ea typeface="Calibri"/>
                  <a:cs typeface="Segoe UI"/>
                </a:endParaRPr>
              </a:p>
            </p:txBody>
          </p:sp>
        </p:grpSp>
        <p:pic>
          <p:nvPicPr>
            <p:cNvPr id="9" name="Graphic 8" descr="Lightbulb with solid fill">
              <a:extLst>
                <a:ext uri="{FF2B5EF4-FFF2-40B4-BE49-F238E27FC236}">
                  <a16:creationId xmlns:a16="http://schemas.microsoft.com/office/drawing/2014/main" id="{4650E75A-2EFF-0F75-7B29-F82649A536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32224" y="4617629"/>
              <a:ext cx="707563" cy="378653"/>
            </a:xfrm>
            <a:prstGeom prst="rect">
              <a:avLst/>
            </a:prstGeom>
          </p:spPr>
        </p:pic>
      </p:grpSp>
      <p:grpSp>
        <p:nvGrpSpPr>
          <p:cNvPr id="18" name="Group 17">
            <a:extLst>
              <a:ext uri="{FF2B5EF4-FFF2-40B4-BE49-F238E27FC236}">
                <a16:creationId xmlns:a16="http://schemas.microsoft.com/office/drawing/2014/main" id="{592A64BD-634F-70D9-B248-C81B52596652}"/>
              </a:ext>
            </a:extLst>
          </p:cNvPr>
          <p:cNvGrpSpPr/>
          <p:nvPr/>
        </p:nvGrpSpPr>
        <p:grpSpPr>
          <a:xfrm>
            <a:off x="-108161" y="1317981"/>
            <a:ext cx="4427689" cy="591842"/>
            <a:chOff x="-111915" y="1317981"/>
            <a:chExt cx="5112177" cy="591842"/>
          </a:xfrm>
        </p:grpSpPr>
        <p:sp>
          <p:nvSpPr>
            <p:cNvPr id="19" name="Rectangle: Rounded Corners 18">
              <a:extLst>
                <a:ext uri="{FF2B5EF4-FFF2-40B4-BE49-F238E27FC236}">
                  <a16:creationId xmlns:a16="http://schemas.microsoft.com/office/drawing/2014/main" id="{D6B06C5C-C6B4-198A-5233-CC320E093D87}"/>
                </a:ext>
              </a:extLst>
            </p:cNvPr>
            <p:cNvSpPr/>
            <p:nvPr/>
          </p:nvSpPr>
          <p:spPr>
            <a:xfrm>
              <a:off x="-111915" y="1317981"/>
              <a:ext cx="5112177" cy="591842"/>
            </a:xfrm>
            <a:prstGeom prst="roundRect">
              <a:avLst>
                <a:gd name="adj" fmla="val 19557"/>
              </a:avLst>
            </a:prstGeom>
            <a:solidFill>
              <a:srgbClr val="93FF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280D92F-0FBD-DB38-7545-496EE6C80E7C}"/>
                </a:ext>
              </a:extLst>
            </p:cNvPr>
            <p:cNvSpPr txBox="1"/>
            <p:nvPr/>
          </p:nvSpPr>
          <p:spPr>
            <a:xfrm>
              <a:off x="655610" y="1425143"/>
              <a:ext cx="3229337" cy="369332"/>
            </a:xfrm>
            <a:prstGeom prst="rect">
              <a:avLst/>
            </a:prstGeom>
            <a:noFill/>
          </p:spPr>
          <p:txBody>
            <a:bodyPr wrap="square" rtlCol="0">
              <a:spAutoFit/>
            </a:bodyPr>
            <a:lstStyle/>
            <a:p>
              <a:pPr algn="ctr"/>
              <a:r>
                <a:rPr lang="en-GB" b="1">
                  <a:latin typeface="Segoe UI" panose="020B0502040204020203" pitchFamily="34" charset="0"/>
                  <a:cs typeface="Segoe UI" panose="020B0502040204020203" pitchFamily="34" charset="0"/>
                </a:rPr>
                <a:t>Introduction Video</a:t>
              </a:r>
              <a:endParaRPr lang="en-US" b="1">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21327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51B8079856AC4DB74F0DFA244CA842" ma:contentTypeVersion="15" ma:contentTypeDescription="Create a new document." ma:contentTypeScope="" ma:versionID="cb9d3aa15cb3642fd2f6f6efcfdef7d8">
  <xsd:schema xmlns:xsd="http://www.w3.org/2001/XMLSchema" xmlns:xs="http://www.w3.org/2001/XMLSchema" xmlns:p="http://schemas.microsoft.com/office/2006/metadata/properties" xmlns:ns2="115fc564-0285-48ca-b1fd-5415c3360e83" xmlns:ns3="2fb467e0-3b45-4a33-a219-c95826b5334e" targetNamespace="http://schemas.microsoft.com/office/2006/metadata/properties" ma:root="true" ma:fieldsID="3fe292748f2d0393fb2b635d18a680e4" ns2:_="" ns3:_="">
    <xsd:import namespace="115fc564-0285-48ca-b1fd-5415c3360e83"/>
    <xsd:import namespace="2fb467e0-3b45-4a33-a219-c95826b5334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5fc564-0285-48ca-b1fd-5415c3360e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b2addfa-c26d-4e3b-b240-f6c3bd38282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b467e0-3b45-4a33-a219-c95826b5334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7af70fb6-2a54-4cd3-a01c-c6ffdc291686}" ma:internalName="TaxCatchAll" ma:showField="CatchAllData" ma:web="2fb467e0-3b45-4a33-a219-c95826b533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fb467e0-3b45-4a33-a219-c95826b5334e" xsi:nil="true"/>
    <lcf76f155ced4ddcb4097134ff3c332f xmlns="115fc564-0285-48ca-b1fd-5415c3360e8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2CCD0A-1B46-4D32-B34C-9417FD5AB06E}">
  <ds:schemaRefs>
    <ds:schemaRef ds:uri="115fc564-0285-48ca-b1fd-5415c3360e83"/>
    <ds:schemaRef ds:uri="2fb467e0-3b45-4a33-a219-c95826b533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05FD1B7-F1C7-428A-897F-868ADC2D5E6F}">
  <ds:schemaRefs>
    <ds:schemaRef ds:uri="115fc564-0285-48ca-b1fd-5415c3360e83"/>
    <ds:schemaRef ds:uri="2fb467e0-3b45-4a33-a219-c95826b5334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5353845-4BA7-4B59-AFE9-F2FB68422C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66</Slides>
  <Notes>56</Notes>
  <HiddenSlides>0</HiddenSlide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PILA Game Creator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Well-done! You’re ready to use PILA Game Creator with your students.</vt:lpstr>
    </vt:vector>
  </TitlesOfParts>
  <Company>OECD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Pilot Project: Teacher Workshop</dc:title>
  <dc:creator>CIGNETTI Marta, EDU/ECS</dc:creator>
  <cp:revision>1</cp:revision>
  <dcterms:created xsi:type="dcterms:W3CDTF">2022-01-31T16:01:47Z</dcterms:created>
  <dcterms:modified xsi:type="dcterms:W3CDTF">2023-12-12T10:40:40Z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0x0101007C51B8079856AC4DB74F0DFA244CA842</vt:lpwstr>
  </property>
  <property fmtid="{D5CDD505-2E9C-101B-9397-08002B2CF9AE}" pid="3" name="MediaServiceImageTags">
    <vt:lpwstr/>
  </property>
</Properties>
</file>